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07829"/>
            <a:ext cx="8610600" cy="1938992"/>
          </a:xfrm>
          <a:prstGeom prst="rect">
            <a:avLst/>
          </a:prstGeom>
          <a:noFill/>
        </p:spPr>
        <p:txBody>
          <a:bodyPr wrap="square" lIns="91440" tIns="45720" rIns="91440" bIns="45720" rtlCol="0" anchor="t">
            <a:spAutoFit/>
          </a:bodyPr>
          <a:lstStyle/>
          <a:p>
            <a:r>
              <a:rPr lang="en-US" sz="2400" dirty="0"/>
              <a:t>STUDENT NAME:K.DHANUSH</a:t>
            </a:r>
          </a:p>
          <a:p>
            <a:r>
              <a:rPr lang="en-US" sz="2400" dirty="0"/>
              <a:t>REGISTER NO AND NMID: 212402342,asunm1301212402342</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8DFDDCF-0633-94E0-01E5-278C086A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960" y="1376127"/>
            <a:ext cx="3624456" cy="54247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TextBox 1">
            <a:extLst>
              <a:ext uri="{FF2B5EF4-FFF2-40B4-BE49-F238E27FC236}">
                <a16:creationId xmlns:a16="http://schemas.microsoft.com/office/drawing/2014/main" id="{FF25EE15-6488-52C3-F817-7C9AE34EA8B7}"/>
              </a:ext>
            </a:extLst>
          </p:cNvPr>
          <p:cNvSpPr txBox="1"/>
          <p:nvPr/>
        </p:nvSpPr>
        <p:spPr>
          <a:xfrm>
            <a:off x="1066800" y="2133600"/>
            <a:ext cx="7315200" cy="3046988"/>
          </a:xfrm>
          <a:prstGeom prst="rect">
            <a:avLst/>
          </a:prstGeom>
          <a:noFill/>
        </p:spPr>
        <p:txBody>
          <a:bodyPr wrap="square" rtlCol="0">
            <a:spAutoFit/>
          </a:bodyPr>
          <a:lstStyle/>
          <a:p>
            <a:r>
              <a:rPr lang="en-GB" sz="3200"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272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FDDA4DF-2BF5-D334-51D5-1BA1EC148550}"/>
              </a:ext>
            </a:extLst>
          </p:cNvPr>
          <p:cNvSpPr txBox="1"/>
          <p:nvPr/>
        </p:nvSpPr>
        <p:spPr>
          <a:xfrm rot="10800000" flipV="1">
            <a:off x="3279166" y="2471255"/>
            <a:ext cx="6874515" cy="707886"/>
          </a:xfrm>
          <a:prstGeom prst="rect">
            <a:avLst/>
          </a:prstGeom>
          <a:noFill/>
        </p:spPr>
        <p:txBody>
          <a:bodyPr wrap="square" rtlCol="0">
            <a:spAutoFit/>
          </a:bodyPr>
          <a:lstStyle/>
          <a:p>
            <a:r>
              <a:rPr lang="en-GB" sz="4000" b="1" dirty="0"/>
              <a:t>DIGITAL PORTFOLIO</a:t>
            </a:r>
            <a:endParaRPr lang="en-IN"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E50E5FD-65A2-AE9C-BEBF-7D4AD4DF095D}"/>
              </a:ext>
            </a:extLst>
          </p:cNvPr>
          <p:cNvSpPr txBox="1"/>
          <p:nvPr/>
        </p:nvSpPr>
        <p:spPr>
          <a:xfrm>
            <a:off x="371475" y="2397499"/>
            <a:ext cx="7620000" cy="3046988"/>
          </a:xfrm>
          <a:prstGeom prst="rect">
            <a:avLst/>
          </a:prstGeom>
          <a:noFill/>
        </p:spPr>
        <p:txBody>
          <a:bodyPr wrap="square" rtlCol="0">
            <a:spAutoFit/>
          </a:bodyPr>
          <a:lstStyle/>
          <a:p>
            <a:r>
              <a:rPr lang="en-GB" sz="3200" b="1" dirty="0"/>
              <a:t>In today’s digital era, individuals need a professional and visually appealing way to showcase their personal details, education, skills, and achievements. Traditional resumes often lack interactivity and attractiveness, making them less engaging.</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C5E6B05-8B7A-2CE0-E392-EFFFDA0B54A6}"/>
              </a:ext>
            </a:extLst>
          </p:cNvPr>
          <p:cNvSpPr txBox="1"/>
          <p:nvPr/>
        </p:nvSpPr>
        <p:spPr>
          <a:xfrm>
            <a:off x="411537" y="2340293"/>
            <a:ext cx="8382000" cy="1938992"/>
          </a:xfrm>
          <a:prstGeom prst="rect">
            <a:avLst/>
          </a:prstGeom>
          <a:noFill/>
        </p:spPr>
        <p:txBody>
          <a:bodyPr wrap="square" rtlCol="0">
            <a:spAutoFit/>
          </a:bodyPr>
          <a:lstStyle/>
          <a:p>
            <a:r>
              <a:rPr lang="en-GB" sz="2000" b="1"/>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colorful, responsive, and user-friendly, making it useful as an online resume for academic and career opportunities.</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7A4FB3D-965E-64C1-FED6-41F8CB59EC56}"/>
              </a:ext>
            </a:extLst>
          </p:cNvPr>
          <p:cNvSpPr txBox="1"/>
          <p:nvPr/>
        </p:nvSpPr>
        <p:spPr>
          <a:xfrm>
            <a:off x="723900" y="2666128"/>
            <a:ext cx="8039100" cy="1569660"/>
          </a:xfrm>
          <a:prstGeom prst="rect">
            <a:avLst/>
          </a:prstGeom>
          <a:noFill/>
        </p:spPr>
        <p:txBody>
          <a:bodyPr wrap="square" rtlCol="0">
            <a:spAutoFit/>
          </a:bodyPr>
          <a:lstStyle/>
          <a:p>
            <a:r>
              <a:rPr lang="en-GB" sz="3200" b="1" dirty="0"/>
              <a:t>End Users: Recruiters, employers, college faculty, peers, and the student (yourself) as a digital resume.</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1413" y="59084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E3A52BD-BEA1-BC97-3EFB-B3811A44BF8E}"/>
              </a:ext>
            </a:extLst>
          </p:cNvPr>
          <p:cNvSpPr txBox="1"/>
          <p:nvPr/>
        </p:nvSpPr>
        <p:spPr>
          <a:xfrm>
            <a:off x="3048000" y="1905000"/>
            <a:ext cx="6305550" cy="2185214"/>
          </a:xfrm>
          <a:prstGeom prst="rect">
            <a:avLst/>
          </a:prstGeom>
          <a:noFill/>
        </p:spPr>
        <p:txBody>
          <a:bodyPr wrap="square" rtlCol="0">
            <a:spAutoFit/>
          </a:bodyPr>
          <a:lstStyle/>
          <a:p>
            <a:r>
              <a:rPr lang="en-IN" sz="2800" b="1" dirty="0"/>
              <a:t>Tools</a:t>
            </a:r>
            <a:r>
              <a:rPr lang="en-IN" sz="2800" dirty="0"/>
              <a:t>: </a:t>
            </a:r>
            <a:r>
              <a:rPr lang="en-IN" sz="2000" dirty="0"/>
              <a:t>Web browser (Chrome/Edge), Code editor (VS Code/Notepad++), Image editor (for profile/certificates).</a:t>
            </a:r>
          </a:p>
          <a:p>
            <a:endParaRPr lang="en-IN" sz="2000" dirty="0"/>
          </a:p>
          <a:p>
            <a:r>
              <a:rPr lang="en-IN" sz="2800" b="1" dirty="0"/>
              <a:t>Techniques</a:t>
            </a:r>
            <a:r>
              <a:rPr lang="en-IN" sz="2800" dirty="0"/>
              <a:t>: </a:t>
            </a:r>
            <a:r>
              <a:rPr lang="en-IN" sz="2000" dirty="0"/>
              <a:t>HTML5 for structure, CSS3 for styling &amp; responsiveness, Flexbox for layout, hover effects &amp; transitions for interactivity.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C5DBA6-88F1-5541-3E55-641E353F8CB3}"/>
              </a:ext>
            </a:extLst>
          </p:cNvPr>
          <p:cNvSpPr txBox="1"/>
          <p:nvPr/>
        </p:nvSpPr>
        <p:spPr>
          <a:xfrm>
            <a:off x="533400" y="1447800"/>
            <a:ext cx="8794750" cy="3108543"/>
          </a:xfrm>
          <a:prstGeom prst="rect">
            <a:avLst/>
          </a:prstGeom>
          <a:noFill/>
        </p:spPr>
        <p:txBody>
          <a:bodyPr wrap="square" rtlCol="0">
            <a:spAutoFit/>
          </a:bodyPr>
          <a:lstStyle/>
          <a:p>
            <a:r>
              <a:rPr lang="en-GB" sz="2800"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6B8D62F-1B98-5E19-76EE-76428BA69485}"/>
              </a:ext>
            </a:extLst>
          </p:cNvPr>
          <p:cNvSpPr txBox="1"/>
          <p:nvPr/>
        </p:nvSpPr>
        <p:spPr>
          <a:xfrm>
            <a:off x="1447800" y="1981200"/>
            <a:ext cx="8001000" cy="3046988"/>
          </a:xfrm>
          <a:prstGeom prst="rect">
            <a:avLst/>
          </a:prstGeom>
          <a:noFill/>
        </p:spPr>
        <p:txBody>
          <a:bodyPr wrap="square" rtlCol="0">
            <a:spAutoFit/>
          </a:bodyPr>
          <a:lstStyle/>
          <a:p>
            <a:r>
              <a:rPr lang="en-GB" sz="3200" dirty="0"/>
              <a:t>Features and Functionality</a:t>
            </a:r>
          </a:p>
          <a:p>
            <a:r>
              <a:rPr lang="en-GB" sz="3200" dirty="0"/>
              <a:t>Profile photo with design</a:t>
            </a:r>
          </a:p>
          <a:p>
            <a:r>
              <a:rPr lang="en-GB" sz="3200" dirty="0"/>
              <a:t>Bio data details</a:t>
            </a:r>
          </a:p>
          <a:p>
            <a:r>
              <a:rPr lang="en-GB" sz="3200" dirty="0"/>
              <a:t>Education and skills list</a:t>
            </a:r>
          </a:p>
          <a:p>
            <a:r>
              <a:rPr lang="en-GB" sz="3200" dirty="0"/>
              <a:t>Certificates with hover effect</a:t>
            </a:r>
          </a:p>
          <a:p>
            <a:r>
              <a:rPr lang="en-GB" sz="3200" dirty="0"/>
              <a:t>Responsive and interactive layout</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414</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2025-09-04T10:16:52Z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