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758906"/>
            <a:ext cx="53428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DHANUSH L – au2021508011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86</cp:revision>
  <dcterms:created xsi:type="dcterms:W3CDTF">2021-04-26T07:43:48Z</dcterms:created>
  <dcterms:modified xsi:type="dcterms:W3CDTF">2024-04-29T07:55:01Z</dcterms:modified>
</cp:coreProperties>
</file>