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87" r:id="rId12"/>
    <p:sldId id="267" r:id="rId13"/>
    <p:sldId id="289" r:id="rId14"/>
    <p:sldId id="270" r:id="rId15"/>
    <p:sldId id="272" r:id="rId16"/>
    <p:sldId id="273" r:id="rId17"/>
    <p:sldId id="271" r:id="rId18"/>
    <p:sldId id="288" r:id="rId19"/>
    <p:sldId id="274" r:id="rId20"/>
    <p:sldId id="279" r:id="rId21"/>
    <p:sldId id="285" r:id="rId22"/>
    <p:sldId id="281" r:id="rId23"/>
    <p:sldId id="286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6530E-CF39-416D-9751-F4832EACE05F}" v="490" dt="2024-05-13T16:42:3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 Tamilselvan (CW)" userId="24501652-da02-4d8d-bd91-9c9136022321" providerId="ADAL" clId="{4CB6530E-CF39-416D-9751-F4832EACE05F}"/>
    <pc:docChg chg="undo custSel addSld delSld modSld sldOrd">
      <pc:chgData name="Dhanush Tamilselvan (CW)" userId="24501652-da02-4d8d-bd91-9c9136022321" providerId="ADAL" clId="{4CB6530E-CF39-416D-9751-F4832EACE05F}" dt="2024-05-14T05:59:45.158" v="1906" actId="1076"/>
      <pc:docMkLst>
        <pc:docMk/>
      </pc:docMkLst>
      <pc:sldChg chg="modSp mod">
        <pc:chgData name="Dhanush Tamilselvan (CW)" userId="24501652-da02-4d8d-bd91-9c9136022321" providerId="ADAL" clId="{4CB6530E-CF39-416D-9751-F4832EACE05F}" dt="2024-05-13T09:02:45.666" v="1709" actId="403"/>
        <pc:sldMkLst>
          <pc:docMk/>
          <pc:sldMk cId="3182678835" sldId="256"/>
        </pc:sldMkLst>
        <pc:spChg chg="mod">
          <ac:chgData name="Dhanush Tamilselvan (CW)" userId="24501652-da02-4d8d-bd91-9c9136022321" providerId="ADAL" clId="{4CB6530E-CF39-416D-9751-F4832EACE05F}" dt="2024-05-13T08:58:15.452" v="1692" actId="1076"/>
          <ac:spMkLst>
            <pc:docMk/>
            <pc:sldMk cId="3182678835" sldId="256"/>
            <ac:spMk id="2" creationId="{6D69B120-C5E7-A4CA-1F11-6FAB45A2CC96}"/>
          </ac:spMkLst>
        </pc:spChg>
        <pc:spChg chg="mod">
          <ac:chgData name="Dhanush Tamilselvan (CW)" userId="24501652-da02-4d8d-bd91-9c9136022321" providerId="ADAL" clId="{4CB6530E-CF39-416D-9751-F4832EACE05F}" dt="2024-05-13T09:02:45.666" v="1709" actId="403"/>
          <ac:spMkLst>
            <pc:docMk/>
            <pc:sldMk cId="3182678835" sldId="256"/>
            <ac:spMk id="4" creationId="{00000000-0000-0000-0000-000000000000}"/>
          </ac:spMkLst>
        </pc:spChg>
      </pc:sldChg>
      <pc:sldChg chg="modSp mod">
        <pc:chgData name="Dhanush Tamilselvan (CW)" userId="24501652-da02-4d8d-bd91-9c9136022321" providerId="ADAL" clId="{4CB6530E-CF39-416D-9751-F4832EACE05F}" dt="2024-05-13T06:54:31.408" v="202" actId="404"/>
        <pc:sldMkLst>
          <pc:docMk/>
          <pc:sldMk cId="29423264" sldId="258"/>
        </pc:sldMkLst>
        <pc:spChg chg="mod">
          <ac:chgData name="Dhanush Tamilselvan (CW)" userId="24501652-da02-4d8d-bd91-9c9136022321" providerId="ADAL" clId="{4CB6530E-CF39-416D-9751-F4832EACE05F}" dt="2024-05-13T06:54:31.408" v="202" actId="404"/>
          <ac:spMkLst>
            <pc:docMk/>
            <pc:sldMk cId="29423264" sldId="258"/>
            <ac:spMk id="6" creationId="{00000000-0000-0000-0000-000000000000}"/>
          </ac:spMkLst>
        </pc:spChg>
      </pc:sldChg>
      <pc:sldChg chg="addSp delSp modSp mod">
        <pc:chgData name="Dhanush Tamilselvan (CW)" userId="24501652-da02-4d8d-bd91-9c9136022321" providerId="ADAL" clId="{4CB6530E-CF39-416D-9751-F4832EACE05F}" dt="2024-05-13T07:09:32.238" v="277"/>
        <pc:sldMkLst>
          <pc:docMk/>
          <pc:sldMk cId="4157835993" sldId="259"/>
        </pc:sldMkLst>
        <pc:spChg chg="add del mod">
          <ac:chgData name="Dhanush Tamilselvan (CW)" userId="24501652-da02-4d8d-bd91-9c9136022321" providerId="ADAL" clId="{4CB6530E-CF39-416D-9751-F4832EACE05F}" dt="2024-05-13T07:06:49.349" v="246"/>
          <ac:spMkLst>
            <pc:docMk/>
            <pc:sldMk cId="4157835993" sldId="259"/>
            <ac:spMk id="4" creationId="{2822D957-1DAC-CB23-6BF4-D0D7F361386A}"/>
          </ac:spMkLst>
        </pc:spChg>
        <pc:spChg chg="add mod">
          <ac:chgData name="Dhanush Tamilselvan (CW)" userId="24501652-da02-4d8d-bd91-9c9136022321" providerId="ADAL" clId="{4CB6530E-CF39-416D-9751-F4832EACE05F}" dt="2024-05-13T07:09:25.864" v="275" actId="1076"/>
          <ac:spMkLst>
            <pc:docMk/>
            <pc:sldMk cId="4157835993" sldId="259"/>
            <ac:spMk id="5" creationId="{6C3A5805-DAC4-327B-76D9-1C16AD36E7C4}"/>
          </ac:spMkLst>
        </pc:spChg>
        <pc:spChg chg="mod">
          <ac:chgData name="Dhanush Tamilselvan (CW)" userId="24501652-da02-4d8d-bd91-9c9136022321" providerId="ADAL" clId="{4CB6530E-CF39-416D-9751-F4832EACE05F}" dt="2024-05-13T07:00:31.731" v="204" actId="20577"/>
          <ac:spMkLst>
            <pc:docMk/>
            <pc:sldMk cId="4157835993" sldId="259"/>
            <ac:spMk id="6" creationId="{00000000-0000-0000-0000-000000000000}"/>
          </ac:spMkLst>
        </pc:spChg>
        <pc:graphicFrameChg chg="add del mod modGraphic">
          <ac:chgData name="Dhanush Tamilselvan (CW)" userId="24501652-da02-4d8d-bd91-9c9136022321" providerId="ADAL" clId="{4CB6530E-CF39-416D-9751-F4832EACE05F}" dt="2024-05-13T07:02:56.019" v="219" actId="21"/>
          <ac:graphicFrameMkLst>
            <pc:docMk/>
            <pc:sldMk cId="4157835993" sldId="259"/>
            <ac:graphicFrameMk id="2" creationId="{50A132D4-40DB-1002-BC39-75F45A207236}"/>
          </ac:graphicFrameMkLst>
        </pc:graphicFrameChg>
        <pc:graphicFrameChg chg="add mod modGraphic">
          <ac:chgData name="Dhanush Tamilselvan (CW)" userId="24501652-da02-4d8d-bd91-9c9136022321" providerId="ADAL" clId="{4CB6530E-CF39-416D-9751-F4832EACE05F}" dt="2024-05-13T07:09:32.238" v="277"/>
          <ac:graphicFrameMkLst>
            <pc:docMk/>
            <pc:sldMk cId="4157835993" sldId="259"/>
            <ac:graphicFrameMk id="3" creationId="{007EA216-DDD4-4DCE-5ADE-CD2EE90B9C09}"/>
          </ac:graphicFrameMkLst>
        </pc:graphicFrameChg>
        <pc:cxnChg chg="add del mod">
          <ac:chgData name="Dhanush Tamilselvan (CW)" userId="24501652-da02-4d8d-bd91-9c9136022321" providerId="ADAL" clId="{4CB6530E-CF39-416D-9751-F4832EACE05F}" dt="2024-05-13T07:09:23.338" v="274" actId="478"/>
          <ac:cxnSpMkLst>
            <pc:docMk/>
            <pc:sldMk cId="4157835993" sldId="259"/>
            <ac:cxnSpMk id="9" creationId="{3FEE84F6-1E61-3476-9507-F95EFB0C7663}"/>
          </ac:cxnSpMkLst>
        </pc:cxnChg>
        <pc:cxnChg chg="add del mod">
          <ac:chgData name="Dhanush Tamilselvan (CW)" userId="24501652-da02-4d8d-bd91-9c9136022321" providerId="ADAL" clId="{4CB6530E-CF39-416D-9751-F4832EACE05F}" dt="2024-05-13T07:09:22.329" v="273" actId="478"/>
          <ac:cxnSpMkLst>
            <pc:docMk/>
            <pc:sldMk cId="4157835993" sldId="259"/>
            <ac:cxnSpMk id="10" creationId="{DFD0BE05-6A1F-483B-4234-046E1E62BE02}"/>
          </ac:cxnSpMkLst>
        </pc:cxnChg>
      </pc:sldChg>
      <pc:sldChg chg="modSp">
        <pc:chgData name="Dhanush Tamilselvan (CW)" userId="24501652-da02-4d8d-bd91-9c9136022321" providerId="ADAL" clId="{4CB6530E-CF39-416D-9751-F4832EACE05F}" dt="2024-05-13T10:35:16.702" v="1734" actId="20577"/>
        <pc:sldMkLst>
          <pc:docMk/>
          <pc:sldMk cId="646331607" sldId="260"/>
        </pc:sldMkLst>
        <pc:graphicFrameChg chg="mod">
          <ac:chgData name="Dhanush Tamilselvan (CW)" userId="24501652-da02-4d8d-bd91-9c9136022321" providerId="ADAL" clId="{4CB6530E-CF39-416D-9751-F4832EACE05F}" dt="2024-05-13T10:35:16.702" v="1734" actId="20577"/>
          <ac:graphicFrameMkLst>
            <pc:docMk/>
            <pc:sldMk cId="646331607" sldId="260"/>
            <ac:graphicFrameMk id="6" creationId="{00000000-0000-0000-0000-000000000000}"/>
          </ac:graphicFrameMkLst>
        </pc:graphicFrameChg>
      </pc:sldChg>
      <pc:sldChg chg="addSp delSp modSp mod">
        <pc:chgData name="Dhanush Tamilselvan (CW)" userId="24501652-da02-4d8d-bd91-9c9136022321" providerId="ADAL" clId="{4CB6530E-CF39-416D-9751-F4832EACE05F}" dt="2024-05-13T11:20:28.851" v="1743" actId="20577"/>
        <pc:sldMkLst>
          <pc:docMk/>
          <pc:sldMk cId="288341200" sldId="261"/>
        </pc:sldMkLst>
        <pc:spChg chg="mod">
          <ac:chgData name="Dhanush Tamilselvan (CW)" userId="24501652-da02-4d8d-bd91-9c9136022321" providerId="ADAL" clId="{4CB6530E-CF39-416D-9751-F4832EACE05F}" dt="2024-05-13T07:14:31.906" v="462" actId="404"/>
          <ac:spMkLst>
            <pc:docMk/>
            <pc:sldMk cId="288341200" sldId="261"/>
            <ac:spMk id="2" creationId="{00000000-0000-0000-0000-000000000000}"/>
          </ac:spMkLst>
        </pc:spChg>
        <pc:spChg chg="add del mod">
          <ac:chgData name="Dhanush Tamilselvan (CW)" userId="24501652-da02-4d8d-bd91-9c9136022321" providerId="ADAL" clId="{4CB6530E-CF39-416D-9751-F4832EACE05F}" dt="2024-05-13T07:12:29.127" v="444" actId="26606"/>
          <ac:spMkLst>
            <pc:docMk/>
            <pc:sldMk cId="288341200" sldId="261"/>
            <ac:spMk id="3" creationId="{27AED890-6148-6F48-B10A-1D9184D1B89D}"/>
          </ac:spMkLst>
        </pc:spChg>
        <pc:spChg chg="del">
          <ac:chgData name="Dhanush Tamilselvan (CW)" userId="24501652-da02-4d8d-bd91-9c9136022321" providerId="ADAL" clId="{4CB6530E-CF39-416D-9751-F4832EACE05F}" dt="2024-05-13T07:12:29.127" v="444" actId="26606"/>
          <ac:spMkLst>
            <pc:docMk/>
            <pc:sldMk cId="288341200" sldId="261"/>
            <ac:spMk id="11" creationId="{AFF8D2E5-2C4E-47B1-930B-6C82B7C31331}"/>
          </ac:spMkLst>
        </pc:spChg>
        <pc:spChg chg="del">
          <ac:chgData name="Dhanush Tamilselvan (CW)" userId="24501652-da02-4d8d-bd91-9c9136022321" providerId="ADAL" clId="{4CB6530E-CF39-416D-9751-F4832EACE05F}" dt="2024-05-13T07:12:29.127" v="444" actId="26606"/>
          <ac:spMkLst>
            <pc:docMk/>
            <pc:sldMk cId="288341200" sldId="261"/>
            <ac:spMk id="13" creationId="{801E4ADA-0EA9-4930-846E-3C11E8BED6DD}"/>
          </ac:spMkLst>
        </pc:spChg>
        <pc:spChg chg="del">
          <ac:chgData name="Dhanush Tamilselvan (CW)" userId="24501652-da02-4d8d-bd91-9c9136022321" providerId="ADAL" clId="{4CB6530E-CF39-416D-9751-F4832EACE05F}" dt="2024-05-13T07:12:29.127" v="444" actId="26606"/>
          <ac:spMkLst>
            <pc:docMk/>
            <pc:sldMk cId="288341200" sldId="261"/>
            <ac:spMk id="15" creationId="{FB92FFCE-0C90-454E-AA25-D4EE9A6C39C5}"/>
          </ac:spMkLst>
        </pc:spChg>
        <pc:spChg chg="add del">
          <ac:chgData name="Dhanush Tamilselvan (CW)" userId="24501652-da02-4d8d-bd91-9c9136022321" providerId="ADAL" clId="{4CB6530E-CF39-416D-9751-F4832EACE05F}" dt="2024-05-13T07:12:55.709" v="445" actId="26606"/>
          <ac:spMkLst>
            <pc:docMk/>
            <pc:sldMk cId="288341200" sldId="261"/>
            <ac:spMk id="21" creationId="{0C541B88-1AE9-40C3-AFD5-967787C1979F}"/>
          </ac:spMkLst>
        </pc:spChg>
        <pc:spChg chg="add">
          <ac:chgData name="Dhanush Tamilselvan (CW)" userId="24501652-da02-4d8d-bd91-9c9136022321" providerId="ADAL" clId="{4CB6530E-CF39-416D-9751-F4832EACE05F}" dt="2024-05-13T07:14:26.360" v="458" actId="26606"/>
          <ac:spMkLst>
            <pc:docMk/>
            <pc:sldMk cId="288341200" sldId="261"/>
            <ac:spMk id="22" creationId="{955A2079-FA98-4876-80F0-72364A7D2EA4}"/>
          </ac:spMkLst>
        </pc:spChg>
        <pc:spChg chg="add del">
          <ac:chgData name="Dhanush Tamilselvan (CW)" userId="24501652-da02-4d8d-bd91-9c9136022321" providerId="ADAL" clId="{4CB6530E-CF39-416D-9751-F4832EACE05F}" dt="2024-05-13T07:12:55.709" v="445" actId="26606"/>
          <ac:spMkLst>
            <pc:docMk/>
            <pc:sldMk cId="288341200" sldId="261"/>
            <ac:spMk id="23" creationId="{E5F17139-31EE-46AC-B04F-DBBD852DD6CB}"/>
          </ac:spMkLst>
        </pc:spChg>
        <pc:spChg chg="add del">
          <ac:chgData name="Dhanush Tamilselvan (CW)" userId="24501652-da02-4d8d-bd91-9c9136022321" providerId="ADAL" clId="{4CB6530E-CF39-416D-9751-F4832EACE05F}" dt="2024-05-13T07:12:55.709" v="445" actId="26606"/>
          <ac:spMkLst>
            <pc:docMk/>
            <pc:sldMk cId="288341200" sldId="261"/>
            <ac:spMk id="29" creationId="{89D16701-DA76-4F72-BB63-E2C3FFBDFE0F}"/>
          </ac:spMkLst>
        </pc:spChg>
        <pc:spChg chg="add del">
          <ac:chgData name="Dhanush Tamilselvan (CW)" userId="24501652-da02-4d8d-bd91-9c9136022321" providerId="ADAL" clId="{4CB6530E-CF39-416D-9751-F4832EACE05F}" dt="2024-05-13T07:12:55.709" v="445" actId="26606"/>
          <ac:spMkLst>
            <pc:docMk/>
            <pc:sldMk cId="288341200" sldId="261"/>
            <ac:spMk id="31" creationId="{1CC28BE1-9DC6-43FE-9582-39F091098D77}"/>
          </ac:spMkLst>
        </pc:spChg>
        <pc:spChg chg="add del">
          <ac:chgData name="Dhanush Tamilselvan (CW)" userId="24501652-da02-4d8d-bd91-9c9136022321" providerId="ADAL" clId="{4CB6530E-CF39-416D-9751-F4832EACE05F}" dt="2024-05-13T07:13:27.514" v="452" actId="26606"/>
          <ac:spMkLst>
            <pc:docMk/>
            <pc:sldMk cId="288341200" sldId="261"/>
            <ac:spMk id="51" creationId="{84ECDE7A-6944-466D-8FFE-149A29BA6BAE}"/>
          </ac:spMkLst>
        </pc:spChg>
        <pc:spChg chg="add del">
          <ac:chgData name="Dhanush Tamilselvan (CW)" userId="24501652-da02-4d8d-bd91-9c9136022321" providerId="ADAL" clId="{4CB6530E-CF39-416D-9751-F4832EACE05F}" dt="2024-05-13T07:13:27.514" v="452" actId="26606"/>
          <ac:spMkLst>
            <pc:docMk/>
            <pc:sldMk cId="288341200" sldId="261"/>
            <ac:spMk id="53" creationId="{B3420082-9415-44EC-802E-C77D71D59C57}"/>
          </ac:spMkLst>
        </pc:spChg>
        <pc:spChg chg="add del">
          <ac:chgData name="Dhanush Tamilselvan (CW)" userId="24501652-da02-4d8d-bd91-9c9136022321" providerId="ADAL" clId="{4CB6530E-CF39-416D-9751-F4832EACE05F}" dt="2024-05-13T07:13:27.514" v="452" actId="26606"/>
          <ac:spMkLst>
            <pc:docMk/>
            <pc:sldMk cId="288341200" sldId="261"/>
            <ac:spMk id="55" creationId="{55A52C45-1FCB-4636-A80F-2849B8226C01}"/>
          </ac:spMkLst>
        </pc:spChg>
        <pc:spChg chg="add del">
          <ac:chgData name="Dhanush Tamilselvan (CW)" userId="24501652-da02-4d8d-bd91-9c9136022321" providerId="ADAL" clId="{4CB6530E-CF39-416D-9751-F4832EACE05F}" dt="2024-05-13T07:13:27.514" v="452" actId="26606"/>
          <ac:spMkLst>
            <pc:docMk/>
            <pc:sldMk cId="288341200" sldId="261"/>
            <ac:spMk id="57" creationId="{768EB4DD-3704-43AD-92B3-C4E0C6EA92CB}"/>
          </ac:spMkLst>
        </pc:spChg>
        <pc:spChg chg="add del">
          <ac:chgData name="Dhanush Tamilselvan (CW)" userId="24501652-da02-4d8d-bd91-9c9136022321" providerId="ADAL" clId="{4CB6530E-CF39-416D-9751-F4832EACE05F}" dt="2024-05-13T07:13:27.514" v="451" actId="26606"/>
          <ac:spMkLst>
            <pc:docMk/>
            <pc:sldMk cId="288341200" sldId="261"/>
            <ac:spMk id="62" creationId="{955A2079-FA98-4876-80F0-72364A7D2EA4}"/>
          </ac:spMkLst>
        </pc:spChg>
        <pc:grpChg chg="add del">
          <ac:chgData name="Dhanush Tamilselvan (CW)" userId="24501652-da02-4d8d-bd91-9c9136022321" providerId="ADAL" clId="{4CB6530E-CF39-416D-9751-F4832EACE05F}" dt="2024-05-13T07:12:55.709" v="445" actId="26606"/>
          <ac:grpSpMkLst>
            <pc:docMk/>
            <pc:sldMk cId="288341200" sldId="261"/>
            <ac:grpSpMk id="25" creationId="{7CF625D3-71A3-4F30-A096-8EF334E959D0}"/>
          </ac:grpSpMkLst>
        </pc:grpChg>
        <pc:grpChg chg="add del">
          <ac:chgData name="Dhanush Tamilselvan (CW)" userId="24501652-da02-4d8d-bd91-9c9136022321" providerId="ADAL" clId="{4CB6530E-CF39-416D-9751-F4832EACE05F}" dt="2024-05-13T07:12:55.709" v="445" actId="26606"/>
          <ac:grpSpMkLst>
            <pc:docMk/>
            <pc:sldMk cId="288341200" sldId="261"/>
            <ac:grpSpMk id="33" creationId="{AF9AF3F3-CE0C-4125-BDD7-346487FA0B40}"/>
          </ac:grpSpMkLst>
        </pc:grpChg>
        <pc:graphicFrameChg chg="del mod">
          <ac:chgData name="Dhanush Tamilselvan (CW)" userId="24501652-da02-4d8d-bd91-9c9136022321" providerId="ADAL" clId="{4CB6530E-CF39-416D-9751-F4832EACE05F}" dt="2024-05-13T07:10:53.082" v="288" actId="21"/>
          <ac:graphicFrameMkLst>
            <pc:docMk/>
            <pc:sldMk cId="288341200" sldId="261"/>
            <ac:graphicFrameMk id="6" creationId="{00000000-0000-0000-0000-000000000000}"/>
          </ac:graphicFrameMkLst>
        </pc:graphicFrameChg>
        <pc:graphicFrameChg chg="add mod modGraphic">
          <ac:chgData name="Dhanush Tamilselvan (CW)" userId="24501652-da02-4d8d-bd91-9c9136022321" providerId="ADAL" clId="{4CB6530E-CF39-416D-9751-F4832EACE05F}" dt="2024-05-13T11:20:28.851" v="1743" actId="20577"/>
          <ac:graphicFrameMkLst>
            <pc:docMk/>
            <pc:sldMk cId="288341200" sldId="261"/>
            <ac:graphicFrameMk id="17" creationId="{1B5510FC-7193-A649-F816-3493EDBA4C0E}"/>
          </ac:graphicFrameMkLst>
        </pc:graphicFrameChg>
      </pc:sldChg>
      <pc:sldChg chg="addSp delSp modSp mod">
        <pc:chgData name="Dhanush Tamilselvan (CW)" userId="24501652-da02-4d8d-bd91-9c9136022321" providerId="ADAL" clId="{4CB6530E-CF39-416D-9751-F4832EACE05F}" dt="2024-05-14T05:59:45.158" v="1906" actId="1076"/>
        <pc:sldMkLst>
          <pc:docMk/>
          <pc:sldMk cId="623839436" sldId="262"/>
        </pc:sldMkLst>
        <pc:spChg chg="add mod">
          <ac:chgData name="Dhanush Tamilselvan (CW)" userId="24501652-da02-4d8d-bd91-9c9136022321" providerId="ADAL" clId="{4CB6530E-CF39-416D-9751-F4832EACE05F}" dt="2024-05-13T07:27:51.352" v="470" actId="17032"/>
          <ac:spMkLst>
            <pc:docMk/>
            <pc:sldMk cId="623839436" sldId="262"/>
            <ac:spMk id="3" creationId="{58609E50-6F94-D7D9-2776-8A84BAA0AE7C}"/>
          </ac:spMkLst>
        </pc:spChg>
        <pc:spChg chg="add mod">
          <ac:chgData name="Dhanush Tamilselvan (CW)" userId="24501652-da02-4d8d-bd91-9c9136022321" providerId="ADAL" clId="{4CB6530E-CF39-416D-9751-F4832EACE05F}" dt="2024-05-13T07:28:02.874" v="472" actId="1076"/>
          <ac:spMkLst>
            <pc:docMk/>
            <pc:sldMk cId="623839436" sldId="262"/>
            <ac:spMk id="4" creationId="{812D0F43-074C-9A9C-53CB-BA6AB7868262}"/>
          </ac:spMkLst>
        </pc:spChg>
        <pc:spChg chg="mod">
          <ac:chgData name="Dhanush Tamilselvan (CW)" userId="24501652-da02-4d8d-bd91-9c9136022321" providerId="ADAL" clId="{4CB6530E-CF39-416D-9751-F4832EACE05F}" dt="2024-05-13T07:15:31.065" v="464" actId="20577"/>
          <ac:spMkLst>
            <pc:docMk/>
            <pc:sldMk cId="623839436" sldId="262"/>
            <ac:spMk id="5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16:42:36.030" v="1878" actId="207"/>
          <ac:spMkLst>
            <pc:docMk/>
            <pc:sldMk cId="623839436" sldId="262"/>
            <ac:spMk id="6" creationId="{00000000-0000-0000-0000-000000000000}"/>
          </ac:spMkLst>
        </pc:spChg>
        <pc:spChg chg="add mod">
          <ac:chgData name="Dhanush Tamilselvan (CW)" userId="24501652-da02-4d8d-bd91-9c9136022321" providerId="ADAL" clId="{4CB6530E-CF39-416D-9751-F4832EACE05F}" dt="2024-05-13T07:31:23.348" v="606" actId="14100"/>
          <ac:spMkLst>
            <pc:docMk/>
            <pc:sldMk cId="623839436" sldId="262"/>
            <ac:spMk id="7" creationId="{CB67477C-FA14-6915-1CEF-0AA2780162A9}"/>
          </ac:spMkLst>
        </pc:spChg>
        <pc:spChg chg="add mod">
          <ac:chgData name="Dhanush Tamilselvan (CW)" userId="24501652-da02-4d8d-bd91-9c9136022321" providerId="ADAL" clId="{4CB6530E-CF39-416D-9751-F4832EACE05F}" dt="2024-05-13T07:31:18.163" v="603" actId="20577"/>
          <ac:spMkLst>
            <pc:docMk/>
            <pc:sldMk cId="623839436" sldId="262"/>
            <ac:spMk id="8" creationId="{CD03AEF2-5748-26E3-12E9-74059293D008}"/>
          </ac:spMkLst>
        </pc:spChg>
        <pc:spChg chg="add mod">
          <ac:chgData name="Dhanush Tamilselvan (CW)" userId="24501652-da02-4d8d-bd91-9c9136022321" providerId="ADAL" clId="{4CB6530E-CF39-416D-9751-F4832EACE05F}" dt="2024-05-13T07:49:58.956" v="758" actId="20577"/>
          <ac:spMkLst>
            <pc:docMk/>
            <pc:sldMk cId="623839436" sldId="262"/>
            <ac:spMk id="9" creationId="{2A4149A2-B682-5490-B641-AF7384E49CC1}"/>
          </ac:spMkLst>
        </pc:spChg>
        <pc:spChg chg="del mod">
          <ac:chgData name="Dhanush Tamilselvan (CW)" userId="24501652-da02-4d8d-bd91-9c9136022321" providerId="ADAL" clId="{4CB6530E-CF39-416D-9751-F4832EACE05F}" dt="2024-05-13T07:16:38.212" v="468" actId="478"/>
          <ac:spMkLst>
            <pc:docMk/>
            <pc:sldMk cId="623839436" sldId="262"/>
            <ac:spMk id="10" creationId="{00000000-0000-0000-0000-000000000000}"/>
          </ac:spMkLst>
        </pc:spChg>
        <pc:spChg chg="add mod">
          <ac:chgData name="Dhanush Tamilselvan (CW)" userId="24501652-da02-4d8d-bd91-9c9136022321" providerId="ADAL" clId="{4CB6530E-CF39-416D-9751-F4832EACE05F}" dt="2024-05-13T16:45:35.880" v="1897" actId="1076"/>
          <ac:spMkLst>
            <pc:docMk/>
            <pc:sldMk cId="623839436" sldId="262"/>
            <ac:spMk id="10" creationId="{C5ECE1BF-6887-0007-09D2-73D74F8FF15D}"/>
          </ac:spMkLst>
        </pc:spChg>
        <pc:spChg chg="add mod">
          <ac:chgData name="Dhanush Tamilselvan (CW)" userId="24501652-da02-4d8d-bd91-9c9136022321" providerId="ADAL" clId="{4CB6530E-CF39-416D-9751-F4832EACE05F}" dt="2024-05-13T16:45:50.849" v="1899" actId="1076"/>
          <ac:spMkLst>
            <pc:docMk/>
            <pc:sldMk cId="623839436" sldId="262"/>
            <ac:spMk id="11" creationId="{974ED849-965D-A8B8-242D-FFD9E56E1C09}"/>
          </ac:spMkLst>
        </pc:spChg>
        <pc:spChg chg="add mod">
          <ac:chgData name="Dhanush Tamilselvan (CW)" userId="24501652-da02-4d8d-bd91-9c9136022321" providerId="ADAL" clId="{4CB6530E-CF39-416D-9751-F4832EACE05F}" dt="2024-05-14T05:59:45.158" v="1906" actId="1076"/>
          <ac:spMkLst>
            <pc:docMk/>
            <pc:sldMk cId="623839436" sldId="262"/>
            <ac:spMk id="13" creationId="{49C88C22-48FC-53FA-7269-93771084A294}"/>
          </ac:spMkLst>
        </pc:spChg>
        <pc:spChg chg="add mod">
          <ac:chgData name="Dhanush Tamilselvan (CW)" userId="24501652-da02-4d8d-bd91-9c9136022321" providerId="ADAL" clId="{4CB6530E-CF39-416D-9751-F4832EACE05F}" dt="2024-05-13T16:46:23.634" v="1904" actId="1076"/>
          <ac:spMkLst>
            <pc:docMk/>
            <pc:sldMk cId="623839436" sldId="262"/>
            <ac:spMk id="14" creationId="{E7D7F505-FB3E-1C09-2A0B-0CF48D9A0DE5}"/>
          </ac:spMkLst>
        </pc:spChg>
        <pc:spChg chg="add mod">
          <ac:chgData name="Dhanush Tamilselvan (CW)" userId="24501652-da02-4d8d-bd91-9c9136022321" providerId="ADAL" clId="{4CB6530E-CF39-416D-9751-F4832EACE05F}" dt="2024-05-13T16:45:46.036" v="1898" actId="14100"/>
          <ac:spMkLst>
            <pc:docMk/>
            <pc:sldMk cId="623839436" sldId="262"/>
            <ac:spMk id="17" creationId="{279C72B4-8E27-7FFA-1EB3-8A8F07F8BE01}"/>
          </ac:spMkLst>
        </pc:spChg>
        <pc:cxnChg chg="add del">
          <ac:chgData name="Dhanush Tamilselvan (CW)" userId="24501652-da02-4d8d-bd91-9c9136022321" providerId="ADAL" clId="{4CB6530E-CF39-416D-9751-F4832EACE05F}" dt="2024-05-13T16:44:32.218" v="1893" actId="478"/>
          <ac:cxnSpMkLst>
            <pc:docMk/>
            <pc:sldMk cId="623839436" sldId="262"/>
            <ac:cxnSpMk id="16" creationId="{E7C4F9B6-1784-C843-8E13-23E665E6A726}"/>
          </ac:cxnSpMkLst>
        </pc:cxnChg>
      </pc:sldChg>
      <pc:sldChg chg="addSp delSp modSp mod">
        <pc:chgData name="Dhanush Tamilselvan (CW)" userId="24501652-da02-4d8d-bd91-9c9136022321" providerId="ADAL" clId="{4CB6530E-CF39-416D-9751-F4832EACE05F}" dt="2024-05-13T08:05:18.383" v="1113" actId="20577"/>
        <pc:sldMkLst>
          <pc:docMk/>
          <pc:sldMk cId="1868832930" sldId="263"/>
        </pc:sldMkLst>
        <pc:spChg chg="add del mod">
          <ac:chgData name="Dhanush Tamilselvan (CW)" userId="24501652-da02-4d8d-bd91-9c9136022321" providerId="ADAL" clId="{4CB6530E-CF39-416D-9751-F4832EACE05F}" dt="2024-05-13T08:05:18.383" v="1113" actId="20577"/>
          <ac:spMkLst>
            <pc:docMk/>
            <pc:sldMk cId="1868832930" sldId="263"/>
            <ac:spMk id="3" creationId="{98BFC065-4E4A-244D-35C8-3D52F48884C9}"/>
          </ac:spMkLst>
        </pc:spChg>
        <pc:spChg chg="add mod">
          <ac:chgData name="Dhanush Tamilselvan (CW)" userId="24501652-da02-4d8d-bd91-9c9136022321" providerId="ADAL" clId="{4CB6530E-CF39-416D-9751-F4832EACE05F}" dt="2024-05-13T08:04:02.945" v="1101" actId="6549"/>
          <ac:spMkLst>
            <pc:docMk/>
            <pc:sldMk cId="1868832930" sldId="263"/>
            <ac:spMk id="4" creationId="{BF3872CB-5577-2E71-E468-451B9528D4F4}"/>
          </ac:spMkLst>
        </pc:spChg>
        <pc:spChg chg="del">
          <ac:chgData name="Dhanush Tamilselvan (CW)" userId="24501652-da02-4d8d-bd91-9c9136022321" providerId="ADAL" clId="{4CB6530E-CF39-416D-9751-F4832EACE05F}" dt="2024-05-13T07:50:18.687" v="761" actId="478"/>
          <ac:spMkLst>
            <pc:docMk/>
            <pc:sldMk cId="1868832930" sldId="263"/>
            <ac:spMk id="5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03:11.728" v="1087" actId="14100"/>
          <ac:spMkLst>
            <pc:docMk/>
            <pc:sldMk cId="1868832930" sldId="263"/>
            <ac:spMk id="6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7:59:52.660" v="1064" actId="1076"/>
          <ac:spMkLst>
            <pc:docMk/>
            <pc:sldMk cId="1868832930" sldId="263"/>
            <ac:spMk id="7" creationId="{00000000-0000-0000-0000-000000000000}"/>
          </ac:spMkLst>
        </pc:spChg>
      </pc:sldChg>
      <pc:sldChg chg="modSp mod">
        <pc:chgData name="Dhanush Tamilselvan (CW)" userId="24501652-da02-4d8d-bd91-9c9136022321" providerId="ADAL" clId="{4CB6530E-CF39-416D-9751-F4832EACE05F}" dt="2024-05-13T08:09:53.680" v="1187" actId="14100"/>
        <pc:sldMkLst>
          <pc:docMk/>
          <pc:sldMk cId="757427903" sldId="265"/>
        </pc:sldMkLst>
        <pc:spChg chg="mod">
          <ac:chgData name="Dhanush Tamilselvan (CW)" userId="24501652-da02-4d8d-bd91-9c9136022321" providerId="ADAL" clId="{4CB6530E-CF39-416D-9751-F4832EACE05F}" dt="2024-05-13T06:13:46.150" v="28" actId="20577"/>
          <ac:spMkLst>
            <pc:docMk/>
            <pc:sldMk cId="757427903" sldId="265"/>
            <ac:spMk id="5" creationId="{00000000-0000-0000-0000-000000000000}"/>
          </ac:spMkLst>
        </pc:spChg>
        <pc:picChg chg="mod">
          <ac:chgData name="Dhanush Tamilselvan (CW)" userId="24501652-da02-4d8d-bd91-9c9136022321" providerId="ADAL" clId="{4CB6530E-CF39-416D-9751-F4832EACE05F}" dt="2024-05-13T08:09:53.680" v="1187" actId="14100"/>
          <ac:picMkLst>
            <pc:docMk/>
            <pc:sldMk cId="757427903" sldId="265"/>
            <ac:picMk id="2051" creationId="{00000000-0000-0000-0000-000000000000}"/>
          </ac:picMkLst>
        </pc:picChg>
      </pc:sldChg>
      <pc:sldChg chg="addSp delSp modSp mod">
        <pc:chgData name="Dhanush Tamilselvan (CW)" userId="24501652-da02-4d8d-bd91-9c9136022321" providerId="ADAL" clId="{4CB6530E-CF39-416D-9751-F4832EACE05F}" dt="2024-05-13T08:07:52.680" v="1128" actId="1076"/>
        <pc:sldMkLst>
          <pc:docMk/>
          <pc:sldMk cId="1570061285" sldId="266"/>
        </pc:sldMkLst>
        <pc:spChg chg="mod">
          <ac:chgData name="Dhanush Tamilselvan (CW)" userId="24501652-da02-4d8d-bd91-9c9136022321" providerId="ADAL" clId="{4CB6530E-CF39-416D-9751-F4832EACE05F}" dt="2024-05-13T08:07:52.680" v="1128" actId="1076"/>
          <ac:spMkLst>
            <pc:docMk/>
            <pc:sldMk cId="1570061285" sldId="266"/>
            <ac:spMk id="5" creationId="{00000000-0000-0000-0000-000000000000}"/>
          </ac:spMkLst>
        </pc:spChg>
        <pc:picChg chg="add mod">
          <ac:chgData name="Dhanush Tamilselvan (CW)" userId="24501652-da02-4d8d-bd91-9c9136022321" providerId="ADAL" clId="{4CB6530E-CF39-416D-9751-F4832EACE05F}" dt="2024-05-13T08:07:47.785" v="1127" actId="1076"/>
          <ac:picMkLst>
            <pc:docMk/>
            <pc:sldMk cId="1570061285" sldId="266"/>
            <ac:picMk id="3" creationId="{F2B7B68F-B9C0-9452-B5BA-4F67C8209C49}"/>
          </ac:picMkLst>
        </pc:picChg>
        <pc:picChg chg="del">
          <ac:chgData name="Dhanush Tamilselvan (CW)" userId="24501652-da02-4d8d-bd91-9c9136022321" providerId="ADAL" clId="{4CB6530E-CF39-416D-9751-F4832EACE05F}" dt="2024-05-13T08:07:34.185" v="1123" actId="478"/>
          <ac:picMkLst>
            <pc:docMk/>
            <pc:sldMk cId="1570061285" sldId="266"/>
            <ac:picMk id="6" creationId="{00000000-0000-0000-0000-000000000000}"/>
          </ac:picMkLst>
        </pc:picChg>
      </pc:sldChg>
      <pc:sldChg chg="modSp mod">
        <pc:chgData name="Dhanush Tamilselvan (CW)" userId="24501652-da02-4d8d-bd91-9c9136022321" providerId="ADAL" clId="{4CB6530E-CF39-416D-9751-F4832EACE05F}" dt="2024-05-13T09:00:01.177" v="1698" actId="1076"/>
        <pc:sldMkLst>
          <pc:docMk/>
          <pc:sldMk cId="1544569658" sldId="267"/>
        </pc:sldMkLst>
        <pc:spChg chg="mod">
          <ac:chgData name="Dhanush Tamilselvan (CW)" userId="24501652-da02-4d8d-bd91-9c9136022321" providerId="ADAL" clId="{4CB6530E-CF39-416D-9751-F4832EACE05F}" dt="2024-05-13T08:59:12.787" v="1696" actId="1076"/>
          <ac:spMkLst>
            <pc:docMk/>
            <pc:sldMk cId="1544569658" sldId="267"/>
            <ac:spMk id="2" creationId="{EE3766BD-CF20-D468-AEC7-075127CCAC68}"/>
          </ac:spMkLst>
        </pc:spChg>
        <pc:spChg chg="mod">
          <ac:chgData name="Dhanush Tamilselvan (CW)" userId="24501652-da02-4d8d-bd91-9c9136022321" providerId="ADAL" clId="{4CB6530E-CF39-416D-9751-F4832EACE05F}" dt="2024-05-13T08:40:57.229" v="1651"/>
          <ac:spMkLst>
            <pc:docMk/>
            <pc:sldMk cId="1544569658" sldId="267"/>
            <ac:spMk id="5" creationId="{00000000-0000-0000-0000-000000000000}"/>
          </ac:spMkLst>
        </pc:spChg>
        <pc:picChg chg="mod">
          <ac:chgData name="Dhanush Tamilselvan (CW)" userId="24501652-da02-4d8d-bd91-9c9136022321" providerId="ADAL" clId="{4CB6530E-CF39-416D-9751-F4832EACE05F}" dt="2024-05-13T09:00:01.177" v="1698" actId="1076"/>
          <ac:picMkLst>
            <pc:docMk/>
            <pc:sldMk cId="1544569658" sldId="267"/>
            <ac:picMk id="6" creationId="{00000000-0000-0000-0000-000000000000}"/>
          </ac:picMkLst>
        </pc:picChg>
      </pc:sldChg>
      <pc:sldChg chg="del ord">
        <pc:chgData name="Dhanush Tamilselvan (CW)" userId="24501652-da02-4d8d-bd91-9c9136022321" providerId="ADAL" clId="{4CB6530E-CF39-416D-9751-F4832EACE05F}" dt="2024-05-13T08:08:00.881" v="1129" actId="2696"/>
        <pc:sldMkLst>
          <pc:docMk/>
          <pc:sldMk cId="2816022014" sldId="268"/>
        </pc:sldMkLst>
      </pc:sldChg>
      <pc:sldChg chg="addSp delSp modSp del mod">
        <pc:chgData name="Dhanush Tamilselvan (CW)" userId="24501652-da02-4d8d-bd91-9c9136022321" providerId="ADAL" clId="{4CB6530E-CF39-416D-9751-F4832EACE05F}" dt="2024-05-13T08:23:41.244" v="1401" actId="2696"/>
        <pc:sldMkLst>
          <pc:docMk/>
          <pc:sldMk cId="2229619473" sldId="269"/>
        </pc:sldMkLst>
        <pc:graphicFrameChg chg="add del mod modGraphic">
          <ac:chgData name="Dhanush Tamilselvan (CW)" userId="24501652-da02-4d8d-bd91-9c9136022321" providerId="ADAL" clId="{4CB6530E-CF39-416D-9751-F4832EACE05F}" dt="2024-05-13T06:19:45.491" v="165" actId="27309"/>
          <ac:graphicFrameMkLst>
            <pc:docMk/>
            <pc:sldMk cId="2229619473" sldId="269"/>
            <ac:graphicFrameMk id="3" creationId="{A80613BA-0AFF-2D0C-A6D6-0AE5DDA62559}"/>
          </ac:graphicFrameMkLst>
        </pc:graphicFrameChg>
      </pc:sldChg>
      <pc:sldChg chg="addSp delSp modSp mod">
        <pc:chgData name="Dhanush Tamilselvan (CW)" userId="24501652-da02-4d8d-bd91-9c9136022321" providerId="ADAL" clId="{4CB6530E-CF39-416D-9751-F4832EACE05F}" dt="2024-05-13T09:00:14.219" v="1701" actId="478"/>
        <pc:sldMkLst>
          <pc:docMk/>
          <pc:sldMk cId="2917070100" sldId="270"/>
        </pc:sldMkLst>
        <pc:spChg chg="del">
          <ac:chgData name="Dhanush Tamilselvan (CW)" userId="24501652-da02-4d8d-bd91-9c9136022321" providerId="ADAL" clId="{4CB6530E-CF39-416D-9751-F4832EACE05F}" dt="2024-05-13T09:00:14.219" v="1701" actId="478"/>
          <ac:spMkLst>
            <pc:docMk/>
            <pc:sldMk cId="2917070100" sldId="270"/>
            <ac:spMk id="8" creationId="{2FB9EAD5-4164-4DEE-5D41-84E082E99F83}"/>
          </ac:spMkLst>
        </pc:spChg>
        <pc:spChg chg="mod">
          <ac:chgData name="Dhanush Tamilselvan (CW)" userId="24501652-da02-4d8d-bd91-9c9136022321" providerId="ADAL" clId="{4CB6530E-CF39-416D-9751-F4832EACE05F}" dt="2024-05-13T08:25:22.961" v="1430" actId="20577"/>
          <ac:spMkLst>
            <pc:docMk/>
            <pc:sldMk cId="2917070100" sldId="270"/>
            <ac:spMk id="9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5:49.255" v="1439" actId="1076"/>
          <ac:spMkLst>
            <pc:docMk/>
            <pc:sldMk cId="2917070100" sldId="270"/>
            <ac:spMk id="10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5:30.129" v="1434" actId="20577"/>
          <ac:spMkLst>
            <pc:docMk/>
            <pc:sldMk cId="2917070100" sldId="270"/>
            <ac:spMk id="11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5:27.096" v="1432" actId="20577"/>
          <ac:spMkLst>
            <pc:docMk/>
            <pc:sldMk cId="2917070100" sldId="270"/>
            <ac:spMk id="12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47:32.217" v="1668" actId="1076"/>
          <ac:spMkLst>
            <pc:docMk/>
            <pc:sldMk cId="2917070100" sldId="270"/>
            <ac:spMk id="13" creationId="{00000000-0000-0000-0000-000000000000}"/>
          </ac:spMkLst>
        </pc:spChg>
        <pc:picChg chg="add mod">
          <ac:chgData name="Dhanush Tamilselvan (CW)" userId="24501652-da02-4d8d-bd91-9c9136022321" providerId="ADAL" clId="{4CB6530E-CF39-416D-9751-F4832EACE05F}" dt="2024-05-13T08:26:14.997" v="1443" actId="14100"/>
          <ac:picMkLst>
            <pc:docMk/>
            <pc:sldMk cId="2917070100" sldId="270"/>
            <ac:picMk id="2" creationId="{3AA84C07-20A3-1BCD-7EFC-631616DD6527}"/>
          </ac:picMkLst>
        </pc:picChg>
        <pc:picChg chg="mod modCrop">
          <ac:chgData name="Dhanush Tamilselvan (CW)" userId="24501652-da02-4d8d-bd91-9c9136022321" providerId="ADAL" clId="{4CB6530E-CF39-416D-9751-F4832EACE05F}" dt="2024-05-13T08:42:20.999" v="1654" actId="732"/>
          <ac:picMkLst>
            <pc:docMk/>
            <pc:sldMk cId="2917070100" sldId="270"/>
            <ac:picMk id="4" creationId="{42E2F7BF-7A9B-12CF-CE8E-73086FFD1B4D}"/>
          </ac:picMkLst>
        </pc:picChg>
        <pc:picChg chg="add mod">
          <ac:chgData name="Dhanush Tamilselvan (CW)" userId="24501652-da02-4d8d-bd91-9c9136022321" providerId="ADAL" clId="{4CB6530E-CF39-416D-9751-F4832EACE05F}" dt="2024-05-13T08:26:32.970" v="1448" actId="14100"/>
          <ac:picMkLst>
            <pc:docMk/>
            <pc:sldMk cId="2917070100" sldId="270"/>
            <ac:picMk id="5" creationId="{F5C9A60C-A485-C84B-D7FD-8790D885998B}"/>
          </ac:picMkLst>
        </pc:picChg>
        <pc:picChg chg="del mod">
          <ac:chgData name="Dhanush Tamilselvan (CW)" userId="24501652-da02-4d8d-bd91-9c9136022321" providerId="ADAL" clId="{4CB6530E-CF39-416D-9751-F4832EACE05F}" dt="2024-05-13T08:23:52.410" v="1404" actId="478"/>
          <ac:picMkLst>
            <pc:docMk/>
            <pc:sldMk cId="2917070100" sldId="270"/>
            <ac:picMk id="6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23:53.385" v="1406" actId="478"/>
          <ac:picMkLst>
            <pc:docMk/>
            <pc:sldMk cId="2917070100" sldId="270"/>
            <ac:picMk id="7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23:52.880" v="1405" actId="478"/>
          <ac:picMkLst>
            <pc:docMk/>
            <pc:sldMk cId="2917070100" sldId="270"/>
            <ac:picMk id="8" creationId="{00000000-0000-0000-0000-000000000000}"/>
          </ac:picMkLst>
        </pc:picChg>
        <pc:picChg chg="add mod">
          <ac:chgData name="Dhanush Tamilselvan (CW)" userId="24501652-da02-4d8d-bd91-9c9136022321" providerId="ADAL" clId="{4CB6530E-CF39-416D-9751-F4832EACE05F}" dt="2024-05-13T08:26:56.202" v="1455" actId="14100"/>
          <ac:picMkLst>
            <pc:docMk/>
            <pc:sldMk cId="2917070100" sldId="270"/>
            <ac:picMk id="14" creationId="{1C57351B-66F7-980B-0BBA-BC472D55ECA5}"/>
          </ac:picMkLst>
        </pc:picChg>
      </pc:sldChg>
      <pc:sldChg chg="addSp delSp modSp mod">
        <pc:chgData name="Dhanush Tamilselvan (CW)" userId="24501652-da02-4d8d-bd91-9c9136022321" providerId="ADAL" clId="{4CB6530E-CF39-416D-9751-F4832EACE05F}" dt="2024-05-13T09:00:36.516" v="1706" actId="478"/>
        <pc:sldMkLst>
          <pc:docMk/>
          <pc:sldMk cId="3078496796" sldId="271"/>
        </pc:sldMkLst>
        <pc:spChg chg="del">
          <ac:chgData name="Dhanush Tamilselvan (CW)" userId="24501652-da02-4d8d-bd91-9c9136022321" providerId="ADAL" clId="{4CB6530E-CF39-416D-9751-F4832EACE05F}" dt="2024-05-13T09:00:36.516" v="1706" actId="478"/>
          <ac:spMkLst>
            <pc:docMk/>
            <pc:sldMk cId="3078496796" sldId="271"/>
            <ac:spMk id="7" creationId="{AAD42F9C-7293-AD9D-A441-039719E004FE}"/>
          </ac:spMkLst>
        </pc:spChg>
        <pc:spChg chg="mod">
          <ac:chgData name="Dhanush Tamilselvan (CW)" userId="24501652-da02-4d8d-bd91-9c9136022321" providerId="ADAL" clId="{4CB6530E-CF39-416D-9751-F4832EACE05F}" dt="2024-05-13T08:36:37.369" v="1610" actId="20577"/>
          <ac:spMkLst>
            <pc:docMk/>
            <pc:sldMk cId="3078496796" sldId="271"/>
            <ac:spMk id="8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36:40.775" v="1612" actId="20577"/>
          <ac:spMkLst>
            <pc:docMk/>
            <pc:sldMk cId="3078496796" sldId="271"/>
            <ac:spMk id="9" creationId="{00000000-0000-0000-0000-000000000000}"/>
          </ac:spMkLst>
        </pc:spChg>
        <pc:spChg chg="add del mod">
          <ac:chgData name="Dhanush Tamilselvan (CW)" userId="24501652-da02-4d8d-bd91-9c9136022321" providerId="ADAL" clId="{4CB6530E-CF39-416D-9751-F4832EACE05F}" dt="2024-05-13T09:00:32.326" v="1705" actId="478"/>
          <ac:spMkLst>
            <pc:docMk/>
            <pc:sldMk cId="3078496796" sldId="271"/>
            <ac:spMk id="10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36:18.751" v="1605" actId="20577"/>
          <ac:spMkLst>
            <pc:docMk/>
            <pc:sldMk cId="3078496796" sldId="271"/>
            <ac:spMk id="11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47:18.264" v="1665" actId="1076"/>
          <ac:spMkLst>
            <pc:docMk/>
            <pc:sldMk cId="3078496796" sldId="271"/>
            <ac:spMk id="12" creationId="{00000000-0000-0000-0000-000000000000}"/>
          </ac:spMkLst>
        </pc:spChg>
        <pc:picChg chg="add mod modCrop">
          <ac:chgData name="Dhanush Tamilselvan (CW)" userId="24501652-da02-4d8d-bd91-9c9136022321" providerId="ADAL" clId="{4CB6530E-CF39-416D-9751-F4832EACE05F}" dt="2024-05-13T08:37:08.749" v="1628" actId="14100"/>
          <ac:picMkLst>
            <pc:docMk/>
            <pc:sldMk cId="3078496796" sldId="271"/>
            <ac:picMk id="2" creationId="{B9FACBEC-19C3-EFAA-9B7A-D16081B54CE9}"/>
          </ac:picMkLst>
        </pc:picChg>
        <pc:picChg chg="add mod">
          <ac:chgData name="Dhanush Tamilselvan (CW)" userId="24501652-da02-4d8d-bd91-9c9136022321" providerId="ADAL" clId="{4CB6530E-CF39-416D-9751-F4832EACE05F}" dt="2024-05-13T08:37:31.388" v="1635" actId="14100"/>
          <ac:picMkLst>
            <pc:docMk/>
            <pc:sldMk cId="3078496796" sldId="271"/>
            <ac:picMk id="3" creationId="{19FAC81F-2947-FFAE-3370-6EDBA7076D5D}"/>
          </ac:picMkLst>
        </pc:picChg>
        <pc:picChg chg="add mod">
          <ac:chgData name="Dhanush Tamilselvan (CW)" userId="24501652-da02-4d8d-bd91-9c9136022321" providerId="ADAL" clId="{4CB6530E-CF39-416D-9751-F4832EACE05F}" dt="2024-05-13T08:37:49.662" v="1638" actId="14100"/>
          <ac:picMkLst>
            <pc:docMk/>
            <pc:sldMk cId="3078496796" sldId="271"/>
            <ac:picMk id="4" creationId="{8C00E3B4-640D-39D9-AA14-7D136E98F8B1}"/>
          </ac:picMkLst>
        </pc:picChg>
        <pc:picChg chg="del">
          <ac:chgData name="Dhanush Tamilselvan (CW)" userId="24501652-da02-4d8d-bd91-9c9136022321" providerId="ADAL" clId="{4CB6530E-CF39-416D-9751-F4832EACE05F}" dt="2024-05-13T08:35:38.956" v="1588" actId="478"/>
          <ac:picMkLst>
            <pc:docMk/>
            <pc:sldMk cId="3078496796" sldId="271"/>
            <ac:picMk id="5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35:39.569" v="1589" actId="478"/>
          <ac:picMkLst>
            <pc:docMk/>
            <pc:sldMk cId="3078496796" sldId="271"/>
            <ac:picMk id="6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35:40.246" v="1590" actId="478"/>
          <ac:picMkLst>
            <pc:docMk/>
            <pc:sldMk cId="3078496796" sldId="271"/>
            <ac:picMk id="7" creationId="{00000000-0000-0000-0000-000000000000}"/>
          </ac:picMkLst>
        </pc:picChg>
        <pc:picChg chg="mod">
          <ac:chgData name="Dhanush Tamilselvan (CW)" userId="24501652-da02-4d8d-bd91-9c9136022321" providerId="ADAL" clId="{4CB6530E-CF39-416D-9751-F4832EACE05F}" dt="2024-05-13T08:35:57.906" v="1595" actId="732"/>
          <ac:picMkLst>
            <pc:docMk/>
            <pc:sldMk cId="3078496796" sldId="271"/>
            <ac:picMk id="5122" creationId="{00000000-0000-0000-0000-000000000000}"/>
          </ac:picMkLst>
        </pc:picChg>
      </pc:sldChg>
      <pc:sldChg chg="addSp delSp modSp mod">
        <pc:chgData name="Dhanush Tamilselvan (CW)" userId="24501652-da02-4d8d-bd91-9c9136022321" providerId="ADAL" clId="{4CB6530E-CF39-416D-9751-F4832EACE05F}" dt="2024-05-13T09:00:17.995" v="1702" actId="478"/>
        <pc:sldMkLst>
          <pc:docMk/>
          <pc:sldMk cId="4031483204" sldId="272"/>
        </pc:sldMkLst>
        <pc:spChg chg="mod">
          <ac:chgData name="Dhanush Tamilselvan (CW)" userId="24501652-da02-4d8d-bd91-9c9136022321" providerId="ADAL" clId="{4CB6530E-CF39-416D-9751-F4832EACE05F}" dt="2024-05-13T08:47:27.576" v="1667" actId="1076"/>
          <ac:spMkLst>
            <pc:docMk/>
            <pc:sldMk cId="4031483204" sldId="272"/>
            <ac:spMk id="4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9:40.576" v="1501" actId="1076"/>
          <ac:spMkLst>
            <pc:docMk/>
            <pc:sldMk cId="4031483204" sldId="272"/>
            <ac:spMk id="6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8:36.760" v="1484" actId="20577"/>
          <ac:spMkLst>
            <pc:docMk/>
            <pc:sldMk cId="4031483204" sldId="272"/>
            <ac:spMk id="8" creationId="{00000000-0000-0000-0000-000000000000}"/>
          </ac:spMkLst>
        </pc:spChg>
        <pc:spChg chg="del">
          <ac:chgData name="Dhanush Tamilselvan (CW)" userId="24501652-da02-4d8d-bd91-9c9136022321" providerId="ADAL" clId="{4CB6530E-CF39-416D-9751-F4832EACE05F}" dt="2024-05-13T09:00:17.995" v="1702" actId="478"/>
          <ac:spMkLst>
            <pc:docMk/>
            <pc:sldMk cId="4031483204" sldId="272"/>
            <ac:spMk id="9" creationId="{B45F1680-4517-E160-C2C3-35A9F5488367}"/>
          </ac:spMkLst>
        </pc:spChg>
        <pc:spChg chg="mod">
          <ac:chgData name="Dhanush Tamilselvan (CW)" userId="24501652-da02-4d8d-bd91-9c9136022321" providerId="ADAL" clId="{4CB6530E-CF39-416D-9751-F4832EACE05F}" dt="2024-05-13T08:28:30.205" v="1482" actId="20577"/>
          <ac:spMkLst>
            <pc:docMk/>
            <pc:sldMk cId="4031483204" sldId="272"/>
            <ac:spMk id="10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31:07.805" v="1519" actId="1076"/>
          <ac:spMkLst>
            <pc:docMk/>
            <pc:sldMk cId="4031483204" sldId="272"/>
            <ac:spMk id="12" creationId="{00000000-0000-0000-0000-000000000000}"/>
          </ac:spMkLst>
        </pc:spChg>
        <pc:picChg chg="add mod modCrop">
          <ac:chgData name="Dhanush Tamilselvan (CW)" userId="24501652-da02-4d8d-bd91-9c9136022321" providerId="ADAL" clId="{4CB6530E-CF39-416D-9751-F4832EACE05F}" dt="2024-05-13T08:30:15.153" v="1507" actId="14100"/>
          <ac:picMkLst>
            <pc:docMk/>
            <pc:sldMk cId="4031483204" sldId="272"/>
            <ac:picMk id="2" creationId="{8F827597-C96C-F953-2AB3-ABDF9568690C}"/>
          </ac:picMkLst>
        </pc:picChg>
        <pc:picChg chg="add mod modCrop">
          <ac:chgData name="Dhanush Tamilselvan (CW)" userId="24501652-da02-4d8d-bd91-9c9136022321" providerId="ADAL" clId="{4CB6530E-CF39-416D-9751-F4832EACE05F}" dt="2024-05-13T08:30:54.973" v="1516" actId="14100"/>
          <ac:picMkLst>
            <pc:docMk/>
            <pc:sldMk cId="4031483204" sldId="272"/>
            <ac:picMk id="3" creationId="{33893D1C-EE65-33B0-D028-71983FA908D0}"/>
          </ac:picMkLst>
        </pc:picChg>
        <pc:picChg chg="del">
          <ac:chgData name="Dhanush Tamilselvan (CW)" userId="24501652-da02-4d8d-bd91-9c9136022321" providerId="ADAL" clId="{4CB6530E-CF39-416D-9751-F4832EACE05F}" dt="2024-05-13T08:27:27.656" v="1458" actId="478"/>
          <ac:picMkLst>
            <pc:docMk/>
            <pc:sldMk cId="4031483204" sldId="272"/>
            <ac:picMk id="5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27:28.183" v="1459" actId="478"/>
          <ac:picMkLst>
            <pc:docMk/>
            <pc:sldMk cId="4031483204" sldId="272"/>
            <ac:picMk id="7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27:28.783" v="1460" actId="478"/>
          <ac:picMkLst>
            <pc:docMk/>
            <pc:sldMk cId="4031483204" sldId="272"/>
            <ac:picMk id="9" creationId="{00000000-0000-0000-0000-000000000000}"/>
          </ac:picMkLst>
        </pc:picChg>
        <pc:picChg chg="add mod">
          <ac:chgData name="Dhanush Tamilselvan (CW)" userId="24501652-da02-4d8d-bd91-9c9136022321" providerId="ADAL" clId="{4CB6530E-CF39-416D-9751-F4832EACE05F}" dt="2024-05-13T08:30:56.690" v="1517" actId="14100"/>
          <ac:picMkLst>
            <pc:docMk/>
            <pc:sldMk cId="4031483204" sldId="272"/>
            <ac:picMk id="11" creationId="{D85557DA-A314-6701-2687-8D531BDCB879}"/>
          </ac:picMkLst>
        </pc:picChg>
        <pc:picChg chg="mod">
          <ac:chgData name="Dhanush Tamilselvan (CW)" userId="24501652-da02-4d8d-bd91-9c9136022321" providerId="ADAL" clId="{4CB6530E-CF39-416D-9751-F4832EACE05F}" dt="2024-05-13T08:31:15.444" v="1521" actId="1076"/>
          <ac:picMkLst>
            <pc:docMk/>
            <pc:sldMk cId="4031483204" sldId="272"/>
            <ac:picMk id="6146" creationId="{00000000-0000-0000-0000-000000000000}"/>
          </ac:picMkLst>
        </pc:picChg>
      </pc:sldChg>
      <pc:sldChg chg="addSp delSp modSp mod">
        <pc:chgData name="Dhanush Tamilselvan (CW)" userId="24501652-da02-4d8d-bd91-9c9136022321" providerId="ADAL" clId="{4CB6530E-CF39-416D-9751-F4832EACE05F}" dt="2024-05-13T09:00:24.376" v="1703" actId="478"/>
        <pc:sldMkLst>
          <pc:docMk/>
          <pc:sldMk cId="2869829916" sldId="273"/>
        </pc:sldMkLst>
        <pc:spChg chg="mod">
          <ac:chgData name="Dhanush Tamilselvan (CW)" userId="24501652-da02-4d8d-bd91-9c9136022321" providerId="ADAL" clId="{4CB6530E-CF39-416D-9751-F4832EACE05F}" dt="2024-05-13T08:47:22.255" v="1666" actId="1076"/>
          <ac:spMkLst>
            <pc:docMk/>
            <pc:sldMk cId="2869829916" sldId="273"/>
            <ac:spMk id="5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33:33.970" v="1557" actId="20577"/>
          <ac:spMkLst>
            <pc:docMk/>
            <pc:sldMk cId="2869829916" sldId="273"/>
            <ac:spMk id="6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33:45.673" v="1563" actId="20577"/>
          <ac:spMkLst>
            <pc:docMk/>
            <pc:sldMk cId="2869829916" sldId="273"/>
            <ac:spMk id="8" creationId="{00000000-0000-0000-0000-000000000000}"/>
          </ac:spMkLst>
        </pc:spChg>
        <pc:spChg chg="del">
          <ac:chgData name="Dhanush Tamilselvan (CW)" userId="24501652-da02-4d8d-bd91-9c9136022321" providerId="ADAL" clId="{4CB6530E-CF39-416D-9751-F4832EACE05F}" dt="2024-05-13T09:00:24.376" v="1703" actId="478"/>
          <ac:spMkLst>
            <pc:docMk/>
            <pc:sldMk cId="2869829916" sldId="273"/>
            <ac:spMk id="9" creationId="{C1E7C529-EBBC-74C2-AEEE-07F85EB89CF5}"/>
          </ac:spMkLst>
        </pc:spChg>
        <pc:spChg chg="mod">
          <ac:chgData name="Dhanush Tamilselvan (CW)" userId="24501652-da02-4d8d-bd91-9c9136022321" providerId="ADAL" clId="{4CB6530E-CF39-416D-9751-F4832EACE05F}" dt="2024-05-13T08:33:41.253" v="1561" actId="20577"/>
          <ac:spMkLst>
            <pc:docMk/>
            <pc:sldMk cId="2869829916" sldId="273"/>
            <ac:spMk id="10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33:14.825" v="1551" actId="20577"/>
          <ac:spMkLst>
            <pc:docMk/>
            <pc:sldMk cId="2869829916" sldId="273"/>
            <ac:spMk id="11" creationId="{00000000-0000-0000-0000-000000000000}"/>
          </ac:spMkLst>
        </pc:spChg>
        <pc:picChg chg="add mod modCrop">
          <ac:chgData name="Dhanush Tamilselvan (CW)" userId="24501652-da02-4d8d-bd91-9c9136022321" providerId="ADAL" clId="{4CB6530E-CF39-416D-9751-F4832EACE05F}" dt="2024-05-13T08:34:51.206" v="1579" actId="14100"/>
          <ac:picMkLst>
            <pc:docMk/>
            <pc:sldMk cId="2869829916" sldId="273"/>
            <ac:picMk id="2" creationId="{88623D7F-0286-EEE2-A13C-F1CFA64294CF}"/>
          </ac:picMkLst>
        </pc:picChg>
        <pc:picChg chg="add mod modCrop">
          <ac:chgData name="Dhanush Tamilselvan (CW)" userId="24501652-da02-4d8d-bd91-9c9136022321" providerId="ADAL" clId="{4CB6530E-CF39-416D-9751-F4832EACE05F}" dt="2024-05-13T08:34:59.523" v="1581" actId="14100"/>
          <ac:picMkLst>
            <pc:docMk/>
            <pc:sldMk cId="2869829916" sldId="273"/>
            <ac:picMk id="3" creationId="{65F32AAE-0816-E717-B9D6-D7478626B50F}"/>
          </ac:picMkLst>
        </pc:picChg>
        <pc:picChg chg="del">
          <ac:chgData name="Dhanush Tamilselvan (CW)" userId="24501652-da02-4d8d-bd91-9c9136022321" providerId="ADAL" clId="{4CB6530E-CF39-416D-9751-F4832EACE05F}" dt="2024-05-13T08:32:10.920" v="1526" actId="478"/>
          <ac:picMkLst>
            <pc:docMk/>
            <pc:sldMk cId="2869829916" sldId="273"/>
            <ac:picMk id="4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32:11.502" v="1527" actId="478"/>
          <ac:picMkLst>
            <pc:docMk/>
            <pc:sldMk cId="2869829916" sldId="273"/>
            <ac:picMk id="7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32:12.117" v="1528" actId="478"/>
          <ac:picMkLst>
            <pc:docMk/>
            <pc:sldMk cId="2869829916" sldId="273"/>
            <ac:picMk id="9" creationId="{00000000-0000-0000-0000-000000000000}"/>
          </ac:picMkLst>
        </pc:picChg>
        <pc:picChg chg="add mod">
          <ac:chgData name="Dhanush Tamilselvan (CW)" userId="24501652-da02-4d8d-bd91-9c9136022321" providerId="ADAL" clId="{4CB6530E-CF39-416D-9751-F4832EACE05F}" dt="2024-05-13T08:35:15.665" v="1585" actId="14100"/>
          <ac:picMkLst>
            <pc:docMk/>
            <pc:sldMk cId="2869829916" sldId="273"/>
            <ac:picMk id="12" creationId="{71409A65-731C-B14D-CF79-2867CC6ECAE1}"/>
          </ac:picMkLst>
        </pc:picChg>
        <pc:picChg chg="mod">
          <ac:chgData name="Dhanush Tamilselvan (CW)" userId="24501652-da02-4d8d-bd91-9c9136022321" providerId="ADAL" clId="{4CB6530E-CF39-416D-9751-F4832EACE05F}" dt="2024-05-13T08:32:28.274" v="1534" actId="1076"/>
          <ac:picMkLst>
            <pc:docMk/>
            <pc:sldMk cId="2869829916" sldId="273"/>
            <ac:picMk id="7170" creationId="{00000000-0000-0000-0000-000000000000}"/>
          </ac:picMkLst>
        </pc:picChg>
      </pc:sldChg>
      <pc:sldChg chg="addSp delSp modSp mod">
        <pc:chgData name="Dhanush Tamilselvan (CW)" userId="24501652-da02-4d8d-bd91-9c9136022321" providerId="ADAL" clId="{4CB6530E-CF39-416D-9751-F4832EACE05F}" dt="2024-05-13T09:00:54.470" v="1708" actId="478"/>
        <pc:sldMkLst>
          <pc:docMk/>
          <pc:sldMk cId="1174078727" sldId="275"/>
        </pc:sldMkLst>
        <pc:spChg chg="mod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4" creationId="{00000000-0000-0000-0000-000000000000}"/>
          </ac:spMkLst>
        </pc:spChg>
        <pc:spChg chg="del">
          <ac:chgData name="Dhanush Tamilselvan (CW)" userId="24501652-da02-4d8d-bd91-9c9136022321" providerId="ADAL" clId="{4CB6530E-CF39-416D-9751-F4832EACE05F}" dt="2024-05-13T09:00:54.470" v="1708" actId="478"/>
          <ac:spMkLst>
            <pc:docMk/>
            <pc:sldMk cId="1174078727" sldId="275"/>
            <ac:spMk id="5" creationId="{1259C60D-E85B-CCD4-B5B2-7B170FF18259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1" actId="26606"/>
          <ac:spMkLst>
            <pc:docMk/>
            <pc:sldMk cId="1174078727" sldId="275"/>
            <ac:spMk id="9" creationId="{73A25D70-4A55-4F72-B9C5-A69CDBF4DB42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1" actId="26606"/>
          <ac:spMkLst>
            <pc:docMk/>
            <pc:sldMk cId="1174078727" sldId="275"/>
            <ac:spMk id="11" creationId="{54957100-6D8B-4161-9F2F-C0A949EC84C4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1" actId="26606"/>
          <ac:spMkLst>
            <pc:docMk/>
            <pc:sldMk cId="1174078727" sldId="275"/>
            <ac:spMk id="13" creationId="{CBCB02B1-1B82-403C-B7D2-E2CED1882F50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39" creationId="{577D6B2E-37A3-429E-A37C-F30ED6487282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41" creationId="{5CEAD642-85CF-4750-8432-7C80C901F001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43" creationId="{FA33EEAE-15D5-4119-8C1E-89D943F911EF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45" creationId="{730D8B3B-9B80-4025-B934-26DC7D7CD231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47" creationId="{1064D5D5-227B-4F66-9AEA-46F570E793BD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49" creationId="{646B67A4-D328-4747-A82B-65E84FA46368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51" creationId="{B5A1B09C-1565-46F8-B70F-621C5EB48A09}"/>
          </ac:spMkLst>
        </pc:spChg>
        <pc:spChg chg="add del">
          <ac:chgData name="Dhanush Tamilselvan (CW)" userId="24501652-da02-4d8d-bd91-9c9136022321" providerId="ADAL" clId="{4CB6530E-CF39-416D-9751-F4832EACE05F}" dt="2024-05-13T08:48:26.944" v="1670" actId="26606"/>
          <ac:spMkLst>
            <pc:docMk/>
            <pc:sldMk cId="1174078727" sldId="275"/>
            <ac:spMk id="53" creationId="{8C516CC8-80AC-446C-A56E-9F54B7210402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55" creationId="{72AF41FE-63D7-4695-81D2-66D2510E4486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56" creationId="{46F1F2C8-798B-4CCE-A851-94AFAF350BED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57" creationId="{755E9CD0-04B0-4A3C-B291-AD913379C713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58" creationId="{1DD8BF3B-6066-418C-8D1A-75C5E396FC04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59" creationId="{80BC66F9-7A74-4286-AD22-1174052CC22C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60" creationId="{D8142CC3-2B5C-48E6-9DF0-6C8ACBAF23EF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62" creationId="{46A89C79-8EF3-4AF9-B3D9-59A883F41C83}"/>
          </ac:spMkLst>
        </pc:spChg>
        <pc:spChg chg="add del">
          <ac:chgData name="Dhanush Tamilselvan (CW)" userId="24501652-da02-4d8d-bd91-9c9136022321" providerId="ADAL" clId="{4CB6530E-CF39-416D-9751-F4832EACE05F}" dt="2024-05-13T08:48:34.719" v="1672" actId="26606"/>
          <ac:spMkLst>
            <pc:docMk/>
            <pc:sldMk cId="1174078727" sldId="275"/>
            <ac:spMk id="63" creationId="{EFE5CE34-4543-42E5-B82C-1F3D12422CDD}"/>
          </ac:spMkLst>
        </pc:spChg>
        <pc:spChg chg="add del">
          <ac:chgData name="Dhanush Tamilselvan (CW)" userId="24501652-da02-4d8d-bd91-9c9136022321" providerId="ADAL" clId="{4CB6530E-CF39-416D-9751-F4832EACE05F}" dt="2024-05-13T08:48:42.354" v="1674" actId="26606"/>
          <ac:spMkLst>
            <pc:docMk/>
            <pc:sldMk cId="1174078727" sldId="275"/>
            <ac:spMk id="65" creationId="{934F1179-B481-4F9E-BCA3-AFB972070F83}"/>
          </ac:spMkLst>
        </pc:spChg>
        <pc:spChg chg="add del">
          <ac:chgData name="Dhanush Tamilselvan (CW)" userId="24501652-da02-4d8d-bd91-9c9136022321" providerId="ADAL" clId="{4CB6530E-CF39-416D-9751-F4832EACE05F}" dt="2024-05-13T08:48:42.354" v="1674" actId="26606"/>
          <ac:spMkLst>
            <pc:docMk/>
            <pc:sldMk cId="1174078727" sldId="275"/>
            <ac:spMk id="66" creationId="{827DC2C4-B485-428A-BF4A-472D2967F47F}"/>
          </ac:spMkLst>
        </pc:spChg>
        <pc:spChg chg="add del">
          <ac:chgData name="Dhanush Tamilselvan (CW)" userId="24501652-da02-4d8d-bd91-9c9136022321" providerId="ADAL" clId="{4CB6530E-CF39-416D-9751-F4832EACE05F}" dt="2024-05-13T08:48:42.354" v="1674" actId="26606"/>
          <ac:spMkLst>
            <pc:docMk/>
            <pc:sldMk cId="1174078727" sldId="275"/>
            <ac:spMk id="67" creationId="{EE04B5EB-F158-4507-90DD-BD23620C7CC9}"/>
          </ac:spMkLst>
        </pc:spChg>
        <pc:spChg chg="add del">
          <ac:chgData name="Dhanush Tamilselvan (CW)" userId="24501652-da02-4d8d-bd91-9c9136022321" providerId="ADAL" clId="{4CB6530E-CF39-416D-9751-F4832EACE05F}" dt="2024-05-13T08:48:44.440" v="1676" actId="26606"/>
          <ac:spMkLst>
            <pc:docMk/>
            <pc:sldMk cId="1174078727" sldId="275"/>
            <ac:spMk id="69" creationId="{43C48B49-6135-48B6-AC0F-97E5D8D1F03F}"/>
          </ac:spMkLst>
        </pc:spChg>
        <pc:spChg chg="add del">
          <ac:chgData name="Dhanush Tamilselvan (CW)" userId="24501652-da02-4d8d-bd91-9c9136022321" providerId="ADAL" clId="{4CB6530E-CF39-416D-9751-F4832EACE05F}" dt="2024-05-13T08:48:44.440" v="1676" actId="26606"/>
          <ac:spMkLst>
            <pc:docMk/>
            <pc:sldMk cId="1174078727" sldId="275"/>
            <ac:spMk id="70" creationId="{9715DAF0-AE1B-46C9-8A6B-DB2AA05AB91D}"/>
          </ac:spMkLst>
        </pc:spChg>
        <pc:spChg chg="add del">
          <ac:chgData name="Dhanush Tamilselvan (CW)" userId="24501652-da02-4d8d-bd91-9c9136022321" providerId="ADAL" clId="{4CB6530E-CF39-416D-9751-F4832EACE05F}" dt="2024-05-13T08:48:44.440" v="1676" actId="26606"/>
          <ac:spMkLst>
            <pc:docMk/>
            <pc:sldMk cId="1174078727" sldId="275"/>
            <ac:spMk id="71" creationId="{DC631C0B-6DA6-4E57-8231-CE32B3434A7E}"/>
          </ac:spMkLst>
        </pc:spChg>
        <pc:spChg chg="add del">
          <ac:chgData name="Dhanush Tamilselvan (CW)" userId="24501652-da02-4d8d-bd91-9c9136022321" providerId="ADAL" clId="{4CB6530E-CF39-416D-9751-F4832EACE05F}" dt="2024-05-13T08:48:44.440" v="1676" actId="26606"/>
          <ac:spMkLst>
            <pc:docMk/>
            <pc:sldMk cId="1174078727" sldId="275"/>
            <ac:spMk id="72" creationId="{F256AC18-FB41-4977-8B0C-F5082335AB7D}"/>
          </ac:spMkLst>
        </pc:spChg>
        <pc:spChg chg="add del">
          <ac:chgData name="Dhanush Tamilselvan (CW)" userId="24501652-da02-4d8d-bd91-9c9136022321" providerId="ADAL" clId="{4CB6530E-CF39-416D-9751-F4832EACE05F}" dt="2024-05-13T08:48:44.440" v="1676" actId="26606"/>
          <ac:spMkLst>
            <pc:docMk/>
            <pc:sldMk cId="1174078727" sldId="275"/>
            <ac:spMk id="73" creationId="{AFF4A713-7B75-4B21-90D7-5AB19547C728}"/>
          </ac:spMkLst>
        </pc:spChg>
        <pc:spChg chg="add del">
          <ac:chgData name="Dhanush Tamilselvan (CW)" userId="24501652-da02-4d8d-bd91-9c9136022321" providerId="ADAL" clId="{4CB6530E-CF39-416D-9751-F4832EACE05F}" dt="2024-05-13T08:48:48.024" v="1678" actId="26606"/>
          <ac:spMkLst>
            <pc:docMk/>
            <pc:sldMk cId="1174078727" sldId="275"/>
            <ac:spMk id="75" creationId="{A7895A40-19A4-42D6-9D30-DBC1E8002635}"/>
          </ac:spMkLst>
        </pc:spChg>
        <pc:spChg chg="add del">
          <ac:chgData name="Dhanush Tamilselvan (CW)" userId="24501652-da02-4d8d-bd91-9c9136022321" providerId="ADAL" clId="{4CB6530E-CF39-416D-9751-F4832EACE05F}" dt="2024-05-13T08:48:48.024" v="1678" actId="26606"/>
          <ac:spMkLst>
            <pc:docMk/>
            <pc:sldMk cId="1174078727" sldId="275"/>
            <ac:spMk id="76" creationId="{02F429C4-ABC9-46FC-818A-B5429CDE4A96}"/>
          </ac:spMkLst>
        </pc:spChg>
        <pc:spChg chg="add del">
          <ac:chgData name="Dhanush Tamilselvan (CW)" userId="24501652-da02-4d8d-bd91-9c9136022321" providerId="ADAL" clId="{4CB6530E-CF39-416D-9751-F4832EACE05F}" dt="2024-05-13T08:48:48.024" v="1678" actId="26606"/>
          <ac:spMkLst>
            <pc:docMk/>
            <pc:sldMk cId="1174078727" sldId="275"/>
            <ac:spMk id="77" creationId="{2CEF98E4-3709-4952-8F42-2305CCE34FA3}"/>
          </ac:spMkLst>
        </pc:spChg>
        <pc:spChg chg="add del">
          <ac:chgData name="Dhanush Tamilselvan (CW)" userId="24501652-da02-4d8d-bd91-9c9136022321" providerId="ADAL" clId="{4CB6530E-CF39-416D-9751-F4832EACE05F}" dt="2024-05-13T08:48:48.024" v="1678" actId="26606"/>
          <ac:spMkLst>
            <pc:docMk/>
            <pc:sldMk cId="1174078727" sldId="275"/>
            <ac:spMk id="78" creationId="{F10BCCF5-D685-47FF-B675-647EAEB72C8E}"/>
          </ac:spMkLst>
        </pc:spChg>
        <pc:spChg chg="add del">
          <ac:chgData name="Dhanush Tamilselvan (CW)" userId="24501652-da02-4d8d-bd91-9c9136022321" providerId="ADAL" clId="{4CB6530E-CF39-416D-9751-F4832EACE05F}" dt="2024-05-13T08:48:48.024" v="1678" actId="26606"/>
          <ac:spMkLst>
            <pc:docMk/>
            <pc:sldMk cId="1174078727" sldId="275"/>
            <ac:spMk id="79" creationId="{B0EE8A42-107A-4D4C-8D56-BBAE95C7FC0D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0" actId="26606"/>
          <ac:spMkLst>
            <pc:docMk/>
            <pc:sldMk cId="1174078727" sldId="275"/>
            <ac:spMk id="81" creationId="{A93898FF-D987-4B0E-BFB4-85F5EB356D4D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0" actId="26606"/>
          <ac:spMkLst>
            <pc:docMk/>
            <pc:sldMk cId="1174078727" sldId="275"/>
            <ac:spMk id="82" creationId="{FEB84055-029C-4E86-8844-D05D96C024BC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0" actId="26606"/>
          <ac:spMkLst>
            <pc:docMk/>
            <pc:sldMk cId="1174078727" sldId="275"/>
            <ac:spMk id="84" creationId="{799037F2-4CAF-446B-90DB-1480B247AA69}"/>
          </ac:spMkLst>
        </pc:spChg>
        <pc:spChg chg="add del">
          <ac:chgData name="Dhanush Tamilselvan (CW)" userId="24501652-da02-4d8d-bd91-9c9136022321" providerId="ADAL" clId="{4CB6530E-CF39-416D-9751-F4832EACE05F}" dt="2024-05-13T08:48:51.296" v="1680" actId="26606"/>
          <ac:spMkLst>
            <pc:docMk/>
            <pc:sldMk cId="1174078727" sldId="275"/>
            <ac:spMk id="85" creationId="{7128589C-AF3D-49CF-BD92-C1D1D2F5387F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87" creationId="{8F9CBE3F-79A8-4F8F-88D9-DAD03D0D281F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88" creationId="{508BEF50-7B1E-49A4-BC19-5F4F1D755E64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89" creationId="{C5CB530E-515E-412C-9DF1-5F8FFBD6F383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90" creationId="{AEA7509D-F04F-40CB-A0B3-EEF16499CC9F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91" creationId="{C39ADB8F-D187-49D7-BDCF-C1B6DC727068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92" creationId="{712D4376-A578-4FF1-94FC-245E7A6A489F}"/>
          </ac:spMkLst>
        </pc:spChg>
        <pc:spChg chg="add del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93" creationId="{3FBAD350-5664-4811-A208-657FB882D350}"/>
          </ac:spMkLst>
        </pc:spChg>
        <pc:spChg chg="add del">
          <ac:chgData name="Dhanush Tamilselvan (CW)" userId="24501652-da02-4d8d-bd91-9c9136022321" providerId="ADAL" clId="{4CB6530E-CF39-416D-9751-F4832EACE05F}" dt="2024-05-13T08:49:08.322" v="1683" actId="26606"/>
          <ac:spMkLst>
            <pc:docMk/>
            <pc:sldMk cId="1174078727" sldId="275"/>
            <ac:spMk id="99" creationId="{9566348D-5E23-404C-A495-618E4EAA822E}"/>
          </ac:spMkLst>
        </pc:spChg>
        <pc:spChg chg="add del">
          <ac:chgData name="Dhanush Tamilselvan (CW)" userId="24501652-da02-4d8d-bd91-9c9136022321" providerId="ADAL" clId="{4CB6530E-CF39-416D-9751-F4832EACE05F}" dt="2024-05-13T08:49:08.322" v="1683" actId="26606"/>
          <ac:spMkLst>
            <pc:docMk/>
            <pc:sldMk cId="1174078727" sldId="275"/>
            <ac:spMk id="101" creationId="{1525EE0A-A779-481E-A750-AD22CD1A020E}"/>
          </ac:spMkLst>
        </pc:spChg>
        <pc:spChg chg="add del">
          <ac:chgData name="Dhanush Tamilselvan (CW)" userId="24501652-da02-4d8d-bd91-9c9136022321" providerId="ADAL" clId="{4CB6530E-CF39-416D-9751-F4832EACE05F}" dt="2024-05-13T08:49:12.286" v="1685" actId="26606"/>
          <ac:spMkLst>
            <pc:docMk/>
            <pc:sldMk cId="1174078727" sldId="275"/>
            <ac:spMk id="111" creationId="{9C7E0A2C-7C0A-4AAC-B3B0-6C12B2EBAE05}"/>
          </ac:spMkLst>
        </pc:spChg>
        <pc:spChg chg="add del">
          <ac:chgData name="Dhanush Tamilselvan (CW)" userId="24501652-da02-4d8d-bd91-9c9136022321" providerId="ADAL" clId="{4CB6530E-CF39-416D-9751-F4832EACE05F}" dt="2024-05-13T08:49:12.286" v="1685" actId="26606"/>
          <ac:spMkLst>
            <pc:docMk/>
            <pc:sldMk cId="1174078727" sldId="275"/>
            <ac:spMk id="112" creationId="{5EB7D2A2-F448-44D4-938C-DC84CBCB3B1E}"/>
          </ac:spMkLst>
        </pc:spChg>
        <pc:spChg chg="add del">
          <ac:chgData name="Dhanush Tamilselvan (CW)" userId="24501652-da02-4d8d-bd91-9c9136022321" providerId="ADAL" clId="{4CB6530E-CF39-416D-9751-F4832EACE05F}" dt="2024-05-13T08:49:12.286" v="1685" actId="26606"/>
          <ac:spMkLst>
            <pc:docMk/>
            <pc:sldMk cId="1174078727" sldId="275"/>
            <ac:spMk id="113" creationId="{871AEA07-1E14-44B4-8E55-64EF049CD66F}"/>
          </ac:spMkLst>
        </pc:spChg>
        <pc:spChg chg="add del">
          <ac:chgData name="Dhanush Tamilselvan (CW)" userId="24501652-da02-4d8d-bd91-9c9136022321" providerId="ADAL" clId="{4CB6530E-CF39-416D-9751-F4832EACE05F}" dt="2024-05-13T08:49:13.977" v="1687" actId="26606"/>
          <ac:spMkLst>
            <pc:docMk/>
            <pc:sldMk cId="1174078727" sldId="275"/>
            <ac:spMk id="116" creationId="{35F60170-91B4-45F0-B88B-9C07AEC4642C}"/>
          </ac:spMkLst>
        </pc:spChg>
        <pc:spChg chg="add del">
          <ac:chgData name="Dhanush Tamilselvan (CW)" userId="24501652-da02-4d8d-bd91-9c9136022321" providerId="ADAL" clId="{4CB6530E-CF39-416D-9751-F4832EACE05F}" dt="2024-05-13T08:49:13.977" v="1687" actId="26606"/>
          <ac:spMkLst>
            <pc:docMk/>
            <pc:sldMk cId="1174078727" sldId="275"/>
            <ac:spMk id="117" creationId="{5A340C57-92B4-47AC-9637-5E1F122A4AEC}"/>
          </ac:spMkLst>
        </pc:spChg>
        <pc:spChg chg="add del">
          <ac:chgData name="Dhanush Tamilselvan (CW)" userId="24501652-da02-4d8d-bd91-9c9136022321" providerId="ADAL" clId="{4CB6530E-CF39-416D-9751-F4832EACE05F}" dt="2024-05-13T08:49:20.511" v="1689" actId="26606"/>
          <ac:spMkLst>
            <pc:docMk/>
            <pc:sldMk cId="1174078727" sldId="275"/>
            <ac:spMk id="122" creationId="{9C7E0A2C-7C0A-4AAC-B3B0-6C12B2EBAE05}"/>
          </ac:spMkLst>
        </pc:spChg>
        <pc:spChg chg="add del">
          <ac:chgData name="Dhanush Tamilselvan (CW)" userId="24501652-da02-4d8d-bd91-9c9136022321" providerId="ADAL" clId="{4CB6530E-CF39-416D-9751-F4832EACE05F}" dt="2024-05-13T08:49:20.511" v="1689" actId="26606"/>
          <ac:spMkLst>
            <pc:docMk/>
            <pc:sldMk cId="1174078727" sldId="275"/>
            <ac:spMk id="123" creationId="{5EB7D2A2-F448-44D4-938C-DC84CBCB3B1E}"/>
          </ac:spMkLst>
        </pc:spChg>
        <pc:spChg chg="add del">
          <ac:chgData name="Dhanush Tamilselvan (CW)" userId="24501652-da02-4d8d-bd91-9c9136022321" providerId="ADAL" clId="{4CB6530E-CF39-416D-9751-F4832EACE05F}" dt="2024-05-13T08:49:20.511" v="1689" actId="26606"/>
          <ac:spMkLst>
            <pc:docMk/>
            <pc:sldMk cId="1174078727" sldId="275"/>
            <ac:spMk id="124" creationId="{871AEA07-1E14-44B4-8E55-64EF049CD66F}"/>
          </ac:spMkLst>
        </pc:spChg>
        <pc:spChg chg="add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127" creationId="{A7895A40-19A4-42D6-9D30-DBC1E8002635}"/>
          </ac:spMkLst>
        </pc:spChg>
        <pc:spChg chg="add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128" creationId="{02F429C4-ABC9-46FC-818A-B5429CDE4A96}"/>
          </ac:spMkLst>
        </pc:spChg>
        <pc:spChg chg="add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129" creationId="{2CEF98E4-3709-4952-8F42-2305CCE34FA3}"/>
          </ac:spMkLst>
        </pc:spChg>
        <pc:spChg chg="add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130" creationId="{F10BCCF5-D685-47FF-B675-647EAEB72C8E}"/>
          </ac:spMkLst>
        </pc:spChg>
        <pc:spChg chg="add">
          <ac:chgData name="Dhanush Tamilselvan (CW)" userId="24501652-da02-4d8d-bd91-9c9136022321" providerId="ADAL" clId="{4CB6530E-CF39-416D-9751-F4832EACE05F}" dt="2024-05-13T08:49:20.520" v="1690" actId="26606"/>
          <ac:spMkLst>
            <pc:docMk/>
            <pc:sldMk cId="1174078727" sldId="275"/>
            <ac:spMk id="131" creationId="{B0EE8A42-107A-4D4C-8D56-BBAE95C7FC0D}"/>
          </ac:spMkLst>
        </pc:spChg>
        <pc:grpChg chg="add del">
          <ac:chgData name="Dhanush Tamilselvan (CW)" userId="24501652-da02-4d8d-bd91-9c9136022321" providerId="ADAL" clId="{4CB6530E-CF39-416D-9751-F4832EACE05F}" dt="2024-05-13T08:48:51.296" v="1681" actId="26606"/>
          <ac:grpSpMkLst>
            <pc:docMk/>
            <pc:sldMk cId="1174078727" sldId="275"/>
            <ac:grpSpMk id="15" creationId="{CCDE13A7-6382-4A67-BEBE-4FF1F37C7F52}"/>
          </ac:grpSpMkLst>
        </pc:grpChg>
        <pc:grpChg chg="add del">
          <ac:chgData name="Dhanush Tamilselvan (CW)" userId="24501652-da02-4d8d-bd91-9c9136022321" providerId="ADAL" clId="{4CB6530E-CF39-416D-9751-F4832EACE05F}" dt="2024-05-13T08:48:51.296" v="1681" actId="26606"/>
          <ac:grpSpMkLst>
            <pc:docMk/>
            <pc:sldMk cId="1174078727" sldId="275"/>
            <ac:grpSpMk id="24" creationId="{17147D5D-F01F-4164-BD81-D10DC6F23E41}"/>
          </ac:grpSpMkLst>
        </pc:grpChg>
        <pc:grpChg chg="add del">
          <ac:chgData name="Dhanush Tamilselvan (CW)" userId="24501652-da02-4d8d-bd91-9c9136022321" providerId="ADAL" clId="{4CB6530E-CF39-416D-9751-F4832EACE05F}" dt="2024-05-13T08:48:51.296" v="1681" actId="26606"/>
          <ac:grpSpMkLst>
            <pc:docMk/>
            <pc:sldMk cId="1174078727" sldId="275"/>
            <ac:grpSpMk id="30" creationId="{6D0E248E-80AB-4B35-BA8D-F940FCB44326}"/>
          </ac:grpSpMkLst>
        </pc:grpChg>
        <pc:grpChg chg="add del">
          <ac:chgData name="Dhanush Tamilselvan (CW)" userId="24501652-da02-4d8d-bd91-9c9136022321" providerId="ADAL" clId="{4CB6530E-CF39-416D-9751-F4832EACE05F}" dt="2024-05-13T08:49:08.322" v="1683" actId="26606"/>
          <ac:grpSpMkLst>
            <pc:docMk/>
            <pc:sldMk cId="1174078727" sldId="275"/>
            <ac:grpSpMk id="107" creationId="{72E971DC-609B-418C-9DDA-BA8D6DF36A3A}"/>
          </ac:grpSpMkLst>
        </pc:grpChg>
        <pc:grpChg chg="add del">
          <ac:chgData name="Dhanush Tamilselvan (CW)" userId="24501652-da02-4d8d-bd91-9c9136022321" providerId="ADAL" clId="{4CB6530E-CF39-416D-9751-F4832EACE05F}" dt="2024-05-13T08:49:13.977" v="1687" actId="26606"/>
          <ac:grpSpMkLst>
            <pc:docMk/>
            <pc:sldMk cId="1174078727" sldId="275"/>
            <ac:grpSpMk id="120" creationId="{9257F266-F191-454E-870C-FF584E078AC0}"/>
          </ac:grpSpMkLst>
        </pc:grpChg>
        <pc:picChg chg="add del">
          <ac:chgData name="Dhanush Tamilselvan (CW)" userId="24501652-da02-4d8d-bd91-9c9136022321" providerId="ADAL" clId="{4CB6530E-CF39-416D-9751-F4832EACE05F}" dt="2024-05-13T08:48:51.296" v="1680" actId="26606"/>
          <ac:picMkLst>
            <pc:docMk/>
            <pc:sldMk cId="1174078727" sldId="275"/>
            <ac:picMk id="83" creationId="{8A2842C0-6210-4FDB-B1FF-C14C927377FB}"/>
          </ac:picMkLst>
        </pc:picChg>
        <pc:cxnChg chg="add del">
          <ac:chgData name="Dhanush Tamilselvan (CW)" userId="24501652-da02-4d8d-bd91-9c9136022321" providerId="ADAL" clId="{4CB6530E-CF39-416D-9751-F4832EACE05F}" dt="2024-05-13T08:48:34.719" v="1672" actId="26606"/>
          <ac:cxnSpMkLst>
            <pc:docMk/>
            <pc:sldMk cId="1174078727" sldId="275"/>
            <ac:cxnSpMk id="61" creationId="{7B2D303B-3DD0-4319-9EAD-361847FEC71D}"/>
          </ac:cxnSpMkLst>
        </pc:cxnChg>
        <pc:cxnChg chg="add del">
          <ac:chgData name="Dhanush Tamilselvan (CW)" userId="24501652-da02-4d8d-bd91-9c9136022321" providerId="ADAL" clId="{4CB6530E-CF39-416D-9751-F4832EACE05F}" dt="2024-05-13T08:49:20.520" v="1690" actId="26606"/>
          <ac:cxnSpMkLst>
            <pc:docMk/>
            <pc:sldMk cId="1174078727" sldId="275"/>
            <ac:cxnSpMk id="94" creationId="{56020367-4FD5-4596-8E10-C5F095CD8DBF}"/>
          </ac:cxnSpMkLst>
        </pc:cxnChg>
        <pc:cxnChg chg="add del">
          <ac:chgData name="Dhanush Tamilselvan (CW)" userId="24501652-da02-4d8d-bd91-9c9136022321" providerId="ADAL" clId="{4CB6530E-CF39-416D-9751-F4832EACE05F}" dt="2024-05-13T08:49:08.322" v="1683" actId="26606"/>
          <ac:cxnSpMkLst>
            <pc:docMk/>
            <pc:sldMk cId="1174078727" sldId="275"/>
            <ac:cxnSpMk id="103" creationId="{4AA7D802-E5E6-4ADF-8667-4B851036A963}"/>
          </ac:cxnSpMkLst>
        </pc:cxnChg>
        <pc:cxnChg chg="add del">
          <ac:chgData name="Dhanush Tamilselvan (CW)" userId="24501652-da02-4d8d-bd91-9c9136022321" providerId="ADAL" clId="{4CB6530E-CF39-416D-9751-F4832EACE05F}" dt="2024-05-13T08:49:08.322" v="1683" actId="26606"/>
          <ac:cxnSpMkLst>
            <pc:docMk/>
            <pc:sldMk cId="1174078727" sldId="275"/>
            <ac:cxnSpMk id="105" creationId="{D0193B42-FCA7-403A-B854-1644AE67390E}"/>
          </ac:cxnSpMkLst>
        </pc:cxnChg>
        <pc:cxnChg chg="add del">
          <ac:chgData name="Dhanush Tamilselvan (CW)" userId="24501652-da02-4d8d-bd91-9c9136022321" providerId="ADAL" clId="{4CB6530E-CF39-416D-9751-F4832EACE05F}" dt="2024-05-13T08:49:12.286" v="1685" actId="26606"/>
          <ac:cxnSpMkLst>
            <pc:docMk/>
            <pc:sldMk cId="1174078727" sldId="275"/>
            <ac:cxnSpMk id="114" creationId="{F7C8EA93-3210-4C62-99E9-153C275E3A87}"/>
          </ac:cxnSpMkLst>
        </pc:cxnChg>
        <pc:cxnChg chg="add del">
          <ac:chgData name="Dhanush Tamilselvan (CW)" userId="24501652-da02-4d8d-bd91-9c9136022321" providerId="ADAL" clId="{4CB6530E-CF39-416D-9751-F4832EACE05F}" dt="2024-05-13T08:49:13.977" v="1687" actId="26606"/>
          <ac:cxnSpMkLst>
            <pc:docMk/>
            <pc:sldMk cId="1174078727" sldId="275"/>
            <ac:cxnSpMk id="118" creationId="{862B0FA7-F693-4C94-963D-B57FB65F1D75}"/>
          </ac:cxnSpMkLst>
        </pc:cxnChg>
        <pc:cxnChg chg="add del">
          <ac:chgData name="Dhanush Tamilselvan (CW)" userId="24501652-da02-4d8d-bd91-9c9136022321" providerId="ADAL" clId="{4CB6530E-CF39-416D-9751-F4832EACE05F}" dt="2024-05-13T08:49:13.977" v="1687" actId="26606"/>
          <ac:cxnSpMkLst>
            <pc:docMk/>
            <pc:sldMk cId="1174078727" sldId="275"/>
            <ac:cxnSpMk id="119" creationId="{8AE33672-2AED-4692-9DD9-0416684C4978}"/>
          </ac:cxnSpMkLst>
        </pc:cxnChg>
        <pc:cxnChg chg="add del">
          <ac:chgData name="Dhanush Tamilselvan (CW)" userId="24501652-da02-4d8d-bd91-9c9136022321" providerId="ADAL" clId="{4CB6530E-CF39-416D-9751-F4832EACE05F}" dt="2024-05-13T08:49:20.511" v="1689" actId="26606"/>
          <ac:cxnSpMkLst>
            <pc:docMk/>
            <pc:sldMk cId="1174078727" sldId="275"/>
            <ac:cxnSpMk id="125" creationId="{F7C8EA93-3210-4C62-99E9-153C275E3A87}"/>
          </ac:cxnSpMkLst>
        </pc:cxnChg>
      </pc:sldChg>
      <pc:sldChg chg="modSp del mod">
        <pc:chgData name="Dhanush Tamilselvan (CW)" userId="24501652-da02-4d8d-bd91-9c9136022321" providerId="ADAL" clId="{4CB6530E-CF39-416D-9751-F4832EACE05F}" dt="2024-05-13T08:09:39.493" v="1186" actId="2696"/>
        <pc:sldMkLst>
          <pc:docMk/>
          <pc:sldMk cId="1329046815" sldId="277"/>
        </pc:sldMkLst>
        <pc:picChg chg="mod">
          <ac:chgData name="Dhanush Tamilselvan (CW)" userId="24501652-da02-4d8d-bd91-9c9136022321" providerId="ADAL" clId="{4CB6530E-CF39-416D-9751-F4832EACE05F}" dt="2024-05-13T06:51:53.799" v="168" actId="14100"/>
          <ac:picMkLst>
            <pc:docMk/>
            <pc:sldMk cId="1329046815" sldId="277"/>
            <ac:picMk id="8" creationId="{00000000-0000-0000-0000-000000000000}"/>
          </ac:picMkLst>
        </pc:picChg>
      </pc:sldChg>
      <pc:sldChg chg="addSp delSp modSp mod">
        <pc:chgData name="Dhanush Tamilselvan (CW)" userId="24501652-da02-4d8d-bd91-9c9136022321" providerId="ADAL" clId="{4CB6530E-CF39-416D-9751-F4832EACE05F}" dt="2024-05-13T07:37:43.072" v="705" actId="2710"/>
        <pc:sldMkLst>
          <pc:docMk/>
          <pc:sldMk cId="3027061517" sldId="279"/>
        </pc:sldMkLst>
        <pc:spChg chg="del mod">
          <ac:chgData name="Dhanush Tamilselvan (CW)" userId="24501652-da02-4d8d-bd91-9c9136022321" providerId="ADAL" clId="{4CB6530E-CF39-416D-9751-F4832EACE05F}" dt="2024-05-13T07:32:39.140" v="637"/>
          <ac:spMkLst>
            <pc:docMk/>
            <pc:sldMk cId="3027061517" sldId="279"/>
            <ac:spMk id="2" creationId="{D2D55772-E08F-4882-C473-A445358C3449}"/>
          </ac:spMkLst>
        </pc:spChg>
        <pc:spChg chg="add mod">
          <ac:chgData name="Dhanush Tamilselvan (CW)" userId="24501652-da02-4d8d-bd91-9c9136022321" providerId="ADAL" clId="{4CB6530E-CF39-416D-9751-F4832EACE05F}" dt="2024-05-13T07:37:43.072" v="705" actId="2710"/>
          <ac:spMkLst>
            <pc:docMk/>
            <pc:sldMk cId="3027061517" sldId="279"/>
            <ac:spMk id="4" creationId="{879B5445-12AD-EBDB-D30E-26DFD359D7CD}"/>
          </ac:spMkLst>
        </pc:spChg>
        <pc:spChg chg="mod">
          <ac:chgData name="Dhanush Tamilselvan (CW)" userId="24501652-da02-4d8d-bd91-9c9136022321" providerId="ADAL" clId="{4CB6530E-CF39-416D-9751-F4832EACE05F}" dt="2024-05-13T07:32:31.327" v="634" actId="20577"/>
          <ac:spMkLst>
            <pc:docMk/>
            <pc:sldMk cId="3027061517" sldId="279"/>
            <ac:spMk id="7" creationId="{00000000-0000-0000-0000-000000000000}"/>
          </ac:spMkLst>
        </pc:spChg>
        <pc:picChg chg="add del mod">
          <ac:chgData name="Dhanush Tamilselvan (CW)" userId="24501652-da02-4d8d-bd91-9c9136022321" providerId="ADAL" clId="{4CB6530E-CF39-416D-9751-F4832EACE05F}" dt="2024-05-13T07:35:35.833" v="695" actId="478"/>
          <ac:picMkLst>
            <pc:docMk/>
            <pc:sldMk cId="3027061517" sldId="279"/>
            <ac:picMk id="6" creationId="{F0352769-5C8B-0B56-2403-50678A984DD5}"/>
          </ac:picMkLst>
        </pc:picChg>
      </pc:sldChg>
      <pc:sldChg chg="modSp mod">
        <pc:chgData name="Dhanush Tamilselvan (CW)" userId="24501652-da02-4d8d-bd91-9c9136022321" providerId="ADAL" clId="{4CB6530E-CF39-416D-9751-F4832EACE05F}" dt="2024-05-13T07:49:21.958" v="748" actId="11"/>
        <pc:sldMkLst>
          <pc:docMk/>
          <pc:sldMk cId="898612095" sldId="281"/>
        </pc:sldMkLst>
        <pc:spChg chg="mod">
          <ac:chgData name="Dhanush Tamilselvan (CW)" userId="24501652-da02-4d8d-bd91-9c9136022321" providerId="ADAL" clId="{4CB6530E-CF39-416D-9751-F4832EACE05F}" dt="2024-05-13T07:49:21.958" v="748" actId="11"/>
          <ac:spMkLst>
            <pc:docMk/>
            <pc:sldMk cId="898612095" sldId="281"/>
            <ac:spMk id="2" creationId="{D2D55772-E08F-4882-C473-A445358C3449}"/>
          </ac:spMkLst>
        </pc:spChg>
      </pc:sldChg>
      <pc:sldChg chg="add del">
        <pc:chgData name="Dhanush Tamilselvan (CW)" userId="24501652-da02-4d8d-bd91-9c9136022321" providerId="ADAL" clId="{4CB6530E-CF39-416D-9751-F4832EACE05F}" dt="2024-05-13T08:39:33.936" v="1640" actId="2696"/>
        <pc:sldMkLst>
          <pc:docMk/>
          <pc:sldMk cId="2917838249" sldId="282"/>
        </pc:sldMkLst>
      </pc:sldChg>
      <pc:sldChg chg="add del">
        <pc:chgData name="Dhanush Tamilselvan (CW)" userId="24501652-da02-4d8d-bd91-9c9136022321" providerId="ADAL" clId="{4CB6530E-CF39-416D-9751-F4832EACE05F}" dt="2024-05-13T07:09:39.725" v="278" actId="2696"/>
        <pc:sldMkLst>
          <pc:docMk/>
          <pc:sldMk cId="3899821447" sldId="282"/>
        </pc:sldMkLst>
      </pc:sldChg>
      <pc:sldChg chg="add del">
        <pc:chgData name="Dhanush Tamilselvan (CW)" userId="24501652-da02-4d8d-bd91-9c9136022321" providerId="ADAL" clId="{4CB6530E-CF39-416D-9751-F4832EACE05F}" dt="2024-05-13T07:50:08.252" v="759" actId="2696"/>
        <pc:sldMkLst>
          <pc:docMk/>
          <pc:sldMk cId="2336165755" sldId="283"/>
        </pc:sldMkLst>
      </pc:sldChg>
      <pc:sldChg chg="modSp new del mod">
        <pc:chgData name="Dhanush Tamilselvan (CW)" userId="24501652-da02-4d8d-bd91-9c9136022321" providerId="ADAL" clId="{4CB6530E-CF39-416D-9751-F4832EACE05F}" dt="2024-05-13T07:32:23.742" v="622" actId="2696"/>
        <pc:sldMkLst>
          <pc:docMk/>
          <pc:sldMk cId="3160715369" sldId="284"/>
        </pc:sldMkLst>
        <pc:spChg chg="mod">
          <ac:chgData name="Dhanush Tamilselvan (CW)" userId="24501652-da02-4d8d-bd91-9c9136022321" providerId="ADAL" clId="{4CB6530E-CF39-416D-9751-F4832EACE05F}" dt="2024-05-13T07:32:18.428" v="620" actId="20577"/>
          <ac:spMkLst>
            <pc:docMk/>
            <pc:sldMk cId="3160715369" sldId="284"/>
            <ac:spMk id="2" creationId="{D3EDD031-2C58-CC4C-7FB5-05A0F21EA9A0}"/>
          </ac:spMkLst>
        </pc:spChg>
      </pc:sldChg>
      <pc:sldChg chg="modSp add mod">
        <pc:chgData name="Dhanush Tamilselvan (CW)" userId="24501652-da02-4d8d-bd91-9c9136022321" providerId="ADAL" clId="{4CB6530E-CF39-416D-9751-F4832EACE05F}" dt="2024-05-13T09:00:46.614" v="1707" actId="14100"/>
        <pc:sldMkLst>
          <pc:docMk/>
          <pc:sldMk cId="4187389247" sldId="285"/>
        </pc:sldMkLst>
        <pc:spChg chg="mod">
          <ac:chgData name="Dhanush Tamilselvan (CW)" userId="24501652-da02-4d8d-bd91-9c9136022321" providerId="ADAL" clId="{4CB6530E-CF39-416D-9751-F4832EACE05F}" dt="2024-05-13T09:00:46.614" v="1707" actId="14100"/>
          <ac:spMkLst>
            <pc:docMk/>
            <pc:sldMk cId="4187389247" sldId="285"/>
            <ac:spMk id="2" creationId="{D2D55772-E08F-4882-C473-A445358C3449}"/>
          </ac:spMkLst>
        </pc:spChg>
        <pc:spChg chg="mod">
          <ac:chgData name="Dhanush Tamilselvan (CW)" userId="24501652-da02-4d8d-bd91-9c9136022321" providerId="ADAL" clId="{4CB6530E-CF39-416D-9751-F4832EACE05F}" dt="2024-05-13T07:48:57.071" v="744" actId="1076"/>
          <ac:spMkLst>
            <pc:docMk/>
            <pc:sldMk cId="4187389247" sldId="285"/>
            <ac:spMk id="7" creationId="{00000000-0000-0000-0000-000000000000}"/>
          </ac:spMkLst>
        </pc:spChg>
      </pc:sldChg>
      <pc:sldChg chg="modSp add mod">
        <pc:chgData name="Dhanush Tamilselvan (CW)" userId="24501652-da02-4d8d-bd91-9c9136022321" providerId="ADAL" clId="{4CB6530E-CF39-416D-9751-F4832EACE05F}" dt="2024-05-13T07:49:44.321" v="753" actId="404"/>
        <pc:sldMkLst>
          <pc:docMk/>
          <pc:sldMk cId="2688874700" sldId="286"/>
        </pc:sldMkLst>
        <pc:spChg chg="mod">
          <ac:chgData name="Dhanush Tamilselvan (CW)" userId="24501652-da02-4d8d-bd91-9c9136022321" providerId="ADAL" clId="{4CB6530E-CF39-416D-9751-F4832EACE05F}" dt="2024-05-13T07:49:44.321" v="753" actId="404"/>
          <ac:spMkLst>
            <pc:docMk/>
            <pc:sldMk cId="2688874700" sldId="286"/>
            <ac:spMk id="2" creationId="{D2D55772-E08F-4882-C473-A445358C3449}"/>
          </ac:spMkLst>
        </pc:spChg>
      </pc:sldChg>
      <pc:sldChg chg="add del">
        <pc:chgData name="Dhanush Tamilselvan (CW)" userId="24501652-da02-4d8d-bd91-9c9136022321" providerId="ADAL" clId="{4CB6530E-CF39-416D-9751-F4832EACE05F}" dt="2024-05-13T08:03:01.643" v="1086" actId="2696"/>
        <pc:sldMkLst>
          <pc:docMk/>
          <pc:sldMk cId="1598207086" sldId="287"/>
        </pc:sldMkLst>
      </pc:sldChg>
      <pc:sldChg chg="addSp delSp modSp add mod">
        <pc:chgData name="Dhanush Tamilselvan (CW)" userId="24501652-da02-4d8d-bd91-9c9136022321" providerId="ADAL" clId="{4CB6530E-CF39-416D-9751-F4832EACE05F}" dt="2024-05-13T08:40:46.704" v="1650" actId="20577"/>
        <pc:sldMkLst>
          <pc:docMk/>
          <pc:sldMk cId="1787321963" sldId="287"/>
        </pc:sldMkLst>
        <pc:spChg chg="del">
          <ac:chgData name="Dhanush Tamilselvan (CW)" userId="24501652-da02-4d8d-bd91-9c9136022321" providerId="ADAL" clId="{4CB6530E-CF39-416D-9751-F4832EACE05F}" dt="2024-05-13T08:08:11.699" v="1132" actId="478"/>
          <ac:spMkLst>
            <pc:docMk/>
            <pc:sldMk cId="1787321963" sldId="287"/>
            <ac:spMk id="2" creationId="{00000000-0000-0000-0000-000000000000}"/>
          </ac:spMkLst>
        </pc:spChg>
        <pc:spChg chg="add del mod">
          <ac:chgData name="Dhanush Tamilselvan (CW)" userId="24501652-da02-4d8d-bd91-9c9136022321" providerId="ADAL" clId="{4CB6530E-CF39-416D-9751-F4832EACE05F}" dt="2024-05-13T08:08:13.855" v="1133" actId="478"/>
          <ac:spMkLst>
            <pc:docMk/>
            <pc:sldMk cId="1787321963" sldId="287"/>
            <ac:spMk id="4" creationId="{E8A0E1DE-A536-8975-64A5-60F5260CB8A9}"/>
          </ac:spMkLst>
        </pc:spChg>
        <pc:spChg chg="mod">
          <ac:chgData name="Dhanush Tamilselvan (CW)" userId="24501652-da02-4d8d-bd91-9c9136022321" providerId="ADAL" clId="{4CB6530E-CF39-416D-9751-F4832EACE05F}" dt="2024-05-13T08:40:46.704" v="1650" actId="20577"/>
          <ac:spMkLst>
            <pc:docMk/>
            <pc:sldMk cId="1787321963" sldId="287"/>
            <ac:spMk id="5" creationId="{00000000-0000-0000-0000-000000000000}"/>
          </ac:spMkLst>
        </pc:spChg>
        <pc:picChg chg="mod">
          <ac:chgData name="Dhanush Tamilselvan (CW)" userId="24501652-da02-4d8d-bd91-9c9136022321" providerId="ADAL" clId="{4CB6530E-CF39-416D-9751-F4832EACE05F}" dt="2024-05-13T08:08:27.861" v="1136" actId="14100"/>
          <ac:picMkLst>
            <pc:docMk/>
            <pc:sldMk cId="1787321963" sldId="287"/>
            <ac:picMk id="6" creationId="{00000000-0000-0000-0000-000000000000}"/>
          </ac:picMkLst>
        </pc:picChg>
      </pc:sldChg>
      <pc:sldChg chg="addSp delSp modSp new del mod">
        <pc:chgData name="Dhanush Tamilselvan (CW)" userId="24501652-da02-4d8d-bd91-9c9136022321" providerId="ADAL" clId="{4CB6530E-CF39-416D-9751-F4832EACE05F}" dt="2024-05-13T08:02:58.436" v="1085" actId="2696"/>
        <pc:sldMkLst>
          <pc:docMk/>
          <pc:sldMk cId="1626215003" sldId="288"/>
        </pc:sldMkLst>
        <pc:spChg chg="del">
          <ac:chgData name="Dhanush Tamilselvan (CW)" userId="24501652-da02-4d8d-bd91-9c9136022321" providerId="ADAL" clId="{4CB6530E-CF39-416D-9751-F4832EACE05F}" dt="2024-05-13T08:01:35.079" v="1071" actId="21"/>
          <ac:spMkLst>
            <pc:docMk/>
            <pc:sldMk cId="1626215003" sldId="288"/>
            <ac:spMk id="2" creationId="{9FFE20AF-E2C6-F671-7E9F-3D9A14508822}"/>
          </ac:spMkLst>
        </pc:spChg>
        <pc:spChg chg="add del mod">
          <ac:chgData name="Dhanush Tamilselvan (CW)" userId="24501652-da02-4d8d-bd91-9c9136022321" providerId="ADAL" clId="{4CB6530E-CF39-416D-9751-F4832EACE05F}" dt="2024-05-13T08:02:49.424" v="1083" actId="478"/>
          <ac:spMkLst>
            <pc:docMk/>
            <pc:sldMk cId="1626215003" sldId="288"/>
            <ac:spMk id="3" creationId="{2A8EF757-DCBB-B7A6-0D19-A07EABFA317F}"/>
          </ac:spMkLst>
        </pc:spChg>
        <pc:spChg chg="add mod">
          <ac:chgData name="Dhanush Tamilselvan (CW)" userId="24501652-da02-4d8d-bd91-9c9136022321" providerId="ADAL" clId="{4CB6530E-CF39-416D-9751-F4832EACE05F}" dt="2024-05-13T08:02:48.754" v="1082" actId="1076"/>
          <ac:spMkLst>
            <pc:docMk/>
            <pc:sldMk cId="1626215003" sldId="288"/>
            <ac:spMk id="4" creationId="{98BFC065-4E4A-244D-35C8-3D52F48884C9}"/>
          </ac:spMkLst>
        </pc:spChg>
      </pc:sldChg>
      <pc:sldChg chg="addSp delSp modSp add mod ord">
        <pc:chgData name="Dhanush Tamilselvan (CW)" userId="24501652-da02-4d8d-bd91-9c9136022321" providerId="ADAL" clId="{4CB6530E-CF39-416D-9751-F4832EACE05F}" dt="2024-05-13T08:47:05.856" v="1664" actId="1076"/>
        <pc:sldMkLst>
          <pc:docMk/>
          <pc:sldMk cId="1679987223" sldId="288"/>
        </pc:sldMkLst>
        <pc:spChg chg="mod">
          <ac:chgData name="Dhanush Tamilselvan (CW)" userId="24501652-da02-4d8d-bd91-9c9136022321" providerId="ADAL" clId="{4CB6530E-CF39-416D-9751-F4832EACE05F}" dt="2024-05-13T08:19:59.598" v="1353" actId="1076"/>
          <ac:spMkLst>
            <pc:docMk/>
            <pc:sldMk cId="1679987223" sldId="288"/>
            <ac:spMk id="5" creationId="{00000000-0000-0000-0000-000000000000}"/>
          </ac:spMkLst>
        </pc:spChg>
        <pc:graphicFrameChg chg="add mod">
          <ac:chgData name="Dhanush Tamilselvan (CW)" userId="24501652-da02-4d8d-bd91-9c9136022321" providerId="ADAL" clId="{4CB6530E-CF39-416D-9751-F4832EACE05F}" dt="2024-05-13T08:16:15.264" v="1191"/>
          <ac:graphicFrameMkLst>
            <pc:docMk/>
            <pc:sldMk cId="1679987223" sldId="288"/>
            <ac:graphicFrameMk id="2" creationId="{242A56DE-4668-27DD-6C5A-566A72DE06BB}"/>
          </ac:graphicFrameMkLst>
        </pc:graphicFrameChg>
        <pc:graphicFrameChg chg="add mod modGraphic">
          <ac:chgData name="Dhanush Tamilselvan (CW)" userId="24501652-da02-4d8d-bd91-9c9136022321" providerId="ADAL" clId="{4CB6530E-CF39-416D-9751-F4832EACE05F}" dt="2024-05-13T08:16:43.179" v="1196" actId="12385"/>
          <ac:graphicFrameMkLst>
            <pc:docMk/>
            <pc:sldMk cId="1679987223" sldId="288"/>
            <ac:graphicFrameMk id="3" creationId="{DD1E32E3-AD0D-E2BA-3D5E-38DD07BC0F29}"/>
          </ac:graphicFrameMkLst>
        </pc:graphicFrameChg>
        <pc:picChg chg="del">
          <ac:chgData name="Dhanush Tamilselvan (CW)" userId="24501652-da02-4d8d-bd91-9c9136022321" providerId="ADAL" clId="{4CB6530E-CF39-416D-9751-F4832EACE05F}" dt="2024-05-13T08:16:09.800" v="1189" actId="478"/>
          <ac:picMkLst>
            <pc:docMk/>
            <pc:sldMk cId="1679987223" sldId="288"/>
            <ac:picMk id="6" creationId="{00000000-0000-0000-0000-000000000000}"/>
          </ac:picMkLst>
        </pc:picChg>
        <pc:picChg chg="add del">
          <ac:chgData name="Dhanush Tamilselvan (CW)" userId="24501652-da02-4d8d-bd91-9c9136022321" providerId="ADAL" clId="{4CB6530E-CF39-416D-9751-F4832EACE05F}" dt="2024-05-13T08:18:08.989" v="1198" actId="478"/>
          <ac:picMkLst>
            <pc:docMk/>
            <pc:sldMk cId="1679987223" sldId="288"/>
            <ac:picMk id="7" creationId="{D8FF1C64-7CAD-CD28-9C8B-3ED4625AEC92}"/>
          </ac:picMkLst>
        </pc:picChg>
        <pc:picChg chg="add del mod modCrop">
          <ac:chgData name="Dhanush Tamilselvan (CW)" userId="24501652-da02-4d8d-bd91-9c9136022321" providerId="ADAL" clId="{4CB6530E-CF39-416D-9751-F4832EACE05F}" dt="2024-05-13T08:46:46.634" v="1655" actId="478"/>
          <ac:picMkLst>
            <pc:docMk/>
            <pc:sldMk cId="1679987223" sldId="288"/>
            <ac:picMk id="9" creationId="{9FD49246-48A7-E109-79CF-811910154FE1}"/>
          </ac:picMkLst>
        </pc:picChg>
        <pc:picChg chg="add mod">
          <ac:chgData name="Dhanush Tamilselvan (CW)" userId="24501652-da02-4d8d-bd91-9c9136022321" providerId="ADAL" clId="{4CB6530E-CF39-416D-9751-F4832EACE05F}" dt="2024-05-13T08:47:05.856" v="1664" actId="1076"/>
          <ac:picMkLst>
            <pc:docMk/>
            <pc:sldMk cId="1679987223" sldId="288"/>
            <ac:picMk id="11" creationId="{D9DEB04C-DE33-46D0-755E-FF2E0192BCA6}"/>
          </ac:picMkLst>
        </pc:picChg>
      </pc:sldChg>
      <pc:sldChg chg="addSp delSp modSp add mod">
        <pc:chgData name="Dhanush Tamilselvan (CW)" userId="24501652-da02-4d8d-bd91-9c9136022321" providerId="ADAL" clId="{4CB6530E-CF39-416D-9751-F4832EACE05F}" dt="2024-05-13T09:00:10.450" v="1700" actId="478"/>
        <pc:sldMkLst>
          <pc:docMk/>
          <pc:sldMk cId="808884490" sldId="289"/>
        </pc:sldMkLst>
        <pc:spChg chg="del mod">
          <ac:chgData name="Dhanush Tamilselvan (CW)" userId="24501652-da02-4d8d-bd91-9c9136022321" providerId="ADAL" clId="{4CB6530E-CF39-416D-9751-F4832EACE05F}" dt="2024-05-13T08:59:02.363" v="1694" actId="478"/>
          <ac:spMkLst>
            <pc:docMk/>
            <pc:sldMk cId="808884490" sldId="289"/>
            <ac:spMk id="5" creationId="{2D814BB0-C7C2-29FB-63CC-D4072B9797B0}"/>
          </ac:spMkLst>
        </pc:spChg>
        <pc:spChg chg="del mod">
          <ac:chgData name="Dhanush Tamilselvan (CW)" userId="24501652-da02-4d8d-bd91-9c9136022321" providerId="ADAL" clId="{4CB6530E-CF39-416D-9751-F4832EACE05F}" dt="2024-05-13T09:00:10.450" v="1700" actId="478"/>
          <ac:spMkLst>
            <pc:docMk/>
            <pc:sldMk cId="808884490" sldId="289"/>
            <ac:spMk id="7" creationId="{4CD72165-21EC-406D-5672-4493242761E7}"/>
          </ac:spMkLst>
        </pc:spChg>
        <pc:spChg chg="mod">
          <ac:chgData name="Dhanush Tamilselvan (CW)" userId="24501652-da02-4d8d-bd91-9c9136022321" providerId="ADAL" clId="{4CB6530E-CF39-416D-9751-F4832EACE05F}" dt="2024-05-13T08:21:26.202" v="1375" actId="20577"/>
          <ac:spMkLst>
            <pc:docMk/>
            <pc:sldMk cId="808884490" sldId="289"/>
            <ac:spMk id="18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1:37.110" v="1381" actId="20577"/>
          <ac:spMkLst>
            <pc:docMk/>
            <pc:sldMk cId="808884490" sldId="289"/>
            <ac:spMk id="19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1:30.638" v="1377" actId="20577"/>
          <ac:spMkLst>
            <pc:docMk/>
            <pc:sldMk cId="808884490" sldId="289"/>
            <ac:spMk id="20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1:04.867" v="1370" actId="20577"/>
          <ac:spMkLst>
            <pc:docMk/>
            <pc:sldMk cId="808884490" sldId="289"/>
            <ac:spMk id="21" creationId="{00000000-0000-0000-0000-000000000000}"/>
          </ac:spMkLst>
        </pc:spChg>
        <pc:spChg chg="mod">
          <ac:chgData name="Dhanush Tamilselvan (CW)" userId="24501652-da02-4d8d-bd91-9c9136022321" providerId="ADAL" clId="{4CB6530E-CF39-416D-9751-F4832EACE05F}" dt="2024-05-13T08:23:33.090" v="1400" actId="1076"/>
          <ac:spMkLst>
            <pc:docMk/>
            <pc:sldMk cId="808884490" sldId="289"/>
            <ac:spMk id="23" creationId="{00000000-0000-0000-0000-000000000000}"/>
          </ac:spMkLst>
        </pc:spChg>
        <pc:picChg chg="add mod">
          <ac:chgData name="Dhanush Tamilselvan (CW)" userId="24501652-da02-4d8d-bd91-9c9136022321" providerId="ADAL" clId="{4CB6530E-CF39-416D-9751-F4832EACE05F}" dt="2024-05-13T08:22:23.184" v="1386" actId="1076"/>
          <ac:picMkLst>
            <pc:docMk/>
            <pc:sldMk cId="808884490" sldId="289"/>
            <ac:picMk id="2" creationId="{78DC48F6-CE2D-C84A-DFB7-DC926BA831B5}"/>
          </ac:picMkLst>
        </pc:picChg>
        <pc:picChg chg="add mod">
          <ac:chgData name="Dhanush Tamilselvan (CW)" userId="24501652-da02-4d8d-bd91-9c9136022321" providerId="ADAL" clId="{4CB6530E-CF39-416D-9751-F4832EACE05F}" dt="2024-05-13T08:22:56.787" v="1391" actId="1076"/>
          <ac:picMkLst>
            <pc:docMk/>
            <pc:sldMk cId="808884490" sldId="289"/>
            <ac:picMk id="3" creationId="{3CF82793-FABC-8059-FABB-A366B91F2906}"/>
          </ac:picMkLst>
        </pc:picChg>
        <pc:picChg chg="add mod">
          <ac:chgData name="Dhanush Tamilselvan (CW)" userId="24501652-da02-4d8d-bd91-9c9136022321" providerId="ADAL" clId="{4CB6530E-CF39-416D-9751-F4832EACE05F}" dt="2024-05-13T08:23:20.541" v="1399" actId="14100"/>
          <ac:picMkLst>
            <pc:docMk/>
            <pc:sldMk cId="808884490" sldId="289"/>
            <ac:picMk id="4" creationId="{1DBEE834-5359-306A-839E-7ADE5F515F40}"/>
          </ac:picMkLst>
        </pc:picChg>
        <pc:picChg chg="del">
          <ac:chgData name="Dhanush Tamilselvan (CW)" userId="24501652-da02-4d8d-bd91-9c9136022321" providerId="ADAL" clId="{4CB6530E-CF39-416D-9751-F4832EACE05F}" dt="2024-05-13T08:20:31.632" v="1356" actId="478"/>
          <ac:picMkLst>
            <pc:docMk/>
            <pc:sldMk cId="808884490" sldId="289"/>
            <ac:picMk id="14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20:32.308" v="1357" actId="478"/>
          <ac:picMkLst>
            <pc:docMk/>
            <pc:sldMk cId="808884490" sldId="289"/>
            <ac:picMk id="16" creationId="{00000000-0000-0000-0000-000000000000}"/>
          </ac:picMkLst>
        </pc:picChg>
        <pc:picChg chg="del">
          <ac:chgData name="Dhanush Tamilselvan (CW)" userId="24501652-da02-4d8d-bd91-9c9136022321" providerId="ADAL" clId="{4CB6530E-CF39-416D-9751-F4832EACE05F}" dt="2024-05-13T08:20:33.067" v="1358" actId="478"/>
          <ac:picMkLst>
            <pc:docMk/>
            <pc:sldMk cId="808884490" sldId="289"/>
            <ac:picMk id="17" creationId="{00000000-0000-0000-0000-000000000000}"/>
          </ac:picMkLst>
        </pc:picChg>
        <pc:picChg chg="mod">
          <ac:chgData name="Dhanush Tamilselvan (CW)" userId="24501652-da02-4d8d-bd91-9c9136022321" providerId="ADAL" clId="{4CB6530E-CF39-416D-9751-F4832EACE05F}" dt="2024-05-13T08:20:51.576" v="1365" actId="1076"/>
          <ac:picMkLst>
            <pc:docMk/>
            <pc:sldMk cId="808884490" sldId="289"/>
            <ac:picMk id="3074" creationId="{00000000-0000-0000-0000-000000000000}"/>
          </ac:picMkLst>
        </pc:picChg>
      </pc:sldChg>
      <pc:sldChg chg="add del">
        <pc:chgData name="Dhanush Tamilselvan (CW)" userId="24501652-da02-4d8d-bd91-9c9136022321" providerId="ADAL" clId="{4CB6530E-CF39-416D-9751-F4832EACE05F}" dt="2024-05-13T08:37:59.419" v="1639" actId="2696"/>
        <pc:sldMkLst>
          <pc:docMk/>
          <pc:sldMk cId="1554893089" sldId="290"/>
        </pc:sldMkLst>
      </pc:sldChg>
      <pc:sldChg chg="add del">
        <pc:chgData name="Dhanush Tamilselvan (CW)" userId="24501652-da02-4d8d-bd91-9c9136022321" providerId="ADAL" clId="{4CB6530E-CF39-416D-9751-F4832EACE05F}" dt="2024-05-13T08:27:20.129" v="1456" actId="2696"/>
        <pc:sldMkLst>
          <pc:docMk/>
          <pc:sldMk cId="1878184335" sldId="290"/>
        </pc:sldMkLst>
      </pc:sldChg>
      <pc:sldChg chg="add del">
        <pc:chgData name="Dhanush Tamilselvan (CW)" userId="24501652-da02-4d8d-bd91-9c9136022321" providerId="ADAL" clId="{4CB6530E-CF39-416D-9751-F4832EACE05F}" dt="2024-05-13T08:35:27.477" v="1586" actId="2696"/>
        <pc:sldMkLst>
          <pc:docMk/>
          <pc:sldMk cId="1908540494" sldId="290"/>
        </pc:sldMkLst>
      </pc:sldChg>
      <pc:sldChg chg="modSp add del mod">
        <pc:chgData name="Dhanush Tamilselvan (CW)" userId="24501652-da02-4d8d-bd91-9c9136022321" providerId="ADAL" clId="{4CB6530E-CF39-416D-9751-F4832EACE05F}" dt="2024-05-13T08:31:36.082" v="1524" actId="2696"/>
        <pc:sldMkLst>
          <pc:docMk/>
          <pc:sldMk cId="3271970457" sldId="290"/>
        </pc:sldMkLst>
        <pc:picChg chg="mod modCrop">
          <ac:chgData name="Dhanush Tamilselvan (CW)" userId="24501652-da02-4d8d-bd91-9c9136022321" providerId="ADAL" clId="{4CB6530E-CF39-416D-9751-F4832EACE05F}" dt="2024-05-13T08:30:30.676" v="1509" actId="732"/>
          <ac:picMkLst>
            <pc:docMk/>
            <pc:sldMk cId="3271970457" sldId="290"/>
            <ac:picMk id="9" creationId="{00000000-0000-0000-0000-000000000000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663E6-A908-4C1E-9767-959E276AC815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8A705D-FA58-45D6-B84F-A081EF8CA5FA}">
      <dgm:prSet phldrT="[Text]" custT="1"/>
      <dgm:spPr/>
      <dgm:t>
        <a:bodyPr/>
        <a:lstStyle/>
        <a:p>
          <a:r>
            <a:rPr lang="en-US" sz="1400" b="1" dirty="0"/>
            <a:t>Phase Change Material </a:t>
          </a:r>
          <a:endParaRPr lang="en-IN" sz="1400" b="1" dirty="0"/>
        </a:p>
      </dgm:t>
    </dgm:pt>
    <dgm:pt modelId="{2E23E113-A833-4920-BEC6-336F1F94F4F3}" type="parTrans" cxnId="{F7AD4E47-FE56-4CC8-81A9-BFF1AC9D581E}">
      <dgm:prSet/>
      <dgm:spPr/>
      <dgm:t>
        <a:bodyPr/>
        <a:lstStyle/>
        <a:p>
          <a:endParaRPr lang="en-IN" sz="2000" b="1"/>
        </a:p>
      </dgm:t>
    </dgm:pt>
    <dgm:pt modelId="{25B6E8A4-934B-4E66-8742-ECDCADDCD536}" type="sibTrans" cxnId="{F7AD4E47-FE56-4CC8-81A9-BFF1AC9D581E}">
      <dgm:prSet/>
      <dgm:spPr/>
      <dgm:t>
        <a:bodyPr/>
        <a:lstStyle/>
        <a:p>
          <a:endParaRPr lang="en-IN" sz="2000" b="1"/>
        </a:p>
      </dgm:t>
    </dgm:pt>
    <dgm:pt modelId="{02882020-5AFE-4D2E-BA4C-CD0920F057D1}">
      <dgm:prSet phldrT="[Text]" custT="1"/>
      <dgm:spPr/>
      <dgm:t>
        <a:bodyPr/>
        <a:lstStyle/>
        <a:p>
          <a:r>
            <a:rPr lang="en-US" sz="1400" b="1" dirty="0"/>
            <a:t>Organic</a:t>
          </a:r>
          <a:endParaRPr lang="en-IN" sz="1400" b="1" dirty="0"/>
        </a:p>
      </dgm:t>
    </dgm:pt>
    <dgm:pt modelId="{467A749C-0FE4-40F3-96B3-F6A73F6ACF63}" type="parTrans" cxnId="{AF6B70E6-FECB-4308-9175-8879D39DEB63}">
      <dgm:prSet custT="1"/>
      <dgm:spPr/>
      <dgm:t>
        <a:bodyPr/>
        <a:lstStyle/>
        <a:p>
          <a:endParaRPr lang="en-IN" sz="600" b="1"/>
        </a:p>
      </dgm:t>
    </dgm:pt>
    <dgm:pt modelId="{F23E9DFE-8414-4FA5-9FDB-D6645FABBF03}" type="sibTrans" cxnId="{AF6B70E6-FECB-4308-9175-8879D39DEB63}">
      <dgm:prSet/>
      <dgm:spPr/>
      <dgm:t>
        <a:bodyPr/>
        <a:lstStyle/>
        <a:p>
          <a:endParaRPr lang="en-IN" sz="2000" b="1"/>
        </a:p>
      </dgm:t>
    </dgm:pt>
    <dgm:pt modelId="{EE1F3B65-BB67-475F-972F-1A6764A0D9E1}">
      <dgm:prSet phldrT="[Text]" custT="1"/>
      <dgm:spPr/>
      <dgm:t>
        <a:bodyPr/>
        <a:lstStyle/>
        <a:p>
          <a:r>
            <a:rPr lang="en-US" sz="1050" b="1" dirty="0"/>
            <a:t>Paraffin Compounds </a:t>
          </a:r>
          <a:endParaRPr lang="en-IN" sz="1050" b="1" dirty="0"/>
        </a:p>
      </dgm:t>
    </dgm:pt>
    <dgm:pt modelId="{390A6272-5154-4803-A02C-39855C9D11E3}" type="parTrans" cxnId="{BCD5256B-3777-4737-9861-653792BF3C52}">
      <dgm:prSet custT="1"/>
      <dgm:spPr/>
      <dgm:t>
        <a:bodyPr/>
        <a:lstStyle/>
        <a:p>
          <a:endParaRPr lang="en-IN" sz="600" b="1"/>
        </a:p>
      </dgm:t>
    </dgm:pt>
    <dgm:pt modelId="{AE2D6AF0-016E-486E-A75E-D52081BD8CC1}" type="sibTrans" cxnId="{BCD5256B-3777-4737-9861-653792BF3C52}">
      <dgm:prSet/>
      <dgm:spPr/>
      <dgm:t>
        <a:bodyPr/>
        <a:lstStyle/>
        <a:p>
          <a:endParaRPr lang="en-IN" sz="2000" b="1"/>
        </a:p>
      </dgm:t>
    </dgm:pt>
    <dgm:pt modelId="{D221C524-CD5A-49A2-8FF8-483588CCC840}">
      <dgm:prSet phldrT="[Text]" custT="1"/>
      <dgm:spPr/>
      <dgm:t>
        <a:bodyPr/>
        <a:lstStyle/>
        <a:p>
          <a:r>
            <a:rPr lang="en-US" sz="1050" b="1" dirty="0"/>
            <a:t>Non-Paraffin Compounds </a:t>
          </a:r>
          <a:endParaRPr lang="en-IN" sz="1050" b="1" dirty="0"/>
        </a:p>
      </dgm:t>
    </dgm:pt>
    <dgm:pt modelId="{9B350704-AAC7-4271-82C1-2F46C7D8491B}" type="parTrans" cxnId="{BE9207A8-133D-497E-9384-EB490F395F78}">
      <dgm:prSet custT="1"/>
      <dgm:spPr/>
      <dgm:t>
        <a:bodyPr/>
        <a:lstStyle/>
        <a:p>
          <a:endParaRPr lang="en-IN" sz="600" b="1"/>
        </a:p>
      </dgm:t>
    </dgm:pt>
    <dgm:pt modelId="{89DAD29D-7E84-455F-96CD-1F5B1DA91D20}" type="sibTrans" cxnId="{BE9207A8-133D-497E-9384-EB490F395F78}">
      <dgm:prSet/>
      <dgm:spPr/>
      <dgm:t>
        <a:bodyPr/>
        <a:lstStyle/>
        <a:p>
          <a:endParaRPr lang="en-IN" sz="2000" b="1"/>
        </a:p>
      </dgm:t>
    </dgm:pt>
    <dgm:pt modelId="{F5DFEF6F-7E17-451E-AD7C-C77CC52B257F}">
      <dgm:prSet phldrT="[Text]" custT="1"/>
      <dgm:spPr/>
      <dgm:t>
        <a:bodyPr/>
        <a:lstStyle/>
        <a:p>
          <a:r>
            <a:rPr lang="en-US" sz="1400" b="1" dirty="0"/>
            <a:t>Inorganic </a:t>
          </a:r>
          <a:endParaRPr lang="en-IN" sz="1400" b="1" dirty="0"/>
        </a:p>
      </dgm:t>
    </dgm:pt>
    <dgm:pt modelId="{1E391EA8-B69E-4249-AC46-B172A7677018}" type="parTrans" cxnId="{AC579BFD-B36D-4481-B6E4-41048E23A942}">
      <dgm:prSet custT="1"/>
      <dgm:spPr/>
      <dgm:t>
        <a:bodyPr/>
        <a:lstStyle/>
        <a:p>
          <a:endParaRPr lang="en-IN" sz="600" b="1"/>
        </a:p>
      </dgm:t>
    </dgm:pt>
    <dgm:pt modelId="{55BADAFB-6C23-4F75-A3F5-05074B63CDB2}" type="sibTrans" cxnId="{AC579BFD-B36D-4481-B6E4-41048E23A942}">
      <dgm:prSet/>
      <dgm:spPr/>
      <dgm:t>
        <a:bodyPr/>
        <a:lstStyle/>
        <a:p>
          <a:endParaRPr lang="en-IN" sz="2000" b="1"/>
        </a:p>
      </dgm:t>
    </dgm:pt>
    <dgm:pt modelId="{6EC3166A-8A11-4AFA-B605-F2CFCC897EBA}">
      <dgm:prSet phldrT="[Text]" custT="1"/>
      <dgm:spPr/>
      <dgm:t>
        <a:bodyPr/>
        <a:lstStyle/>
        <a:p>
          <a:r>
            <a:rPr lang="en-US" sz="1050" b="1" dirty="0"/>
            <a:t>Salt Hydrate </a:t>
          </a:r>
          <a:endParaRPr lang="en-IN" sz="1050" b="1" dirty="0"/>
        </a:p>
      </dgm:t>
    </dgm:pt>
    <dgm:pt modelId="{69E0F417-65D0-4376-959B-1B40FA3C05F2}" type="parTrans" cxnId="{EAB2366B-96DB-4D00-82A1-4674F5808EC4}">
      <dgm:prSet custT="1"/>
      <dgm:spPr/>
      <dgm:t>
        <a:bodyPr/>
        <a:lstStyle/>
        <a:p>
          <a:endParaRPr lang="en-IN" sz="600" b="1"/>
        </a:p>
      </dgm:t>
    </dgm:pt>
    <dgm:pt modelId="{122E9BE0-07F2-48AF-BCCF-C60DB64A6676}" type="sibTrans" cxnId="{EAB2366B-96DB-4D00-82A1-4674F5808EC4}">
      <dgm:prSet/>
      <dgm:spPr/>
      <dgm:t>
        <a:bodyPr/>
        <a:lstStyle/>
        <a:p>
          <a:endParaRPr lang="en-IN" sz="2000" b="1"/>
        </a:p>
      </dgm:t>
    </dgm:pt>
    <dgm:pt modelId="{B2473326-E3F1-4559-BAAE-7641B8E23A4D}">
      <dgm:prSet phldrT="[Text]" custT="1"/>
      <dgm:spPr/>
      <dgm:t>
        <a:bodyPr/>
        <a:lstStyle/>
        <a:p>
          <a:r>
            <a:rPr lang="en-US" sz="1050" b="1" dirty="0"/>
            <a:t>Metallic</a:t>
          </a:r>
          <a:endParaRPr lang="en-IN" sz="1050" b="1" dirty="0"/>
        </a:p>
      </dgm:t>
    </dgm:pt>
    <dgm:pt modelId="{1110CBE0-3AC8-4DF5-8A43-7B4BA42959C6}" type="parTrans" cxnId="{84FA0A95-7674-471C-AE40-C50105532934}">
      <dgm:prSet custT="1"/>
      <dgm:spPr/>
      <dgm:t>
        <a:bodyPr/>
        <a:lstStyle/>
        <a:p>
          <a:endParaRPr lang="en-IN" sz="600" b="1"/>
        </a:p>
      </dgm:t>
    </dgm:pt>
    <dgm:pt modelId="{A441CA13-29D1-4A11-A8C3-859015DCF99C}" type="sibTrans" cxnId="{84FA0A95-7674-471C-AE40-C50105532934}">
      <dgm:prSet/>
      <dgm:spPr/>
      <dgm:t>
        <a:bodyPr/>
        <a:lstStyle/>
        <a:p>
          <a:endParaRPr lang="en-IN" sz="2000" b="1"/>
        </a:p>
      </dgm:t>
    </dgm:pt>
    <dgm:pt modelId="{F8A6EBC2-6C42-4A14-8C48-1552A61A7D4D}">
      <dgm:prSet phldrT="[Text]" custT="1"/>
      <dgm:spPr/>
      <dgm:t>
        <a:bodyPr/>
        <a:lstStyle/>
        <a:p>
          <a:r>
            <a:rPr lang="en-US" sz="1400" b="1" dirty="0"/>
            <a:t>Eutectic </a:t>
          </a:r>
          <a:endParaRPr lang="en-IN" sz="1400" b="1" dirty="0"/>
        </a:p>
      </dgm:t>
    </dgm:pt>
    <dgm:pt modelId="{DB78445F-73C0-4738-98E8-75A07F781808}" type="parTrans" cxnId="{6BF779E8-C685-433C-A9D5-A6785B5F331F}">
      <dgm:prSet custT="1"/>
      <dgm:spPr/>
      <dgm:t>
        <a:bodyPr/>
        <a:lstStyle/>
        <a:p>
          <a:endParaRPr lang="en-IN" sz="600" b="1"/>
        </a:p>
      </dgm:t>
    </dgm:pt>
    <dgm:pt modelId="{A955F9B5-400C-4680-AC92-D0D06BBD2E42}" type="sibTrans" cxnId="{6BF779E8-C685-433C-A9D5-A6785B5F331F}">
      <dgm:prSet/>
      <dgm:spPr/>
      <dgm:t>
        <a:bodyPr/>
        <a:lstStyle/>
        <a:p>
          <a:endParaRPr lang="en-IN" sz="2000" b="1"/>
        </a:p>
      </dgm:t>
    </dgm:pt>
    <dgm:pt modelId="{12AF6D4B-0FEB-4EA1-B1DD-A9BEB3D89660}">
      <dgm:prSet phldrT="[Text]" custT="1"/>
      <dgm:spPr/>
      <dgm:t>
        <a:bodyPr/>
        <a:lstStyle/>
        <a:p>
          <a:r>
            <a:rPr lang="en-US" sz="1050" b="1" dirty="0"/>
            <a:t>Organic – Organic </a:t>
          </a:r>
          <a:endParaRPr lang="en-IN" sz="1050" b="1" dirty="0"/>
        </a:p>
      </dgm:t>
    </dgm:pt>
    <dgm:pt modelId="{56A1D355-6A4B-42D9-A0A7-4AE3D6E5F709}" type="parTrans" cxnId="{7805D603-2C9A-431F-BFCE-FC0813609E18}">
      <dgm:prSet custT="1"/>
      <dgm:spPr/>
      <dgm:t>
        <a:bodyPr/>
        <a:lstStyle/>
        <a:p>
          <a:endParaRPr lang="en-IN" sz="600" b="1"/>
        </a:p>
      </dgm:t>
    </dgm:pt>
    <dgm:pt modelId="{28CF9F04-136D-4CB7-BB99-253FE272ED6E}" type="sibTrans" cxnId="{7805D603-2C9A-431F-BFCE-FC0813609E18}">
      <dgm:prSet/>
      <dgm:spPr/>
      <dgm:t>
        <a:bodyPr/>
        <a:lstStyle/>
        <a:p>
          <a:endParaRPr lang="en-IN" sz="2000" b="1"/>
        </a:p>
      </dgm:t>
    </dgm:pt>
    <dgm:pt modelId="{F934ACC3-F13E-44A2-A9D9-609D82EDE817}">
      <dgm:prSet phldrT="[Text]" custT="1"/>
      <dgm:spPr/>
      <dgm:t>
        <a:bodyPr/>
        <a:lstStyle/>
        <a:p>
          <a:r>
            <a:rPr lang="en-US" sz="1050" b="1" dirty="0"/>
            <a:t>Inorganic – Inorganic </a:t>
          </a:r>
          <a:endParaRPr lang="en-IN" sz="1050" b="1" dirty="0"/>
        </a:p>
      </dgm:t>
    </dgm:pt>
    <dgm:pt modelId="{DC1E0BEB-A462-40E2-BAC1-38BDB1B7AC7F}" type="parTrans" cxnId="{E1D83341-C8A1-4DB6-BEDF-9FB1D54C9F08}">
      <dgm:prSet custT="1"/>
      <dgm:spPr/>
      <dgm:t>
        <a:bodyPr/>
        <a:lstStyle/>
        <a:p>
          <a:endParaRPr lang="en-IN" sz="600" b="1"/>
        </a:p>
      </dgm:t>
    </dgm:pt>
    <dgm:pt modelId="{C84E52DA-C85B-4B0B-AF3D-8F85A864FD07}" type="sibTrans" cxnId="{E1D83341-C8A1-4DB6-BEDF-9FB1D54C9F08}">
      <dgm:prSet/>
      <dgm:spPr/>
      <dgm:t>
        <a:bodyPr/>
        <a:lstStyle/>
        <a:p>
          <a:endParaRPr lang="en-IN" sz="2000" b="1"/>
        </a:p>
      </dgm:t>
    </dgm:pt>
    <dgm:pt modelId="{99B3A2BC-D907-4EE9-B5C8-4AC145121F88}">
      <dgm:prSet phldrT="[Text]" custT="1"/>
      <dgm:spPr/>
      <dgm:t>
        <a:bodyPr/>
        <a:lstStyle/>
        <a:p>
          <a:r>
            <a:rPr lang="en-US" sz="1050" b="1" dirty="0"/>
            <a:t>Inorganic – Organic </a:t>
          </a:r>
          <a:endParaRPr lang="en-IN" sz="1050" b="1" dirty="0"/>
        </a:p>
      </dgm:t>
    </dgm:pt>
    <dgm:pt modelId="{B72B0D5F-2D85-4FA1-A2B8-56DF00FCA0B1}" type="parTrans" cxnId="{764D03FF-B264-4411-8A05-AE62AEEB44F1}">
      <dgm:prSet custT="1"/>
      <dgm:spPr/>
      <dgm:t>
        <a:bodyPr/>
        <a:lstStyle/>
        <a:p>
          <a:endParaRPr lang="en-IN" sz="600" b="1"/>
        </a:p>
      </dgm:t>
    </dgm:pt>
    <dgm:pt modelId="{DB4C72AA-5AB2-4AC8-B745-9D5079A2A9FE}" type="sibTrans" cxnId="{764D03FF-B264-4411-8A05-AE62AEEB44F1}">
      <dgm:prSet/>
      <dgm:spPr/>
      <dgm:t>
        <a:bodyPr/>
        <a:lstStyle/>
        <a:p>
          <a:endParaRPr lang="en-IN" sz="2000" b="1"/>
        </a:p>
      </dgm:t>
    </dgm:pt>
    <dgm:pt modelId="{34F41CA4-ABF9-4297-82C3-4B5DB1D6CF83}" type="pres">
      <dgm:prSet presAssocID="{EDC663E6-A908-4C1E-9767-959E276AC8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CF909-0BC1-4019-8726-9D3E1185F15A}" type="pres">
      <dgm:prSet presAssocID="{A98A705D-FA58-45D6-B84F-A081EF8CA5FA}" presName="root1" presStyleCnt="0"/>
      <dgm:spPr/>
    </dgm:pt>
    <dgm:pt modelId="{7F029753-FD36-4C57-8F84-4FAAB05F76F4}" type="pres">
      <dgm:prSet presAssocID="{A98A705D-FA58-45D6-B84F-A081EF8CA5FA}" presName="LevelOneTextNode" presStyleLbl="node0" presStyleIdx="0" presStyleCnt="1">
        <dgm:presLayoutVars>
          <dgm:chPref val="3"/>
        </dgm:presLayoutVars>
      </dgm:prSet>
      <dgm:spPr/>
    </dgm:pt>
    <dgm:pt modelId="{71B87FFE-A086-49AF-9835-609EB63E4B9F}" type="pres">
      <dgm:prSet presAssocID="{A98A705D-FA58-45D6-B84F-A081EF8CA5FA}" presName="level2hierChild" presStyleCnt="0"/>
      <dgm:spPr/>
    </dgm:pt>
    <dgm:pt modelId="{A254396B-8528-4C96-BD1D-1B759E878E98}" type="pres">
      <dgm:prSet presAssocID="{467A749C-0FE4-40F3-96B3-F6A73F6ACF63}" presName="conn2-1" presStyleLbl="parChTrans1D2" presStyleIdx="0" presStyleCnt="3"/>
      <dgm:spPr/>
    </dgm:pt>
    <dgm:pt modelId="{475750B6-4E6B-48DB-B2D7-DB491F1B0F67}" type="pres">
      <dgm:prSet presAssocID="{467A749C-0FE4-40F3-96B3-F6A73F6ACF63}" presName="connTx" presStyleLbl="parChTrans1D2" presStyleIdx="0" presStyleCnt="3"/>
      <dgm:spPr/>
    </dgm:pt>
    <dgm:pt modelId="{20D0FCAF-DA3A-431B-9682-131AF1A17443}" type="pres">
      <dgm:prSet presAssocID="{02882020-5AFE-4D2E-BA4C-CD0920F057D1}" presName="root2" presStyleCnt="0"/>
      <dgm:spPr/>
    </dgm:pt>
    <dgm:pt modelId="{4E1F4A6F-38E3-4BE9-8BE8-2ABD6BA5C582}" type="pres">
      <dgm:prSet presAssocID="{02882020-5AFE-4D2E-BA4C-CD0920F057D1}" presName="LevelTwoTextNode" presStyleLbl="node2" presStyleIdx="0" presStyleCnt="3">
        <dgm:presLayoutVars>
          <dgm:chPref val="3"/>
        </dgm:presLayoutVars>
      </dgm:prSet>
      <dgm:spPr/>
    </dgm:pt>
    <dgm:pt modelId="{C89897A9-5EF4-4733-9B54-E652BEA1928B}" type="pres">
      <dgm:prSet presAssocID="{02882020-5AFE-4D2E-BA4C-CD0920F057D1}" presName="level3hierChild" presStyleCnt="0"/>
      <dgm:spPr/>
    </dgm:pt>
    <dgm:pt modelId="{16D27226-5916-4360-9F3D-868E79A99468}" type="pres">
      <dgm:prSet presAssocID="{390A6272-5154-4803-A02C-39855C9D11E3}" presName="conn2-1" presStyleLbl="parChTrans1D3" presStyleIdx="0" presStyleCnt="7"/>
      <dgm:spPr/>
    </dgm:pt>
    <dgm:pt modelId="{B8E59CB6-0A70-46C2-9BDD-7458B9EB8BCF}" type="pres">
      <dgm:prSet presAssocID="{390A6272-5154-4803-A02C-39855C9D11E3}" presName="connTx" presStyleLbl="parChTrans1D3" presStyleIdx="0" presStyleCnt="7"/>
      <dgm:spPr/>
    </dgm:pt>
    <dgm:pt modelId="{35D76881-09B5-4DA9-8950-DFB61A2F459D}" type="pres">
      <dgm:prSet presAssocID="{EE1F3B65-BB67-475F-972F-1A6764A0D9E1}" presName="root2" presStyleCnt="0"/>
      <dgm:spPr/>
    </dgm:pt>
    <dgm:pt modelId="{F2DEF2F6-CECE-475F-AEE0-D8D8EF995CD4}" type="pres">
      <dgm:prSet presAssocID="{EE1F3B65-BB67-475F-972F-1A6764A0D9E1}" presName="LevelTwoTextNode" presStyleLbl="node3" presStyleIdx="0" presStyleCnt="7">
        <dgm:presLayoutVars>
          <dgm:chPref val="3"/>
        </dgm:presLayoutVars>
      </dgm:prSet>
      <dgm:spPr/>
    </dgm:pt>
    <dgm:pt modelId="{290DC755-0E78-43DD-943F-036E7888D1BB}" type="pres">
      <dgm:prSet presAssocID="{EE1F3B65-BB67-475F-972F-1A6764A0D9E1}" presName="level3hierChild" presStyleCnt="0"/>
      <dgm:spPr/>
    </dgm:pt>
    <dgm:pt modelId="{144242BA-0A46-400A-9EE8-04814EFA63DB}" type="pres">
      <dgm:prSet presAssocID="{9B350704-AAC7-4271-82C1-2F46C7D8491B}" presName="conn2-1" presStyleLbl="parChTrans1D3" presStyleIdx="1" presStyleCnt="7"/>
      <dgm:spPr/>
    </dgm:pt>
    <dgm:pt modelId="{08423CF7-BBF1-4C89-85D9-D4E1B455B405}" type="pres">
      <dgm:prSet presAssocID="{9B350704-AAC7-4271-82C1-2F46C7D8491B}" presName="connTx" presStyleLbl="parChTrans1D3" presStyleIdx="1" presStyleCnt="7"/>
      <dgm:spPr/>
    </dgm:pt>
    <dgm:pt modelId="{6E325087-CA54-4A59-A846-1F7BDA316581}" type="pres">
      <dgm:prSet presAssocID="{D221C524-CD5A-49A2-8FF8-483588CCC840}" presName="root2" presStyleCnt="0"/>
      <dgm:spPr/>
    </dgm:pt>
    <dgm:pt modelId="{CBF09938-48C6-4BF0-A927-35B4AAFE0D53}" type="pres">
      <dgm:prSet presAssocID="{D221C524-CD5A-49A2-8FF8-483588CCC840}" presName="LevelTwoTextNode" presStyleLbl="node3" presStyleIdx="1" presStyleCnt="7">
        <dgm:presLayoutVars>
          <dgm:chPref val="3"/>
        </dgm:presLayoutVars>
      </dgm:prSet>
      <dgm:spPr/>
    </dgm:pt>
    <dgm:pt modelId="{D40016C0-5DAC-4BF1-861E-F6C9A3E8EC5D}" type="pres">
      <dgm:prSet presAssocID="{D221C524-CD5A-49A2-8FF8-483588CCC840}" presName="level3hierChild" presStyleCnt="0"/>
      <dgm:spPr/>
    </dgm:pt>
    <dgm:pt modelId="{57F0FEDF-5DC0-4EB6-979E-CAA84F3A7258}" type="pres">
      <dgm:prSet presAssocID="{1E391EA8-B69E-4249-AC46-B172A7677018}" presName="conn2-1" presStyleLbl="parChTrans1D2" presStyleIdx="1" presStyleCnt="3"/>
      <dgm:spPr/>
    </dgm:pt>
    <dgm:pt modelId="{CEADEE8A-622E-4CC4-B8EE-2BDE62C719B8}" type="pres">
      <dgm:prSet presAssocID="{1E391EA8-B69E-4249-AC46-B172A7677018}" presName="connTx" presStyleLbl="parChTrans1D2" presStyleIdx="1" presStyleCnt="3"/>
      <dgm:spPr/>
    </dgm:pt>
    <dgm:pt modelId="{74F32F93-E553-4DCA-B6D2-CDEB9BB1F911}" type="pres">
      <dgm:prSet presAssocID="{F5DFEF6F-7E17-451E-AD7C-C77CC52B257F}" presName="root2" presStyleCnt="0"/>
      <dgm:spPr/>
    </dgm:pt>
    <dgm:pt modelId="{68243DB2-56FC-48A5-87CC-6EA7D4914EA7}" type="pres">
      <dgm:prSet presAssocID="{F5DFEF6F-7E17-451E-AD7C-C77CC52B257F}" presName="LevelTwoTextNode" presStyleLbl="node2" presStyleIdx="1" presStyleCnt="3">
        <dgm:presLayoutVars>
          <dgm:chPref val="3"/>
        </dgm:presLayoutVars>
      </dgm:prSet>
      <dgm:spPr/>
    </dgm:pt>
    <dgm:pt modelId="{8E65351D-8D84-4ADD-9639-8F6FDEA816FC}" type="pres">
      <dgm:prSet presAssocID="{F5DFEF6F-7E17-451E-AD7C-C77CC52B257F}" presName="level3hierChild" presStyleCnt="0"/>
      <dgm:spPr/>
    </dgm:pt>
    <dgm:pt modelId="{F1DC803E-252A-4AD0-B35B-D06BFCD9D98F}" type="pres">
      <dgm:prSet presAssocID="{69E0F417-65D0-4376-959B-1B40FA3C05F2}" presName="conn2-1" presStyleLbl="parChTrans1D3" presStyleIdx="2" presStyleCnt="7"/>
      <dgm:spPr/>
    </dgm:pt>
    <dgm:pt modelId="{28B7913E-8C1D-42C2-AB6B-A1E734E123FD}" type="pres">
      <dgm:prSet presAssocID="{69E0F417-65D0-4376-959B-1B40FA3C05F2}" presName="connTx" presStyleLbl="parChTrans1D3" presStyleIdx="2" presStyleCnt="7"/>
      <dgm:spPr/>
    </dgm:pt>
    <dgm:pt modelId="{6742A309-3CB1-4689-9CB7-7D585B2F6B19}" type="pres">
      <dgm:prSet presAssocID="{6EC3166A-8A11-4AFA-B605-F2CFCC897EBA}" presName="root2" presStyleCnt="0"/>
      <dgm:spPr/>
    </dgm:pt>
    <dgm:pt modelId="{EDF0FA2E-89C6-4E84-8367-AC307E6EC9E7}" type="pres">
      <dgm:prSet presAssocID="{6EC3166A-8A11-4AFA-B605-F2CFCC897EBA}" presName="LevelTwoTextNode" presStyleLbl="node3" presStyleIdx="2" presStyleCnt="7">
        <dgm:presLayoutVars>
          <dgm:chPref val="3"/>
        </dgm:presLayoutVars>
      </dgm:prSet>
      <dgm:spPr/>
    </dgm:pt>
    <dgm:pt modelId="{692B05DD-4459-4EFD-A0E5-8AF347A24B99}" type="pres">
      <dgm:prSet presAssocID="{6EC3166A-8A11-4AFA-B605-F2CFCC897EBA}" presName="level3hierChild" presStyleCnt="0"/>
      <dgm:spPr/>
    </dgm:pt>
    <dgm:pt modelId="{2C2998C6-3042-4568-8296-8EE3891BE388}" type="pres">
      <dgm:prSet presAssocID="{1110CBE0-3AC8-4DF5-8A43-7B4BA42959C6}" presName="conn2-1" presStyleLbl="parChTrans1D3" presStyleIdx="3" presStyleCnt="7"/>
      <dgm:spPr/>
    </dgm:pt>
    <dgm:pt modelId="{67BB421D-BCB1-4677-BA0B-F145D6720C30}" type="pres">
      <dgm:prSet presAssocID="{1110CBE0-3AC8-4DF5-8A43-7B4BA42959C6}" presName="connTx" presStyleLbl="parChTrans1D3" presStyleIdx="3" presStyleCnt="7"/>
      <dgm:spPr/>
    </dgm:pt>
    <dgm:pt modelId="{84840050-DA03-48C7-99B5-0D9391FD29B9}" type="pres">
      <dgm:prSet presAssocID="{B2473326-E3F1-4559-BAAE-7641B8E23A4D}" presName="root2" presStyleCnt="0"/>
      <dgm:spPr/>
    </dgm:pt>
    <dgm:pt modelId="{40B1E821-0462-44C3-A05F-E6A60DBDCDD1}" type="pres">
      <dgm:prSet presAssocID="{B2473326-E3F1-4559-BAAE-7641B8E23A4D}" presName="LevelTwoTextNode" presStyleLbl="node3" presStyleIdx="3" presStyleCnt="7">
        <dgm:presLayoutVars>
          <dgm:chPref val="3"/>
        </dgm:presLayoutVars>
      </dgm:prSet>
      <dgm:spPr/>
    </dgm:pt>
    <dgm:pt modelId="{358AD383-E32E-419A-9464-EB89CCCC117F}" type="pres">
      <dgm:prSet presAssocID="{B2473326-E3F1-4559-BAAE-7641B8E23A4D}" presName="level3hierChild" presStyleCnt="0"/>
      <dgm:spPr/>
    </dgm:pt>
    <dgm:pt modelId="{BD1BE709-4B4B-41D6-871C-090D362CDA98}" type="pres">
      <dgm:prSet presAssocID="{DB78445F-73C0-4738-98E8-75A07F781808}" presName="conn2-1" presStyleLbl="parChTrans1D2" presStyleIdx="2" presStyleCnt="3"/>
      <dgm:spPr/>
    </dgm:pt>
    <dgm:pt modelId="{628E3A4F-F32F-4D9B-93CA-E2FF46C4B795}" type="pres">
      <dgm:prSet presAssocID="{DB78445F-73C0-4738-98E8-75A07F781808}" presName="connTx" presStyleLbl="parChTrans1D2" presStyleIdx="2" presStyleCnt="3"/>
      <dgm:spPr/>
    </dgm:pt>
    <dgm:pt modelId="{3FA4ACCF-F3A3-42C7-BD23-825ED4121A1C}" type="pres">
      <dgm:prSet presAssocID="{F8A6EBC2-6C42-4A14-8C48-1552A61A7D4D}" presName="root2" presStyleCnt="0"/>
      <dgm:spPr/>
    </dgm:pt>
    <dgm:pt modelId="{0C5BF846-E6B7-4979-A40F-033FBC2CB5E7}" type="pres">
      <dgm:prSet presAssocID="{F8A6EBC2-6C42-4A14-8C48-1552A61A7D4D}" presName="LevelTwoTextNode" presStyleLbl="node2" presStyleIdx="2" presStyleCnt="3">
        <dgm:presLayoutVars>
          <dgm:chPref val="3"/>
        </dgm:presLayoutVars>
      </dgm:prSet>
      <dgm:spPr/>
    </dgm:pt>
    <dgm:pt modelId="{141FE90E-76A1-4D3B-BE91-175FA5F931E2}" type="pres">
      <dgm:prSet presAssocID="{F8A6EBC2-6C42-4A14-8C48-1552A61A7D4D}" presName="level3hierChild" presStyleCnt="0"/>
      <dgm:spPr/>
    </dgm:pt>
    <dgm:pt modelId="{95170DB0-2FAC-4B32-8CD5-E79DF8548B72}" type="pres">
      <dgm:prSet presAssocID="{56A1D355-6A4B-42D9-A0A7-4AE3D6E5F709}" presName="conn2-1" presStyleLbl="parChTrans1D3" presStyleIdx="4" presStyleCnt="7"/>
      <dgm:spPr/>
    </dgm:pt>
    <dgm:pt modelId="{C6E3ADC0-BCCA-45DE-8F27-07D2C61147DA}" type="pres">
      <dgm:prSet presAssocID="{56A1D355-6A4B-42D9-A0A7-4AE3D6E5F709}" presName="connTx" presStyleLbl="parChTrans1D3" presStyleIdx="4" presStyleCnt="7"/>
      <dgm:spPr/>
    </dgm:pt>
    <dgm:pt modelId="{33DB4BC8-39DF-4294-A593-79786685A8A7}" type="pres">
      <dgm:prSet presAssocID="{12AF6D4B-0FEB-4EA1-B1DD-A9BEB3D89660}" presName="root2" presStyleCnt="0"/>
      <dgm:spPr/>
    </dgm:pt>
    <dgm:pt modelId="{6E24B0E3-6CA4-4257-AD24-132CCEE9340A}" type="pres">
      <dgm:prSet presAssocID="{12AF6D4B-0FEB-4EA1-B1DD-A9BEB3D89660}" presName="LevelTwoTextNode" presStyleLbl="node3" presStyleIdx="4" presStyleCnt="7">
        <dgm:presLayoutVars>
          <dgm:chPref val="3"/>
        </dgm:presLayoutVars>
      </dgm:prSet>
      <dgm:spPr/>
    </dgm:pt>
    <dgm:pt modelId="{C854C2A1-CD1A-4259-BA8A-E1034744A779}" type="pres">
      <dgm:prSet presAssocID="{12AF6D4B-0FEB-4EA1-B1DD-A9BEB3D89660}" presName="level3hierChild" presStyleCnt="0"/>
      <dgm:spPr/>
    </dgm:pt>
    <dgm:pt modelId="{4A445974-CF9B-4336-8B68-524769DE51AF}" type="pres">
      <dgm:prSet presAssocID="{DC1E0BEB-A462-40E2-BAC1-38BDB1B7AC7F}" presName="conn2-1" presStyleLbl="parChTrans1D3" presStyleIdx="5" presStyleCnt="7"/>
      <dgm:spPr/>
    </dgm:pt>
    <dgm:pt modelId="{36F1AE05-4A4A-49D6-859E-D8866BF5CA48}" type="pres">
      <dgm:prSet presAssocID="{DC1E0BEB-A462-40E2-BAC1-38BDB1B7AC7F}" presName="connTx" presStyleLbl="parChTrans1D3" presStyleIdx="5" presStyleCnt="7"/>
      <dgm:spPr/>
    </dgm:pt>
    <dgm:pt modelId="{311EE955-D0BD-401F-AE68-9C4EA37CDA3E}" type="pres">
      <dgm:prSet presAssocID="{F934ACC3-F13E-44A2-A9D9-609D82EDE817}" presName="root2" presStyleCnt="0"/>
      <dgm:spPr/>
    </dgm:pt>
    <dgm:pt modelId="{63CAE42C-8547-4376-A667-84EE50E95629}" type="pres">
      <dgm:prSet presAssocID="{F934ACC3-F13E-44A2-A9D9-609D82EDE817}" presName="LevelTwoTextNode" presStyleLbl="node3" presStyleIdx="5" presStyleCnt="7">
        <dgm:presLayoutVars>
          <dgm:chPref val="3"/>
        </dgm:presLayoutVars>
      </dgm:prSet>
      <dgm:spPr/>
    </dgm:pt>
    <dgm:pt modelId="{283788F8-0F6B-4489-84C7-DB7738399130}" type="pres">
      <dgm:prSet presAssocID="{F934ACC3-F13E-44A2-A9D9-609D82EDE817}" presName="level3hierChild" presStyleCnt="0"/>
      <dgm:spPr/>
    </dgm:pt>
    <dgm:pt modelId="{1CB71493-32FE-4123-8CC9-A6419177E300}" type="pres">
      <dgm:prSet presAssocID="{B72B0D5F-2D85-4FA1-A2B8-56DF00FCA0B1}" presName="conn2-1" presStyleLbl="parChTrans1D3" presStyleIdx="6" presStyleCnt="7"/>
      <dgm:spPr/>
    </dgm:pt>
    <dgm:pt modelId="{A97BF849-2706-4DF4-B12F-4D108A4DD2A8}" type="pres">
      <dgm:prSet presAssocID="{B72B0D5F-2D85-4FA1-A2B8-56DF00FCA0B1}" presName="connTx" presStyleLbl="parChTrans1D3" presStyleIdx="6" presStyleCnt="7"/>
      <dgm:spPr/>
    </dgm:pt>
    <dgm:pt modelId="{664D5946-262D-4881-A4A9-F3FD8F5C4F57}" type="pres">
      <dgm:prSet presAssocID="{99B3A2BC-D907-4EE9-B5C8-4AC145121F88}" presName="root2" presStyleCnt="0"/>
      <dgm:spPr/>
    </dgm:pt>
    <dgm:pt modelId="{9589943A-36E1-45F8-8F01-DD63B449E16F}" type="pres">
      <dgm:prSet presAssocID="{99B3A2BC-D907-4EE9-B5C8-4AC145121F88}" presName="LevelTwoTextNode" presStyleLbl="node3" presStyleIdx="6" presStyleCnt="7">
        <dgm:presLayoutVars>
          <dgm:chPref val="3"/>
        </dgm:presLayoutVars>
      </dgm:prSet>
      <dgm:spPr/>
    </dgm:pt>
    <dgm:pt modelId="{1698895C-1DD1-434E-9028-49E84C71C3E3}" type="pres">
      <dgm:prSet presAssocID="{99B3A2BC-D907-4EE9-B5C8-4AC145121F88}" presName="level3hierChild" presStyleCnt="0"/>
      <dgm:spPr/>
    </dgm:pt>
  </dgm:ptLst>
  <dgm:cxnLst>
    <dgm:cxn modelId="{7805D603-2C9A-431F-BFCE-FC0813609E18}" srcId="{F8A6EBC2-6C42-4A14-8C48-1552A61A7D4D}" destId="{12AF6D4B-0FEB-4EA1-B1DD-A9BEB3D89660}" srcOrd="0" destOrd="0" parTransId="{56A1D355-6A4B-42D9-A0A7-4AE3D6E5F709}" sibTransId="{28CF9F04-136D-4CB7-BB99-253FE272ED6E}"/>
    <dgm:cxn modelId="{F651A104-C607-4D46-834C-BFB91C4A2D06}" type="presOf" srcId="{390A6272-5154-4803-A02C-39855C9D11E3}" destId="{16D27226-5916-4360-9F3D-868E79A99468}" srcOrd="0" destOrd="0" presId="urn:microsoft.com/office/officeart/2008/layout/HorizontalMultiLevelHierarchy"/>
    <dgm:cxn modelId="{79518523-513F-4C27-B2ED-5CCFD83F3559}" type="presOf" srcId="{69E0F417-65D0-4376-959B-1B40FA3C05F2}" destId="{28B7913E-8C1D-42C2-AB6B-A1E734E123FD}" srcOrd="1" destOrd="0" presId="urn:microsoft.com/office/officeart/2008/layout/HorizontalMultiLevelHierarchy"/>
    <dgm:cxn modelId="{41333429-5410-409C-9784-B6315813DAB2}" type="presOf" srcId="{1110CBE0-3AC8-4DF5-8A43-7B4BA42959C6}" destId="{67BB421D-BCB1-4677-BA0B-F145D6720C30}" srcOrd="1" destOrd="0" presId="urn:microsoft.com/office/officeart/2008/layout/HorizontalMultiLevelHierarchy"/>
    <dgm:cxn modelId="{C96E732B-8143-401C-B957-328F17783E84}" type="presOf" srcId="{1E391EA8-B69E-4249-AC46-B172A7677018}" destId="{CEADEE8A-622E-4CC4-B8EE-2BDE62C719B8}" srcOrd="1" destOrd="0" presId="urn:microsoft.com/office/officeart/2008/layout/HorizontalMultiLevelHierarchy"/>
    <dgm:cxn modelId="{1B79BC2E-45CF-455B-BD67-0592BAD70136}" type="presOf" srcId="{69E0F417-65D0-4376-959B-1B40FA3C05F2}" destId="{F1DC803E-252A-4AD0-B35B-D06BFCD9D98F}" srcOrd="0" destOrd="0" presId="urn:microsoft.com/office/officeart/2008/layout/HorizontalMultiLevelHierarchy"/>
    <dgm:cxn modelId="{F14E1739-C3BE-424C-ADC2-280BE97D84DB}" type="presOf" srcId="{56A1D355-6A4B-42D9-A0A7-4AE3D6E5F709}" destId="{C6E3ADC0-BCCA-45DE-8F27-07D2C61147DA}" srcOrd="1" destOrd="0" presId="urn:microsoft.com/office/officeart/2008/layout/HorizontalMultiLevelHierarchy"/>
    <dgm:cxn modelId="{E1D83341-C8A1-4DB6-BEDF-9FB1D54C9F08}" srcId="{F8A6EBC2-6C42-4A14-8C48-1552A61A7D4D}" destId="{F934ACC3-F13E-44A2-A9D9-609D82EDE817}" srcOrd="1" destOrd="0" parTransId="{DC1E0BEB-A462-40E2-BAC1-38BDB1B7AC7F}" sibTransId="{C84E52DA-C85B-4B0B-AF3D-8F85A864FD07}"/>
    <dgm:cxn modelId="{3142A446-3610-4728-91BE-540B62CE1AF4}" type="presOf" srcId="{6EC3166A-8A11-4AFA-B605-F2CFCC897EBA}" destId="{EDF0FA2E-89C6-4E84-8367-AC307E6EC9E7}" srcOrd="0" destOrd="0" presId="urn:microsoft.com/office/officeart/2008/layout/HorizontalMultiLevelHierarchy"/>
    <dgm:cxn modelId="{F7AD4E47-FE56-4CC8-81A9-BFF1AC9D581E}" srcId="{EDC663E6-A908-4C1E-9767-959E276AC815}" destId="{A98A705D-FA58-45D6-B84F-A081EF8CA5FA}" srcOrd="0" destOrd="0" parTransId="{2E23E113-A833-4920-BEC6-336F1F94F4F3}" sibTransId="{25B6E8A4-934B-4E66-8742-ECDCADDCD536}"/>
    <dgm:cxn modelId="{EB13DA67-DCEA-4A02-978D-561930A9359A}" type="presOf" srcId="{467A749C-0FE4-40F3-96B3-F6A73F6ACF63}" destId="{475750B6-4E6B-48DB-B2D7-DB491F1B0F67}" srcOrd="1" destOrd="0" presId="urn:microsoft.com/office/officeart/2008/layout/HorizontalMultiLevelHierarchy"/>
    <dgm:cxn modelId="{1D7A3449-75EA-460B-98C5-72EB9062ABBB}" type="presOf" srcId="{B72B0D5F-2D85-4FA1-A2B8-56DF00FCA0B1}" destId="{A97BF849-2706-4DF4-B12F-4D108A4DD2A8}" srcOrd="1" destOrd="0" presId="urn:microsoft.com/office/officeart/2008/layout/HorizontalMultiLevelHierarchy"/>
    <dgm:cxn modelId="{2EB8AD69-54B6-4113-9E7F-4043F19B89F8}" type="presOf" srcId="{A98A705D-FA58-45D6-B84F-A081EF8CA5FA}" destId="{7F029753-FD36-4C57-8F84-4FAAB05F76F4}" srcOrd="0" destOrd="0" presId="urn:microsoft.com/office/officeart/2008/layout/HorizontalMultiLevelHierarchy"/>
    <dgm:cxn modelId="{D1FBAB4A-60A4-4610-A09D-D0DC147A9D18}" type="presOf" srcId="{DB78445F-73C0-4738-98E8-75A07F781808}" destId="{628E3A4F-F32F-4D9B-93CA-E2FF46C4B795}" srcOrd="1" destOrd="0" presId="urn:microsoft.com/office/officeart/2008/layout/HorizontalMultiLevelHierarchy"/>
    <dgm:cxn modelId="{BCD5256B-3777-4737-9861-653792BF3C52}" srcId="{02882020-5AFE-4D2E-BA4C-CD0920F057D1}" destId="{EE1F3B65-BB67-475F-972F-1A6764A0D9E1}" srcOrd="0" destOrd="0" parTransId="{390A6272-5154-4803-A02C-39855C9D11E3}" sibTransId="{AE2D6AF0-016E-486E-A75E-D52081BD8CC1}"/>
    <dgm:cxn modelId="{EAB2366B-96DB-4D00-82A1-4674F5808EC4}" srcId="{F5DFEF6F-7E17-451E-AD7C-C77CC52B257F}" destId="{6EC3166A-8A11-4AFA-B605-F2CFCC897EBA}" srcOrd="0" destOrd="0" parTransId="{69E0F417-65D0-4376-959B-1B40FA3C05F2}" sibTransId="{122E9BE0-07F2-48AF-BCCF-C60DB64A6676}"/>
    <dgm:cxn modelId="{FF7BE16F-0403-4410-8FD2-B92423A10785}" type="presOf" srcId="{EE1F3B65-BB67-475F-972F-1A6764A0D9E1}" destId="{F2DEF2F6-CECE-475F-AEE0-D8D8EF995CD4}" srcOrd="0" destOrd="0" presId="urn:microsoft.com/office/officeart/2008/layout/HorizontalMultiLevelHierarchy"/>
    <dgm:cxn modelId="{16FEDD71-CCD1-491D-9346-7F5C9205EA64}" type="presOf" srcId="{99B3A2BC-D907-4EE9-B5C8-4AC145121F88}" destId="{9589943A-36E1-45F8-8F01-DD63B449E16F}" srcOrd="0" destOrd="0" presId="urn:microsoft.com/office/officeart/2008/layout/HorizontalMultiLevelHierarchy"/>
    <dgm:cxn modelId="{8BE4F772-E812-43FE-9CF3-CB7E0176C31D}" type="presOf" srcId="{F8A6EBC2-6C42-4A14-8C48-1552A61A7D4D}" destId="{0C5BF846-E6B7-4979-A40F-033FBC2CB5E7}" srcOrd="0" destOrd="0" presId="urn:microsoft.com/office/officeart/2008/layout/HorizontalMultiLevelHierarchy"/>
    <dgm:cxn modelId="{35615D75-2AA6-4DF2-912C-A827E6DFCC42}" type="presOf" srcId="{9B350704-AAC7-4271-82C1-2F46C7D8491B}" destId="{08423CF7-BBF1-4C89-85D9-D4E1B455B405}" srcOrd="1" destOrd="0" presId="urn:microsoft.com/office/officeart/2008/layout/HorizontalMultiLevelHierarchy"/>
    <dgm:cxn modelId="{E7CB225A-3B0E-4C60-BB93-B4302F6F40A4}" type="presOf" srcId="{12AF6D4B-0FEB-4EA1-B1DD-A9BEB3D89660}" destId="{6E24B0E3-6CA4-4257-AD24-132CCEE9340A}" srcOrd="0" destOrd="0" presId="urn:microsoft.com/office/officeart/2008/layout/HorizontalMultiLevelHierarchy"/>
    <dgm:cxn modelId="{D4E64487-3238-4CA0-907F-B05C39569CC9}" type="presOf" srcId="{9B350704-AAC7-4271-82C1-2F46C7D8491B}" destId="{144242BA-0A46-400A-9EE8-04814EFA63DB}" srcOrd="0" destOrd="0" presId="urn:microsoft.com/office/officeart/2008/layout/HorizontalMultiLevelHierarchy"/>
    <dgm:cxn modelId="{2C28D38E-07CB-445C-8824-3625312BD165}" type="presOf" srcId="{B2473326-E3F1-4559-BAAE-7641B8E23A4D}" destId="{40B1E821-0462-44C3-A05F-E6A60DBDCDD1}" srcOrd="0" destOrd="0" presId="urn:microsoft.com/office/officeart/2008/layout/HorizontalMultiLevelHierarchy"/>
    <dgm:cxn modelId="{84FA0A95-7674-471C-AE40-C50105532934}" srcId="{F5DFEF6F-7E17-451E-AD7C-C77CC52B257F}" destId="{B2473326-E3F1-4559-BAAE-7641B8E23A4D}" srcOrd="1" destOrd="0" parTransId="{1110CBE0-3AC8-4DF5-8A43-7B4BA42959C6}" sibTransId="{A441CA13-29D1-4A11-A8C3-859015DCF99C}"/>
    <dgm:cxn modelId="{F1741EA7-EB8F-4C79-BF71-D02716A97732}" type="presOf" srcId="{1E391EA8-B69E-4249-AC46-B172A7677018}" destId="{57F0FEDF-5DC0-4EB6-979E-CAA84F3A7258}" srcOrd="0" destOrd="0" presId="urn:microsoft.com/office/officeart/2008/layout/HorizontalMultiLevelHierarchy"/>
    <dgm:cxn modelId="{BE9207A8-133D-497E-9384-EB490F395F78}" srcId="{02882020-5AFE-4D2E-BA4C-CD0920F057D1}" destId="{D221C524-CD5A-49A2-8FF8-483588CCC840}" srcOrd="1" destOrd="0" parTransId="{9B350704-AAC7-4271-82C1-2F46C7D8491B}" sibTransId="{89DAD29D-7E84-455F-96CD-1F5B1DA91D20}"/>
    <dgm:cxn modelId="{5E5D6DAB-B6D9-43F4-9422-C02DA9A56181}" type="presOf" srcId="{DB78445F-73C0-4738-98E8-75A07F781808}" destId="{BD1BE709-4B4B-41D6-871C-090D362CDA98}" srcOrd="0" destOrd="0" presId="urn:microsoft.com/office/officeart/2008/layout/HorizontalMultiLevelHierarchy"/>
    <dgm:cxn modelId="{012004B7-811F-443B-9C3D-DF0863354ADF}" type="presOf" srcId="{467A749C-0FE4-40F3-96B3-F6A73F6ACF63}" destId="{A254396B-8528-4C96-BD1D-1B759E878E98}" srcOrd="0" destOrd="0" presId="urn:microsoft.com/office/officeart/2008/layout/HorizontalMultiLevelHierarchy"/>
    <dgm:cxn modelId="{1BBC19C5-5F6D-40A8-978E-72EFFFB3D545}" type="presOf" srcId="{56A1D355-6A4B-42D9-A0A7-4AE3D6E5F709}" destId="{95170DB0-2FAC-4B32-8CD5-E79DF8548B72}" srcOrd="0" destOrd="0" presId="urn:microsoft.com/office/officeart/2008/layout/HorizontalMultiLevelHierarchy"/>
    <dgm:cxn modelId="{96C64DCF-31FD-400A-9EA2-993C178445F0}" type="presOf" srcId="{F5DFEF6F-7E17-451E-AD7C-C77CC52B257F}" destId="{68243DB2-56FC-48A5-87CC-6EA7D4914EA7}" srcOrd="0" destOrd="0" presId="urn:microsoft.com/office/officeart/2008/layout/HorizontalMultiLevelHierarchy"/>
    <dgm:cxn modelId="{22DC4AD3-87C3-4AC4-8526-8A9E75941D92}" type="presOf" srcId="{F934ACC3-F13E-44A2-A9D9-609D82EDE817}" destId="{63CAE42C-8547-4376-A667-84EE50E95629}" srcOrd="0" destOrd="0" presId="urn:microsoft.com/office/officeart/2008/layout/HorizontalMultiLevelHierarchy"/>
    <dgm:cxn modelId="{B57D2AD6-8CD2-45B8-8B36-4787ABF51CC5}" type="presOf" srcId="{B72B0D5F-2D85-4FA1-A2B8-56DF00FCA0B1}" destId="{1CB71493-32FE-4123-8CC9-A6419177E300}" srcOrd="0" destOrd="0" presId="urn:microsoft.com/office/officeart/2008/layout/HorizontalMultiLevelHierarchy"/>
    <dgm:cxn modelId="{932E73D6-0324-4E2A-9131-041973332618}" type="presOf" srcId="{DC1E0BEB-A462-40E2-BAC1-38BDB1B7AC7F}" destId="{4A445974-CF9B-4336-8B68-524769DE51AF}" srcOrd="0" destOrd="0" presId="urn:microsoft.com/office/officeart/2008/layout/HorizontalMultiLevelHierarchy"/>
    <dgm:cxn modelId="{CE8DFEE3-F08D-4A25-B337-2B92BAAEF38D}" type="presOf" srcId="{EDC663E6-A908-4C1E-9767-959E276AC815}" destId="{34F41CA4-ABF9-4297-82C3-4B5DB1D6CF83}" srcOrd="0" destOrd="0" presId="urn:microsoft.com/office/officeart/2008/layout/HorizontalMultiLevelHierarchy"/>
    <dgm:cxn modelId="{AF6B70E6-FECB-4308-9175-8879D39DEB63}" srcId="{A98A705D-FA58-45D6-B84F-A081EF8CA5FA}" destId="{02882020-5AFE-4D2E-BA4C-CD0920F057D1}" srcOrd="0" destOrd="0" parTransId="{467A749C-0FE4-40F3-96B3-F6A73F6ACF63}" sibTransId="{F23E9DFE-8414-4FA5-9FDB-D6645FABBF03}"/>
    <dgm:cxn modelId="{0E2EA8E6-DCD5-42BE-BAA7-F3CE96D73B95}" type="presOf" srcId="{D221C524-CD5A-49A2-8FF8-483588CCC840}" destId="{CBF09938-48C6-4BF0-A927-35B4AAFE0D53}" srcOrd="0" destOrd="0" presId="urn:microsoft.com/office/officeart/2008/layout/HorizontalMultiLevelHierarchy"/>
    <dgm:cxn modelId="{EBB3F4E7-C8CD-46C9-AD22-3553CA9A4878}" type="presOf" srcId="{1110CBE0-3AC8-4DF5-8A43-7B4BA42959C6}" destId="{2C2998C6-3042-4568-8296-8EE3891BE388}" srcOrd="0" destOrd="0" presId="urn:microsoft.com/office/officeart/2008/layout/HorizontalMultiLevelHierarchy"/>
    <dgm:cxn modelId="{6BF779E8-C685-433C-A9D5-A6785B5F331F}" srcId="{A98A705D-FA58-45D6-B84F-A081EF8CA5FA}" destId="{F8A6EBC2-6C42-4A14-8C48-1552A61A7D4D}" srcOrd="2" destOrd="0" parTransId="{DB78445F-73C0-4738-98E8-75A07F781808}" sibTransId="{A955F9B5-400C-4680-AC92-D0D06BBD2E42}"/>
    <dgm:cxn modelId="{AC3185EB-F040-4D41-93F0-CF47587BA4EF}" type="presOf" srcId="{02882020-5AFE-4D2E-BA4C-CD0920F057D1}" destId="{4E1F4A6F-38E3-4BE9-8BE8-2ABD6BA5C582}" srcOrd="0" destOrd="0" presId="urn:microsoft.com/office/officeart/2008/layout/HorizontalMultiLevelHierarchy"/>
    <dgm:cxn modelId="{8BEE6CFC-2FFC-403C-8196-FA6E4E2EA7F3}" type="presOf" srcId="{390A6272-5154-4803-A02C-39855C9D11E3}" destId="{B8E59CB6-0A70-46C2-9BDD-7458B9EB8BCF}" srcOrd="1" destOrd="0" presId="urn:microsoft.com/office/officeart/2008/layout/HorizontalMultiLevelHierarchy"/>
    <dgm:cxn modelId="{AC579BFD-B36D-4481-B6E4-41048E23A942}" srcId="{A98A705D-FA58-45D6-B84F-A081EF8CA5FA}" destId="{F5DFEF6F-7E17-451E-AD7C-C77CC52B257F}" srcOrd="1" destOrd="0" parTransId="{1E391EA8-B69E-4249-AC46-B172A7677018}" sibTransId="{55BADAFB-6C23-4F75-A3F5-05074B63CDB2}"/>
    <dgm:cxn modelId="{764D03FF-B264-4411-8A05-AE62AEEB44F1}" srcId="{F8A6EBC2-6C42-4A14-8C48-1552A61A7D4D}" destId="{99B3A2BC-D907-4EE9-B5C8-4AC145121F88}" srcOrd="2" destOrd="0" parTransId="{B72B0D5F-2D85-4FA1-A2B8-56DF00FCA0B1}" sibTransId="{DB4C72AA-5AB2-4AC8-B745-9D5079A2A9FE}"/>
    <dgm:cxn modelId="{2DC61FFF-5946-4767-9E0F-B1E30AB59826}" type="presOf" srcId="{DC1E0BEB-A462-40E2-BAC1-38BDB1B7AC7F}" destId="{36F1AE05-4A4A-49D6-859E-D8866BF5CA48}" srcOrd="1" destOrd="0" presId="urn:microsoft.com/office/officeart/2008/layout/HorizontalMultiLevelHierarchy"/>
    <dgm:cxn modelId="{DBEAF7B3-DD3B-4AAB-80AF-809B5319640F}" type="presParOf" srcId="{34F41CA4-ABF9-4297-82C3-4B5DB1D6CF83}" destId="{ECECF909-0BC1-4019-8726-9D3E1185F15A}" srcOrd="0" destOrd="0" presId="urn:microsoft.com/office/officeart/2008/layout/HorizontalMultiLevelHierarchy"/>
    <dgm:cxn modelId="{3EA3E04A-5C5E-490F-9E7B-C8B66FDE035B}" type="presParOf" srcId="{ECECF909-0BC1-4019-8726-9D3E1185F15A}" destId="{7F029753-FD36-4C57-8F84-4FAAB05F76F4}" srcOrd="0" destOrd="0" presId="urn:microsoft.com/office/officeart/2008/layout/HorizontalMultiLevelHierarchy"/>
    <dgm:cxn modelId="{1AB10856-C0C0-49B7-A620-D8A79F6117AC}" type="presParOf" srcId="{ECECF909-0BC1-4019-8726-9D3E1185F15A}" destId="{71B87FFE-A086-49AF-9835-609EB63E4B9F}" srcOrd="1" destOrd="0" presId="urn:microsoft.com/office/officeart/2008/layout/HorizontalMultiLevelHierarchy"/>
    <dgm:cxn modelId="{06237357-8E0C-4999-86C6-3B164934E67B}" type="presParOf" srcId="{71B87FFE-A086-49AF-9835-609EB63E4B9F}" destId="{A254396B-8528-4C96-BD1D-1B759E878E98}" srcOrd="0" destOrd="0" presId="urn:microsoft.com/office/officeart/2008/layout/HorizontalMultiLevelHierarchy"/>
    <dgm:cxn modelId="{8F7113C4-C2D6-442C-B516-C77356927130}" type="presParOf" srcId="{A254396B-8528-4C96-BD1D-1B759E878E98}" destId="{475750B6-4E6B-48DB-B2D7-DB491F1B0F67}" srcOrd="0" destOrd="0" presId="urn:microsoft.com/office/officeart/2008/layout/HorizontalMultiLevelHierarchy"/>
    <dgm:cxn modelId="{2DE2B0F9-FB2D-43DD-BC62-1603FE6D0E96}" type="presParOf" srcId="{71B87FFE-A086-49AF-9835-609EB63E4B9F}" destId="{20D0FCAF-DA3A-431B-9682-131AF1A17443}" srcOrd="1" destOrd="0" presId="urn:microsoft.com/office/officeart/2008/layout/HorizontalMultiLevelHierarchy"/>
    <dgm:cxn modelId="{4D33FB54-1455-4994-816F-B7801E0B11F8}" type="presParOf" srcId="{20D0FCAF-DA3A-431B-9682-131AF1A17443}" destId="{4E1F4A6F-38E3-4BE9-8BE8-2ABD6BA5C582}" srcOrd="0" destOrd="0" presId="urn:microsoft.com/office/officeart/2008/layout/HorizontalMultiLevelHierarchy"/>
    <dgm:cxn modelId="{38AE47A5-75F0-45D2-96D6-6BE3D3A9A0DA}" type="presParOf" srcId="{20D0FCAF-DA3A-431B-9682-131AF1A17443}" destId="{C89897A9-5EF4-4733-9B54-E652BEA1928B}" srcOrd="1" destOrd="0" presId="urn:microsoft.com/office/officeart/2008/layout/HorizontalMultiLevelHierarchy"/>
    <dgm:cxn modelId="{F727970E-A9DD-4479-AB8C-3D84E495FE94}" type="presParOf" srcId="{C89897A9-5EF4-4733-9B54-E652BEA1928B}" destId="{16D27226-5916-4360-9F3D-868E79A99468}" srcOrd="0" destOrd="0" presId="urn:microsoft.com/office/officeart/2008/layout/HorizontalMultiLevelHierarchy"/>
    <dgm:cxn modelId="{869D8ECA-F366-4B98-83E5-942491A8AA80}" type="presParOf" srcId="{16D27226-5916-4360-9F3D-868E79A99468}" destId="{B8E59CB6-0A70-46C2-9BDD-7458B9EB8BCF}" srcOrd="0" destOrd="0" presId="urn:microsoft.com/office/officeart/2008/layout/HorizontalMultiLevelHierarchy"/>
    <dgm:cxn modelId="{EDFE98AA-51A1-4758-A470-E5687A1888EA}" type="presParOf" srcId="{C89897A9-5EF4-4733-9B54-E652BEA1928B}" destId="{35D76881-09B5-4DA9-8950-DFB61A2F459D}" srcOrd="1" destOrd="0" presId="urn:microsoft.com/office/officeart/2008/layout/HorizontalMultiLevelHierarchy"/>
    <dgm:cxn modelId="{5B672ADB-6463-4746-9A81-D5E2BEC69D9B}" type="presParOf" srcId="{35D76881-09B5-4DA9-8950-DFB61A2F459D}" destId="{F2DEF2F6-CECE-475F-AEE0-D8D8EF995CD4}" srcOrd="0" destOrd="0" presId="urn:microsoft.com/office/officeart/2008/layout/HorizontalMultiLevelHierarchy"/>
    <dgm:cxn modelId="{D713C31E-17B8-49E4-841D-6CE0CD2B44B9}" type="presParOf" srcId="{35D76881-09B5-4DA9-8950-DFB61A2F459D}" destId="{290DC755-0E78-43DD-943F-036E7888D1BB}" srcOrd="1" destOrd="0" presId="urn:microsoft.com/office/officeart/2008/layout/HorizontalMultiLevelHierarchy"/>
    <dgm:cxn modelId="{0E834501-614C-4FC4-8885-BB1CEF8BEF05}" type="presParOf" srcId="{C89897A9-5EF4-4733-9B54-E652BEA1928B}" destId="{144242BA-0A46-400A-9EE8-04814EFA63DB}" srcOrd="2" destOrd="0" presId="urn:microsoft.com/office/officeart/2008/layout/HorizontalMultiLevelHierarchy"/>
    <dgm:cxn modelId="{5A91B17C-BB91-439B-8AA1-4CB192DC052D}" type="presParOf" srcId="{144242BA-0A46-400A-9EE8-04814EFA63DB}" destId="{08423CF7-BBF1-4C89-85D9-D4E1B455B405}" srcOrd="0" destOrd="0" presId="urn:microsoft.com/office/officeart/2008/layout/HorizontalMultiLevelHierarchy"/>
    <dgm:cxn modelId="{A103B54D-5684-49A3-B06E-ABF32CDDE9F3}" type="presParOf" srcId="{C89897A9-5EF4-4733-9B54-E652BEA1928B}" destId="{6E325087-CA54-4A59-A846-1F7BDA316581}" srcOrd="3" destOrd="0" presId="urn:microsoft.com/office/officeart/2008/layout/HorizontalMultiLevelHierarchy"/>
    <dgm:cxn modelId="{BD4E0D1D-4F39-4A71-B9D2-E689D209D6DA}" type="presParOf" srcId="{6E325087-CA54-4A59-A846-1F7BDA316581}" destId="{CBF09938-48C6-4BF0-A927-35B4AAFE0D53}" srcOrd="0" destOrd="0" presId="urn:microsoft.com/office/officeart/2008/layout/HorizontalMultiLevelHierarchy"/>
    <dgm:cxn modelId="{6DDF25DC-A4F3-4ED2-AF66-5989C2845F44}" type="presParOf" srcId="{6E325087-CA54-4A59-A846-1F7BDA316581}" destId="{D40016C0-5DAC-4BF1-861E-F6C9A3E8EC5D}" srcOrd="1" destOrd="0" presId="urn:microsoft.com/office/officeart/2008/layout/HorizontalMultiLevelHierarchy"/>
    <dgm:cxn modelId="{B03C456E-B8EB-4722-BEF8-0D81E676D644}" type="presParOf" srcId="{71B87FFE-A086-49AF-9835-609EB63E4B9F}" destId="{57F0FEDF-5DC0-4EB6-979E-CAA84F3A7258}" srcOrd="2" destOrd="0" presId="urn:microsoft.com/office/officeart/2008/layout/HorizontalMultiLevelHierarchy"/>
    <dgm:cxn modelId="{8FF73A73-4EFA-4309-9EDA-8E8B752BDFEC}" type="presParOf" srcId="{57F0FEDF-5DC0-4EB6-979E-CAA84F3A7258}" destId="{CEADEE8A-622E-4CC4-B8EE-2BDE62C719B8}" srcOrd="0" destOrd="0" presId="urn:microsoft.com/office/officeart/2008/layout/HorizontalMultiLevelHierarchy"/>
    <dgm:cxn modelId="{427320F0-F480-4AE1-9C56-E6509B858EDD}" type="presParOf" srcId="{71B87FFE-A086-49AF-9835-609EB63E4B9F}" destId="{74F32F93-E553-4DCA-B6D2-CDEB9BB1F911}" srcOrd="3" destOrd="0" presId="urn:microsoft.com/office/officeart/2008/layout/HorizontalMultiLevelHierarchy"/>
    <dgm:cxn modelId="{5C09218A-90F6-40DA-9142-1A3A5E9D4770}" type="presParOf" srcId="{74F32F93-E553-4DCA-B6D2-CDEB9BB1F911}" destId="{68243DB2-56FC-48A5-87CC-6EA7D4914EA7}" srcOrd="0" destOrd="0" presId="urn:microsoft.com/office/officeart/2008/layout/HorizontalMultiLevelHierarchy"/>
    <dgm:cxn modelId="{22AF502C-8EDC-4369-B054-58F1860C458E}" type="presParOf" srcId="{74F32F93-E553-4DCA-B6D2-CDEB9BB1F911}" destId="{8E65351D-8D84-4ADD-9639-8F6FDEA816FC}" srcOrd="1" destOrd="0" presId="urn:microsoft.com/office/officeart/2008/layout/HorizontalMultiLevelHierarchy"/>
    <dgm:cxn modelId="{58273259-F97E-4F67-A577-C0A18C54F499}" type="presParOf" srcId="{8E65351D-8D84-4ADD-9639-8F6FDEA816FC}" destId="{F1DC803E-252A-4AD0-B35B-D06BFCD9D98F}" srcOrd="0" destOrd="0" presId="urn:microsoft.com/office/officeart/2008/layout/HorizontalMultiLevelHierarchy"/>
    <dgm:cxn modelId="{5D90F8F9-8CF5-4FA1-9614-781039BA646E}" type="presParOf" srcId="{F1DC803E-252A-4AD0-B35B-D06BFCD9D98F}" destId="{28B7913E-8C1D-42C2-AB6B-A1E734E123FD}" srcOrd="0" destOrd="0" presId="urn:microsoft.com/office/officeart/2008/layout/HorizontalMultiLevelHierarchy"/>
    <dgm:cxn modelId="{8DB25E97-9D3F-490B-9784-6A6F82B297AF}" type="presParOf" srcId="{8E65351D-8D84-4ADD-9639-8F6FDEA816FC}" destId="{6742A309-3CB1-4689-9CB7-7D585B2F6B19}" srcOrd="1" destOrd="0" presId="urn:microsoft.com/office/officeart/2008/layout/HorizontalMultiLevelHierarchy"/>
    <dgm:cxn modelId="{AD0201A1-3B40-404C-93AD-0277A89394A7}" type="presParOf" srcId="{6742A309-3CB1-4689-9CB7-7D585B2F6B19}" destId="{EDF0FA2E-89C6-4E84-8367-AC307E6EC9E7}" srcOrd="0" destOrd="0" presId="urn:microsoft.com/office/officeart/2008/layout/HorizontalMultiLevelHierarchy"/>
    <dgm:cxn modelId="{F15784C2-1C49-45F3-A29C-97D32DE0B123}" type="presParOf" srcId="{6742A309-3CB1-4689-9CB7-7D585B2F6B19}" destId="{692B05DD-4459-4EFD-A0E5-8AF347A24B99}" srcOrd="1" destOrd="0" presId="urn:microsoft.com/office/officeart/2008/layout/HorizontalMultiLevelHierarchy"/>
    <dgm:cxn modelId="{FF6E1D39-EE97-4B04-9C2E-C46DB4204428}" type="presParOf" srcId="{8E65351D-8D84-4ADD-9639-8F6FDEA816FC}" destId="{2C2998C6-3042-4568-8296-8EE3891BE388}" srcOrd="2" destOrd="0" presId="urn:microsoft.com/office/officeart/2008/layout/HorizontalMultiLevelHierarchy"/>
    <dgm:cxn modelId="{B4ED0113-B8B2-46C5-972E-A2EAC596A586}" type="presParOf" srcId="{2C2998C6-3042-4568-8296-8EE3891BE388}" destId="{67BB421D-BCB1-4677-BA0B-F145D6720C30}" srcOrd="0" destOrd="0" presId="urn:microsoft.com/office/officeart/2008/layout/HorizontalMultiLevelHierarchy"/>
    <dgm:cxn modelId="{9316AE49-5014-4122-BAB8-CE3AEA66D93F}" type="presParOf" srcId="{8E65351D-8D84-4ADD-9639-8F6FDEA816FC}" destId="{84840050-DA03-48C7-99B5-0D9391FD29B9}" srcOrd="3" destOrd="0" presId="urn:microsoft.com/office/officeart/2008/layout/HorizontalMultiLevelHierarchy"/>
    <dgm:cxn modelId="{93256D48-A679-4630-8CB9-0B44B2FAA48C}" type="presParOf" srcId="{84840050-DA03-48C7-99B5-0D9391FD29B9}" destId="{40B1E821-0462-44C3-A05F-E6A60DBDCDD1}" srcOrd="0" destOrd="0" presId="urn:microsoft.com/office/officeart/2008/layout/HorizontalMultiLevelHierarchy"/>
    <dgm:cxn modelId="{7C416948-F7EB-4EF9-9F75-158884AF06D7}" type="presParOf" srcId="{84840050-DA03-48C7-99B5-0D9391FD29B9}" destId="{358AD383-E32E-419A-9464-EB89CCCC117F}" srcOrd="1" destOrd="0" presId="urn:microsoft.com/office/officeart/2008/layout/HorizontalMultiLevelHierarchy"/>
    <dgm:cxn modelId="{D0FEF40A-AEDF-4BD0-AC58-C9DC39B0A260}" type="presParOf" srcId="{71B87FFE-A086-49AF-9835-609EB63E4B9F}" destId="{BD1BE709-4B4B-41D6-871C-090D362CDA98}" srcOrd="4" destOrd="0" presId="urn:microsoft.com/office/officeart/2008/layout/HorizontalMultiLevelHierarchy"/>
    <dgm:cxn modelId="{0B32636C-77B9-4DA1-94FF-AA2EB04107F0}" type="presParOf" srcId="{BD1BE709-4B4B-41D6-871C-090D362CDA98}" destId="{628E3A4F-F32F-4D9B-93CA-E2FF46C4B795}" srcOrd="0" destOrd="0" presId="urn:microsoft.com/office/officeart/2008/layout/HorizontalMultiLevelHierarchy"/>
    <dgm:cxn modelId="{E417DA37-599C-4122-BC23-C12D7D961E8C}" type="presParOf" srcId="{71B87FFE-A086-49AF-9835-609EB63E4B9F}" destId="{3FA4ACCF-F3A3-42C7-BD23-825ED4121A1C}" srcOrd="5" destOrd="0" presId="urn:microsoft.com/office/officeart/2008/layout/HorizontalMultiLevelHierarchy"/>
    <dgm:cxn modelId="{2BE7CD13-BDB5-4F94-B95A-0F8A3BA43A01}" type="presParOf" srcId="{3FA4ACCF-F3A3-42C7-BD23-825ED4121A1C}" destId="{0C5BF846-E6B7-4979-A40F-033FBC2CB5E7}" srcOrd="0" destOrd="0" presId="urn:microsoft.com/office/officeart/2008/layout/HorizontalMultiLevelHierarchy"/>
    <dgm:cxn modelId="{5E2F767F-7172-4BCD-B629-AF11887E829C}" type="presParOf" srcId="{3FA4ACCF-F3A3-42C7-BD23-825ED4121A1C}" destId="{141FE90E-76A1-4D3B-BE91-175FA5F931E2}" srcOrd="1" destOrd="0" presId="urn:microsoft.com/office/officeart/2008/layout/HorizontalMultiLevelHierarchy"/>
    <dgm:cxn modelId="{0A4BCC46-41C0-4F86-A5A4-39AE640F7D09}" type="presParOf" srcId="{141FE90E-76A1-4D3B-BE91-175FA5F931E2}" destId="{95170DB0-2FAC-4B32-8CD5-E79DF8548B72}" srcOrd="0" destOrd="0" presId="urn:microsoft.com/office/officeart/2008/layout/HorizontalMultiLevelHierarchy"/>
    <dgm:cxn modelId="{C23AE155-3448-4475-BDF5-577E4E0BE117}" type="presParOf" srcId="{95170DB0-2FAC-4B32-8CD5-E79DF8548B72}" destId="{C6E3ADC0-BCCA-45DE-8F27-07D2C61147DA}" srcOrd="0" destOrd="0" presId="urn:microsoft.com/office/officeart/2008/layout/HorizontalMultiLevelHierarchy"/>
    <dgm:cxn modelId="{3834898B-9434-414C-B59A-4ECABA0BC60A}" type="presParOf" srcId="{141FE90E-76A1-4D3B-BE91-175FA5F931E2}" destId="{33DB4BC8-39DF-4294-A593-79786685A8A7}" srcOrd="1" destOrd="0" presId="urn:microsoft.com/office/officeart/2008/layout/HorizontalMultiLevelHierarchy"/>
    <dgm:cxn modelId="{5D467497-D6D5-4440-A28B-6B7D58249F68}" type="presParOf" srcId="{33DB4BC8-39DF-4294-A593-79786685A8A7}" destId="{6E24B0E3-6CA4-4257-AD24-132CCEE9340A}" srcOrd="0" destOrd="0" presId="urn:microsoft.com/office/officeart/2008/layout/HorizontalMultiLevelHierarchy"/>
    <dgm:cxn modelId="{5308117F-7C71-49BA-8AB8-0100A7FD0B40}" type="presParOf" srcId="{33DB4BC8-39DF-4294-A593-79786685A8A7}" destId="{C854C2A1-CD1A-4259-BA8A-E1034744A779}" srcOrd="1" destOrd="0" presId="urn:microsoft.com/office/officeart/2008/layout/HorizontalMultiLevelHierarchy"/>
    <dgm:cxn modelId="{C8AE7D0A-4F2E-4AD0-B6AD-6FAA53BFF805}" type="presParOf" srcId="{141FE90E-76A1-4D3B-BE91-175FA5F931E2}" destId="{4A445974-CF9B-4336-8B68-524769DE51AF}" srcOrd="2" destOrd="0" presId="urn:microsoft.com/office/officeart/2008/layout/HorizontalMultiLevelHierarchy"/>
    <dgm:cxn modelId="{AF74C4B6-D488-4D82-B54B-543C74432073}" type="presParOf" srcId="{4A445974-CF9B-4336-8B68-524769DE51AF}" destId="{36F1AE05-4A4A-49D6-859E-D8866BF5CA48}" srcOrd="0" destOrd="0" presId="urn:microsoft.com/office/officeart/2008/layout/HorizontalMultiLevelHierarchy"/>
    <dgm:cxn modelId="{4B9338F5-345B-44FA-9EEF-0BE79EE58B3C}" type="presParOf" srcId="{141FE90E-76A1-4D3B-BE91-175FA5F931E2}" destId="{311EE955-D0BD-401F-AE68-9C4EA37CDA3E}" srcOrd="3" destOrd="0" presId="urn:microsoft.com/office/officeart/2008/layout/HorizontalMultiLevelHierarchy"/>
    <dgm:cxn modelId="{235855D9-6F9F-489C-987F-340BAF17A0F1}" type="presParOf" srcId="{311EE955-D0BD-401F-AE68-9C4EA37CDA3E}" destId="{63CAE42C-8547-4376-A667-84EE50E95629}" srcOrd="0" destOrd="0" presId="urn:microsoft.com/office/officeart/2008/layout/HorizontalMultiLevelHierarchy"/>
    <dgm:cxn modelId="{72C611BA-1B8E-40C1-93FC-405A0E049A6C}" type="presParOf" srcId="{311EE955-D0BD-401F-AE68-9C4EA37CDA3E}" destId="{283788F8-0F6B-4489-84C7-DB7738399130}" srcOrd="1" destOrd="0" presId="urn:microsoft.com/office/officeart/2008/layout/HorizontalMultiLevelHierarchy"/>
    <dgm:cxn modelId="{FEE1E9F9-3320-4F78-9A02-8D04012862F5}" type="presParOf" srcId="{141FE90E-76A1-4D3B-BE91-175FA5F931E2}" destId="{1CB71493-32FE-4123-8CC9-A6419177E300}" srcOrd="4" destOrd="0" presId="urn:microsoft.com/office/officeart/2008/layout/HorizontalMultiLevelHierarchy"/>
    <dgm:cxn modelId="{8F66F8C6-82F8-435A-80F8-CBB80078605A}" type="presParOf" srcId="{1CB71493-32FE-4123-8CC9-A6419177E300}" destId="{A97BF849-2706-4DF4-B12F-4D108A4DD2A8}" srcOrd="0" destOrd="0" presId="urn:microsoft.com/office/officeart/2008/layout/HorizontalMultiLevelHierarchy"/>
    <dgm:cxn modelId="{763CEBB3-7E70-4550-8F43-356FB6619BE5}" type="presParOf" srcId="{141FE90E-76A1-4D3B-BE91-175FA5F931E2}" destId="{664D5946-262D-4881-A4A9-F3FD8F5C4F57}" srcOrd="5" destOrd="0" presId="urn:microsoft.com/office/officeart/2008/layout/HorizontalMultiLevelHierarchy"/>
    <dgm:cxn modelId="{B4991C0A-3B66-469A-8475-04120F03AD65}" type="presParOf" srcId="{664D5946-262D-4881-A4A9-F3FD8F5C4F57}" destId="{9589943A-36E1-45F8-8F01-DD63B449E16F}" srcOrd="0" destOrd="0" presId="urn:microsoft.com/office/officeart/2008/layout/HorizontalMultiLevelHierarchy"/>
    <dgm:cxn modelId="{56407B1B-D2B6-4E27-89D8-346577EE4963}" type="presParOf" srcId="{664D5946-262D-4881-A4A9-F3FD8F5C4F57}" destId="{1698895C-1DD1-434E-9028-49E84C71C3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9B1B7-BB49-412D-B90E-B64CBAE5EDDB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9E4EAB-180A-47F7-B547-402EEA8F662D}">
      <dgm:prSet phldrT="[Text]" custT="1"/>
      <dgm:spPr/>
      <dgm:t>
        <a:bodyPr/>
        <a:lstStyle/>
        <a:p>
          <a:r>
            <a:rPr lang="en-US" sz="800" b="1" dirty="0"/>
            <a:t>LOW TEMP </a:t>
          </a:r>
          <a:br>
            <a:rPr lang="en-US" sz="800" b="1" dirty="0"/>
          </a:br>
          <a:r>
            <a:rPr lang="en-US" sz="800" b="1" dirty="0"/>
            <a:t>(-20 TO -5 C )</a:t>
          </a:r>
        </a:p>
        <a:p>
          <a:br>
            <a:rPr lang="en-US" sz="800" dirty="0"/>
          </a:br>
          <a:r>
            <a:rPr lang="en-US" sz="900" dirty="0"/>
            <a:t>vaccine cold chain logistic , cold storage , </a:t>
          </a:r>
          <a:endParaRPr lang="en-IN" sz="900" dirty="0"/>
        </a:p>
      </dgm:t>
    </dgm:pt>
    <dgm:pt modelId="{26B5E04C-633C-43E2-9ABA-EA7DE427972F}" type="parTrans" cxnId="{AB33738F-4019-4C22-86C9-DFC30303A4CB}">
      <dgm:prSet/>
      <dgm:spPr/>
      <dgm:t>
        <a:bodyPr/>
        <a:lstStyle/>
        <a:p>
          <a:endParaRPr lang="en-IN" sz="1800"/>
        </a:p>
      </dgm:t>
    </dgm:pt>
    <dgm:pt modelId="{8AEBE8BB-BF62-48D1-B5A5-221BA96CF297}" type="sibTrans" cxnId="{AB33738F-4019-4C22-86C9-DFC30303A4CB}">
      <dgm:prSet/>
      <dgm:spPr/>
      <dgm:t>
        <a:bodyPr/>
        <a:lstStyle/>
        <a:p>
          <a:endParaRPr lang="en-IN" sz="1800"/>
        </a:p>
      </dgm:t>
    </dgm:pt>
    <dgm:pt modelId="{2B0E5510-B2C4-4AA2-BD76-BA6788C7D70D}">
      <dgm:prSet phldrT="[Text]" custT="1"/>
      <dgm:spPr/>
      <dgm:t>
        <a:bodyPr/>
        <a:lstStyle/>
        <a:p>
          <a:r>
            <a:rPr lang="en-US" sz="1000" b="1" dirty="0"/>
            <a:t>MEDIUM TEMP </a:t>
          </a:r>
          <a:br>
            <a:rPr lang="en-US" sz="1000" b="1" dirty="0"/>
          </a:br>
          <a:r>
            <a:rPr lang="en-US" sz="1000" b="1" dirty="0"/>
            <a:t>(40-80 C)</a:t>
          </a:r>
        </a:p>
        <a:p>
          <a:br>
            <a:rPr lang="en-US" sz="900" dirty="0"/>
          </a:br>
          <a:r>
            <a:rPr lang="en-US" sz="1000" dirty="0"/>
            <a:t>domestic hot water generation </a:t>
          </a:r>
          <a:r>
            <a:rPr lang="en-US" sz="900" dirty="0"/>
            <a:t>, </a:t>
          </a:r>
          <a:endParaRPr lang="en-IN" sz="900" dirty="0"/>
        </a:p>
      </dgm:t>
    </dgm:pt>
    <dgm:pt modelId="{8CAE8383-2E80-43AD-9246-C7C26505C2BB}" type="parTrans" cxnId="{63516ABB-86E1-497A-A468-456238112C10}">
      <dgm:prSet/>
      <dgm:spPr/>
      <dgm:t>
        <a:bodyPr/>
        <a:lstStyle/>
        <a:p>
          <a:endParaRPr lang="en-IN" sz="1800"/>
        </a:p>
      </dgm:t>
    </dgm:pt>
    <dgm:pt modelId="{9E7BF424-5FDA-4004-87CA-A4ACAA048944}" type="sibTrans" cxnId="{63516ABB-86E1-497A-A468-456238112C10}">
      <dgm:prSet/>
      <dgm:spPr/>
      <dgm:t>
        <a:bodyPr/>
        <a:lstStyle/>
        <a:p>
          <a:endParaRPr lang="en-IN" sz="1800"/>
        </a:p>
      </dgm:t>
    </dgm:pt>
    <dgm:pt modelId="{E85132A1-6830-4C72-AAB2-8750922F64AB}">
      <dgm:prSet phldrT="[Text]" custT="1"/>
      <dgm:spPr/>
      <dgm:t>
        <a:bodyPr/>
        <a:lstStyle/>
        <a:p>
          <a:r>
            <a:rPr lang="en-US" sz="1000" b="1"/>
            <a:t>HIGH TEMP (80-200 C)</a:t>
          </a:r>
        </a:p>
        <a:p>
          <a:br>
            <a:rPr lang="en-US" sz="800"/>
          </a:br>
          <a:r>
            <a:rPr lang="en-US" sz="900"/>
            <a:t>concentrated solar power plants </a:t>
          </a:r>
          <a:r>
            <a:rPr lang="en-US" sz="800"/>
            <a:t>, </a:t>
          </a:r>
          <a:endParaRPr lang="en-IN" sz="800" dirty="0"/>
        </a:p>
      </dgm:t>
    </dgm:pt>
    <dgm:pt modelId="{2B8DA628-6425-4036-8DEE-62D36E7B52AF}" type="parTrans" cxnId="{B1036032-7B1D-43C9-89F8-E7474F9696AA}">
      <dgm:prSet/>
      <dgm:spPr/>
      <dgm:t>
        <a:bodyPr/>
        <a:lstStyle/>
        <a:p>
          <a:endParaRPr lang="en-IN" sz="1800"/>
        </a:p>
      </dgm:t>
    </dgm:pt>
    <dgm:pt modelId="{E6F5AD34-C243-4F61-BA01-011881E11AC7}" type="sibTrans" cxnId="{B1036032-7B1D-43C9-89F8-E7474F9696AA}">
      <dgm:prSet/>
      <dgm:spPr/>
      <dgm:t>
        <a:bodyPr/>
        <a:lstStyle/>
        <a:p>
          <a:endParaRPr lang="en-IN" sz="1800"/>
        </a:p>
      </dgm:t>
    </dgm:pt>
    <dgm:pt modelId="{A567D34C-819E-4932-8E14-FF55ACC36C3B}">
      <dgm:prSet phldrT="[Text]"/>
      <dgm:spPr/>
      <dgm:t>
        <a:bodyPr/>
        <a:lstStyle/>
        <a:p>
          <a:endParaRPr lang="en-IN" sz="1800" dirty="0"/>
        </a:p>
      </dgm:t>
    </dgm:pt>
    <dgm:pt modelId="{53D2B986-0A19-4EF0-A27A-6B242A189081}" type="parTrans" cxnId="{CE7A65FF-62CC-4792-8A84-0A3B3A23B150}">
      <dgm:prSet/>
      <dgm:spPr/>
      <dgm:t>
        <a:bodyPr/>
        <a:lstStyle/>
        <a:p>
          <a:endParaRPr lang="en-IN" sz="1800"/>
        </a:p>
      </dgm:t>
    </dgm:pt>
    <dgm:pt modelId="{5AEE8FF2-4D3B-429A-929C-B17B7E14FD74}" type="sibTrans" cxnId="{CE7A65FF-62CC-4792-8A84-0A3B3A23B150}">
      <dgm:prSet/>
      <dgm:spPr/>
      <dgm:t>
        <a:bodyPr/>
        <a:lstStyle/>
        <a:p>
          <a:endParaRPr lang="en-IN" sz="1800"/>
        </a:p>
      </dgm:t>
    </dgm:pt>
    <dgm:pt modelId="{AE6DDE40-ADF5-414F-B58C-5B8233964135}">
      <dgm:prSet phldrT="[Text]" custT="1"/>
      <dgm:spPr/>
      <dgm:t>
        <a:bodyPr/>
        <a:lstStyle/>
        <a:p>
          <a:r>
            <a:rPr lang="en-US" sz="1800" dirty="0"/>
            <a:t>Phase change materials applications</a:t>
          </a:r>
          <a:endParaRPr lang="en-IN" sz="1800" dirty="0"/>
        </a:p>
      </dgm:t>
    </dgm:pt>
    <dgm:pt modelId="{B1C2D908-7BCC-498E-91D0-99583A7B9A06}" type="sibTrans" cxnId="{9BCBD445-E4ED-4AB2-AD5B-342EB8D9F117}">
      <dgm:prSet/>
      <dgm:spPr/>
      <dgm:t>
        <a:bodyPr/>
        <a:lstStyle/>
        <a:p>
          <a:endParaRPr lang="en-IN" sz="1800"/>
        </a:p>
      </dgm:t>
    </dgm:pt>
    <dgm:pt modelId="{1649AB97-AF45-4A69-AD31-B0E5DF9E1842}" type="parTrans" cxnId="{9BCBD445-E4ED-4AB2-AD5B-342EB8D9F117}">
      <dgm:prSet/>
      <dgm:spPr/>
      <dgm:t>
        <a:bodyPr/>
        <a:lstStyle/>
        <a:p>
          <a:endParaRPr lang="en-IN" sz="1800"/>
        </a:p>
      </dgm:t>
    </dgm:pt>
    <dgm:pt modelId="{D9C02E12-A4D3-4E86-8B14-ADC7AF478255}">
      <dgm:prSet phldrT="[Text]" custT="1"/>
      <dgm:spPr/>
      <dgm:t>
        <a:bodyPr/>
        <a:lstStyle/>
        <a:p>
          <a:r>
            <a:rPr lang="en-US" sz="900" b="1"/>
            <a:t>MEDIUM LOW TEMP </a:t>
          </a:r>
          <a:br>
            <a:rPr lang="en-US" sz="900" b="1"/>
          </a:br>
          <a:r>
            <a:rPr lang="en-US" sz="900" b="1"/>
            <a:t> (5 TO 40 C)</a:t>
          </a:r>
        </a:p>
        <a:p>
          <a:br>
            <a:rPr lang="en-US" sz="800"/>
          </a:br>
          <a:r>
            <a:rPr lang="en-US" sz="900"/>
            <a:t>heating and cooling in building , </a:t>
          </a:r>
          <a:endParaRPr lang="en-IN" sz="900" dirty="0"/>
        </a:p>
      </dgm:t>
    </dgm:pt>
    <dgm:pt modelId="{A0A253FC-AD69-4D94-ADC0-717506AD8E5F}" type="sibTrans" cxnId="{04A6EC57-F3F9-46A2-A9CC-AB1F02BBEDE2}">
      <dgm:prSet/>
      <dgm:spPr/>
      <dgm:t>
        <a:bodyPr/>
        <a:lstStyle/>
        <a:p>
          <a:endParaRPr lang="en-IN" sz="1800"/>
        </a:p>
      </dgm:t>
    </dgm:pt>
    <dgm:pt modelId="{E522DB7B-30C5-4DFD-BE2D-82107FB40771}" type="parTrans" cxnId="{04A6EC57-F3F9-46A2-A9CC-AB1F02BBEDE2}">
      <dgm:prSet/>
      <dgm:spPr/>
      <dgm:t>
        <a:bodyPr/>
        <a:lstStyle/>
        <a:p>
          <a:endParaRPr lang="en-IN" sz="1800"/>
        </a:p>
      </dgm:t>
    </dgm:pt>
    <dgm:pt modelId="{37A61E95-E7C8-4F13-8057-99548F51AB8F}" type="pres">
      <dgm:prSet presAssocID="{B779B1B7-BB49-412D-B90E-B64CBAE5EDDB}" presName="composite" presStyleCnt="0">
        <dgm:presLayoutVars>
          <dgm:chMax val="1"/>
          <dgm:dir/>
          <dgm:resizeHandles val="exact"/>
        </dgm:presLayoutVars>
      </dgm:prSet>
      <dgm:spPr/>
    </dgm:pt>
    <dgm:pt modelId="{247272B6-64FE-40D4-B18C-FA883C74A47C}" type="pres">
      <dgm:prSet presAssocID="{B779B1B7-BB49-412D-B90E-B64CBAE5EDDB}" presName="radial" presStyleCnt="0">
        <dgm:presLayoutVars>
          <dgm:animLvl val="ctr"/>
        </dgm:presLayoutVars>
      </dgm:prSet>
      <dgm:spPr/>
    </dgm:pt>
    <dgm:pt modelId="{95A60068-7A72-4D40-B71C-8E29AA0F1078}" type="pres">
      <dgm:prSet presAssocID="{AE6DDE40-ADF5-414F-B58C-5B8233964135}" presName="centerShape" presStyleLbl="vennNode1" presStyleIdx="0" presStyleCnt="5" custLinFactNeighborX="472" custLinFactNeighborY="-4083"/>
      <dgm:spPr/>
    </dgm:pt>
    <dgm:pt modelId="{CB895502-D488-4708-929A-1CB34F33D219}" type="pres">
      <dgm:prSet presAssocID="{269E4EAB-180A-47F7-B547-402EEA8F662D}" presName="node" presStyleLbl="vennNode1" presStyleIdx="1" presStyleCnt="5" custRadScaleRad="76794" custRadScaleInc="-3110">
        <dgm:presLayoutVars>
          <dgm:bulletEnabled val="1"/>
        </dgm:presLayoutVars>
      </dgm:prSet>
      <dgm:spPr/>
    </dgm:pt>
    <dgm:pt modelId="{DB0BDEFA-2EEC-428B-BD92-74FE73DCF41E}" type="pres">
      <dgm:prSet presAssocID="{D9C02E12-A4D3-4E86-8B14-ADC7AF478255}" presName="node" presStyleLbl="vennNode1" presStyleIdx="2" presStyleCnt="5" custRadScaleRad="102923" custRadScaleInc="543">
        <dgm:presLayoutVars>
          <dgm:bulletEnabled val="1"/>
        </dgm:presLayoutVars>
      </dgm:prSet>
      <dgm:spPr/>
    </dgm:pt>
    <dgm:pt modelId="{766FA73B-0B7D-4DF3-B192-3FC5C2832ED5}" type="pres">
      <dgm:prSet presAssocID="{2B0E5510-B2C4-4AA2-BD76-BA6788C7D70D}" presName="node" presStyleLbl="vennNode1" presStyleIdx="3" presStyleCnt="5" custRadScaleRad="72326" custRadScaleInc="-2554">
        <dgm:presLayoutVars>
          <dgm:bulletEnabled val="1"/>
        </dgm:presLayoutVars>
      </dgm:prSet>
      <dgm:spPr/>
    </dgm:pt>
    <dgm:pt modelId="{508312A9-34C4-4D06-801F-8FA102DFAAA2}" type="pres">
      <dgm:prSet presAssocID="{E85132A1-6830-4C72-AAB2-8750922F64AB}" presName="node" presStyleLbl="vennNode1" presStyleIdx="4" presStyleCnt="5" custRadScaleRad="82457" custRadScaleInc="-802">
        <dgm:presLayoutVars>
          <dgm:bulletEnabled val="1"/>
        </dgm:presLayoutVars>
      </dgm:prSet>
      <dgm:spPr/>
    </dgm:pt>
  </dgm:ptLst>
  <dgm:cxnLst>
    <dgm:cxn modelId="{1D81760A-0CAB-4572-B4EA-2DC6D65C456E}" type="presOf" srcId="{B779B1B7-BB49-412D-B90E-B64CBAE5EDDB}" destId="{37A61E95-E7C8-4F13-8057-99548F51AB8F}" srcOrd="0" destOrd="0" presId="urn:microsoft.com/office/officeart/2005/8/layout/radial3"/>
    <dgm:cxn modelId="{18544B12-8C24-43F6-A226-493285F185F4}" type="presOf" srcId="{269E4EAB-180A-47F7-B547-402EEA8F662D}" destId="{CB895502-D488-4708-929A-1CB34F33D219}" srcOrd="0" destOrd="0" presId="urn:microsoft.com/office/officeart/2005/8/layout/radial3"/>
    <dgm:cxn modelId="{14ABE424-9B8C-4519-AF3F-5DF59DEC2C04}" type="presOf" srcId="{E85132A1-6830-4C72-AAB2-8750922F64AB}" destId="{508312A9-34C4-4D06-801F-8FA102DFAAA2}" srcOrd="0" destOrd="0" presId="urn:microsoft.com/office/officeart/2005/8/layout/radial3"/>
    <dgm:cxn modelId="{B1036032-7B1D-43C9-89F8-E7474F9696AA}" srcId="{AE6DDE40-ADF5-414F-B58C-5B8233964135}" destId="{E85132A1-6830-4C72-AAB2-8750922F64AB}" srcOrd="3" destOrd="0" parTransId="{2B8DA628-6425-4036-8DEE-62D36E7B52AF}" sibTransId="{E6F5AD34-C243-4F61-BA01-011881E11AC7}"/>
    <dgm:cxn modelId="{9BCBD445-E4ED-4AB2-AD5B-342EB8D9F117}" srcId="{B779B1B7-BB49-412D-B90E-B64CBAE5EDDB}" destId="{AE6DDE40-ADF5-414F-B58C-5B8233964135}" srcOrd="0" destOrd="0" parTransId="{1649AB97-AF45-4A69-AD31-B0E5DF9E1842}" sibTransId="{B1C2D908-7BCC-498E-91D0-99583A7B9A06}"/>
    <dgm:cxn modelId="{7B6A2C46-1B87-4802-B90B-3AEA2455B7BF}" type="presOf" srcId="{D9C02E12-A4D3-4E86-8B14-ADC7AF478255}" destId="{DB0BDEFA-2EEC-428B-BD92-74FE73DCF41E}" srcOrd="0" destOrd="0" presId="urn:microsoft.com/office/officeart/2005/8/layout/radial3"/>
    <dgm:cxn modelId="{04A6EC57-F3F9-46A2-A9CC-AB1F02BBEDE2}" srcId="{AE6DDE40-ADF5-414F-B58C-5B8233964135}" destId="{D9C02E12-A4D3-4E86-8B14-ADC7AF478255}" srcOrd="1" destOrd="0" parTransId="{E522DB7B-30C5-4DFD-BE2D-82107FB40771}" sibTransId="{A0A253FC-AD69-4D94-ADC0-717506AD8E5F}"/>
    <dgm:cxn modelId="{AB33738F-4019-4C22-86C9-DFC30303A4CB}" srcId="{AE6DDE40-ADF5-414F-B58C-5B8233964135}" destId="{269E4EAB-180A-47F7-B547-402EEA8F662D}" srcOrd="0" destOrd="0" parTransId="{26B5E04C-633C-43E2-9ABA-EA7DE427972F}" sibTransId="{8AEBE8BB-BF62-48D1-B5A5-221BA96CF297}"/>
    <dgm:cxn modelId="{63516ABB-86E1-497A-A468-456238112C10}" srcId="{AE6DDE40-ADF5-414F-B58C-5B8233964135}" destId="{2B0E5510-B2C4-4AA2-BD76-BA6788C7D70D}" srcOrd="2" destOrd="0" parTransId="{8CAE8383-2E80-43AD-9246-C7C26505C2BB}" sibTransId="{9E7BF424-5FDA-4004-87CA-A4ACAA048944}"/>
    <dgm:cxn modelId="{3E01FFC2-9902-4007-BC7D-4A508955A06E}" type="presOf" srcId="{2B0E5510-B2C4-4AA2-BD76-BA6788C7D70D}" destId="{766FA73B-0B7D-4DF3-B192-3FC5C2832ED5}" srcOrd="0" destOrd="0" presId="urn:microsoft.com/office/officeart/2005/8/layout/radial3"/>
    <dgm:cxn modelId="{FA33FEFE-9340-498A-9B60-3DCC88716CCE}" type="presOf" srcId="{AE6DDE40-ADF5-414F-B58C-5B8233964135}" destId="{95A60068-7A72-4D40-B71C-8E29AA0F1078}" srcOrd="0" destOrd="0" presId="urn:microsoft.com/office/officeart/2005/8/layout/radial3"/>
    <dgm:cxn modelId="{CE7A65FF-62CC-4792-8A84-0A3B3A23B150}" srcId="{B779B1B7-BB49-412D-B90E-B64CBAE5EDDB}" destId="{A567D34C-819E-4932-8E14-FF55ACC36C3B}" srcOrd="1" destOrd="0" parTransId="{53D2B986-0A19-4EF0-A27A-6B242A189081}" sibTransId="{5AEE8FF2-4D3B-429A-929C-B17B7E14FD74}"/>
    <dgm:cxn modelId="{04E2A2BB-1C63-476E-A502-5F8B4BB19A42}" type="presParOf" srcId="{37A61E95-E7C8-4F13-8057-99548F51AB8F}" destId="{247272B6-64FE-40D4-B18C-FA883C74A47C}" srcOrd="0" destOrd="0" presId="urn:microsoft.com/office/officeart/2005/8/layout/radial3"/>
    <dgm:cxn modelId="{1020779A-359D-48CE-A970-F4987ED2DF87}" type="presParOf" srcId="{247272B6-64FE-40D4-B18C-FA883C74A47C}" destId="{95A60068-7A72-4D40-B71C-8E29AA0F1078}" srcOrd="0" destOrd="0" presId="urn:microsoft.com/office/officeart/2005/8/layout/radial3"/>
    <dgm:cxn modelId="{7953CD47-7664-4CAB-B247-B9A1AC71A44C}" type="presParOf" srcId="{247272B6-64FE-40D4-B18C-FA883C74A47C}" destId="{CB895502-D488-4708-929A-1CB34F33D219}" srcOrd="1" destOrd="0" presId="urn:microsoft.com/office/officeart/2005/8/layout/radial3"/>
    <dgm:cxn modelId="{3B841B1E-AF7A-49E6-B26B-912B03A9D885}" type="presParOf" srcId="{247272B6-64FE-40D4-B18C-FA883C74A47C}" destId="{DB0BDEFA-2EEC-428B-BD92-74FE73DCF41E}" srcOrd="2" destOrd="0" presId="urn:microsoft.com/office/officeart/2005/8/layout/radial3"/>
    <dgm:cxn modelId="{2B51B73C-E836-4C7F-A51D-F519078B822F}" type="presParOf" srcId="{247272B6-64FE-40D4-B18C-FA883C74A47C}" destId="{766FA73B-0B7D-4DF3-B192-3FC5C2832ED5}" srcOrd="3" destOrd="0" presId="urn:microsoft.com/office/officeart/2005/8/layout/radial3"/>
    <dgm:cxn modelId="{480078A3-9C52-47B9-AE02-D00291CC022A}" type="presParOf" srcId="{247272B6-64FE-40D4-B18C-FA883C74A47C}" destId="{508312A9-34C4-4D06-801F-8FA102DFAAA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216375-A257-402D-BE09-99614FB46E38}" type="doc">
      <dgm:prSet loTypeId="urn:microsoft.com/office/officeart/2005/8/layout/cycle6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F87397-2F2F-4B52-ABE0-294DC8FA1FFB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Debye-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Huckel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equation</a:t>
          </a:r>
          <a:endParaRPr lang="en-US" dirty="0"/>
        </a:p>
      </dgm:t>
    </dgm:pt>
    <dgm:pt modelId="{3D9F3DF2-522B-4523-BAF6-E5F27A838125}" type="parTrans" cxnId="{1977C2CC-56B6-4A11-B628-197920EF8599}">
      <dgm:prSet/>
      <dgm:spPr/>
      <dgm:t>
        <a:bodyPr/>
        <a:lstStyle/>
        <a:p>
          <a:endParaRPr lang="en-US"/>
        </a:p>
      </dgm:t>
    </dgm:pt>
    <dgm:pt modelId="{D7C49D5B-5EB7-4B74-BF5A-F6877987A26C}" type="sibTrans" cxnId="{1977C2CC-56B6-4A11-B628-197920EF8599}">
      <dgm:prSet/>
      <dgm:spPr/>
      <dgm:t>
        <a:bodyPr/>
        <a:lstStyle/>
        <a:p>
          <a:endParaRPr lang="en-US"/>
        </a:p>
      </dgm:t>
    </dgm:pt>
    <dgm:pt modelId="{A95B59CA-F153-4EA5-9913-855508935EBB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Davis Equation</a:t>
          </a:r>
          <a:endParaRPr lang="en-US" dirty="0"/>
        </a:p>
      </dgm:t>
    </dgm:pt>
    <dgm:pt modelId="{B26A27B6-48FE-4B52-A6B3-CF1053B17093}" type="parTrans" cxnId="{EB619503-A1DA-48C8-88CA-9478945967D2}">
      <dgm:prSet/>
      <dgm:spPr/>
      <dgm:t>
        <a:bodyPr/>
        <a:lstStyle/>
        <a:p>
          <a:endParaRPr lang="en-US"/>
        </a:p>
      </dgm:t>
    </dgm:pt>
    <dgm:pt modelId="{5004B4CB-D66B-4A18-8D10-04F8A0757F59}" type="sibTrans" cxnId="{EB619503-A1DA-48C8-88CA-9478945967D2}">
      <dgm:prSet/>
      <dgm:spPr/>
      <dgm:t>
        <a:bodyPr/>
        <a:lstStyle/>
        <a:p>
          <a:endParaRPr lang="en-US"/>
        </a:p>
      </dgm:t>
    </dgm:pt>
    <dgm:pt modelId="{3B9467AB-E024-4671-BF01-0A8B11FFF7DA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Pitzer Equation</a:t>
          </a:r>
          <a:endParaRPr lang="en-US" dirty="0"/>
        </a:p>
      </dgm:t>
    </dgm:pt>
    <dgm:pt modelId="{6D66E567-0D0E-4582-9090-4AF8A56F6954}" type="parTrans" cxnId="{32CDE5E8-F874-4A2F-9281-248F2A42278D}">
      <dgm:prSet/>
      <dgm:spPr/>
      <dgm:t>
        <a:bodyPr/>
        <a:lstStyle/>
        <a:p>
          <a:endParaRPr lang="en-US"/>
        </a:p>
      </dgm:t>
    </dgm:pt>
    <dgm:pt modelId="{E9135F7A-B94E-4E95-A69F-67A411EE2744}" type="sibTrans" cxnId="{32CDE5E8-F874-4A2F-9281-248F2A42278D}">
      <dgm:prSet/>
      <dgm:spPr/>
      <dgm:t>
        <a:bodyPr/>
        <a:lstStyle/>
        <a:p>
          <a:endParaRPr lang="en-US"/>
        </a:p>
      </dgm:t>
    </dgm:pt>
    <dgm:pt modelId="{743F3B58-0972-43A1-842D-FAFB0F6E25B7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BET Model</a:t>
          </a:r>
          <a:endParaRPr lang="en-US" dirty="0"/>
        </a:p>
      </dgm:t>
    </dgm:pt>
    <dgm:pt modelId="{28DC2037-1125-47F9-8C8C-11A653D53E3E}" type="parTrans" cxnId="{B25670F2-9675-42A8-9FC2-5E42D6BF185E}">
      <dgm:prSet/>
      <dgm:spPr/>
      <dgm:t>
        <a:bodyPr/>
        <a:lstStyle/>
        <a:p>
          <a:endParaRPr lang="en-US"/>
        </a:p>
      </dgm:t>
    </dgm:pt>
    <dgm:pt modelId="{4058B10D-318C-47B6-B5C9-BFFDFBA22D2B}" type="sibTrans" cxnId="{B25670F2-9675-42A8-9FC2-5E42D6BF185E}">
      <dgm:prSet/>
      <dgm:spPr/>
      <dgm:t>
        <a:bodyPr/>
        <a:lstStyle/>
        <a:p>
          <a:endParaRPr lang="en-US"/>
        </a:p>
      </dgm:t>
    </dgm:pt>
    <dgm:pt modelId="{05161D23-49E5-4381-8D48-422140AECC40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Pitzer Simonson Clegg</a:t>
          </a:r>
          <a:endParaRPr lang="en-US" dirty="0"/>
        </a:p>
      </dgm:t>
    </dgm:pt>
    <dgm:pt modelId="{DF39B43C-3CED-4668-B75E-572CC78B2D70}" type="parTrans" cxnId="{DCEAAA4D-3694-4B9E-8437-75A2F6E0E568}">
      <dgm:prSet/>
      <dgm:spPr/>
      <dgm:t>
        <a:bodyPr/>
        <a:lstStyle/>
        <a:p>
          <a:endParaRPr lang="en-US"/>
        </a:p>
      </dgm:t>
    </dgm:pt>
    <dgm:pt modelId="{0FC65CA3-153A-4DB5-BE35-B5547CE0E15B}" type="sibTrans" cxnId="{DCEAAA4D-3694-4B9E-8437-75A2F6E0E568}">
      <dgm:prSet/>
      <dgm:spPr/>
      <dgm:t>
        <a:bodyPr/>
        <a:lstStyle/>
        <a:p>
          <a:endParaRPr lang="en-US"/>
        </a:p>
      </dgm:t>
    </dgm:pt>
    <dgm:pt modelId="{27A8E7CA-02F8-4046-9F3D-3D0AD1CB4BCF}" type="pres">
      <dgm:prSet presAssocID="{02216375-A257-402D-BE09-99614FB46E38}" presName="cycle" presStyleCnt="0">
        <dgm:presLayoutVars>
          <dgm:dir/>
          <dgm:resizeHandles val="exact"/>
        </dgm:presLayoutVars>
      </dgm:prSet>
      <dgm:spPr/>
    </dgm:pt>
    <dgm:pt modelId="{2B27DC55-5382-4A7D-9341-3324BE85BEEB}" type="pres">
      <dgm:prSet presAssocID="{50F87397-2F2F-4B52-ABE0-294DC8FA1FFB}" presName="node" presStyleLbl="node1" presStyleIdx="0" presStyleCnt="5">
        <dgm:presLayoutVars>
          <dgm:bulletEnabled val="1"/>
        </dgm:presLayoutVars>
      </dgm:prSet>
      <dgm:spPr/>
    </dgm:pt>
    <dgm:pt modelId="{AA701291-9BE4-4641-8292-3E29D26E09CC}" type="pres">
      <dgm:prSet presAssocID="{50F87397-2F2F-4B52-ABE0-294DC8FA1FFB}" presName="spNode" presStyleCnt="0"/>
      <dgm:spPr/>
    </dgm:pt>
    <dgm:pt modelId="{A1CE238B-8FE6-49E6-AB1F-B54BAACFE2E1}" type="pres">
      <dgm:prSet presAssocID="{D7C49D5B-5EB7-4B74-BF5A-F6877987A26C}" presName="sibTrans" presStyleLbl="sibTrans1D1" presStyleIdx="0" presStyleCnt="5"/>
      <dgm:spPr/>
    </dgm:pt>
    <dgm:pt modelId="{6177E325-9799-4D9F-B6B5-EF86BC050AFA}" type="pres">
      <dgm:prSet presAssocID="{A95B59CA-F153-4EA5-9913-855508935EBB}" presName="node" presStyleLbl="node1" presStyleIdx="1" presStyleCnt="5" custRadScaleRad="106985" custRadScaleInc="12328">
        <dgm:presLayoutVars>
          <dgm:bulletEnabled val="1"/>
        </dgm:presLayoutVars>
      </dgm:prSet>
      <dgm:spPr/>
    </dgm:pt>
    <dgm:pt modelId="{9442CCC0-D8D9-45B1-B750-CAC70811EB25}" type="pres">
      <dgm:prSet presAssocID="{A95B59CA-F153-4EA5-9913-855508935EBB}" presName="spNode" presStyleCnt="0"/>
      <dgm:spPr/>
    </dgm:pt>
    <dgm:pt modelId="{F5A4EC31-E9BE-437F-BC4A-2BB4AFB42F4F}" type="pres">
      <dgm:prSet presAssocID="{5004B4CB-D66B-4A18-8D10-04F8A0757F59}" presName="sibTrans" presStyleLbl="sibTrans1D1" presStyleIdx="1" presStyleCnt="5"/>
      <dgm:spPr/>
    </dgm:pt>
    <dgm:pt modelId="{CDE57978-702A-48D3-80D8-72D0673CAAF7}" type="pres">
      <dgm:prSet presAssocID="{3B9467AB-E024-4671-BF01-0A8B11FFF7DA}" presName="node" presStyleLbl="node1" presStyleIdx="2" presStyleCnt="5" custRadScaleRad="100484" custRadScaleInc="-72366">
        <dgm:presLayoutVars>
          <dgm:bulletEnabled val="1"/>
        </dgm:presLayoutVars>
      </dgm:prSet>
      <dgm:spPr/>
    </dgm:pt>
    <dgm:pt modelId="{876AC77C-DC86-4C6F-99E3-5AC5D2CD028D}" type="pres">
      <dgm:prSet presAssocID="{3B9467AB-E024-4671-BF01-0A8B11FFF7DA}" presName="spNode" presStyleCnt="0"/>
      <dgm:spPr/>
    </dgm:pt>
    <dgm:pt modelId="{0DDAA203-4E5B-4A7A-B228-A29E5EB33381}" type="pres">
      <dgm:prSet presAssocID="{E9135F7A-B94E-4E95-A69F-67A411EE2744}" presName="sibTrans" presStyleLbl="sibTrans1D1" presStyleIdx="2" presStyleCnt="5"/>
      <dgm:spPr/>
    </dgm:pt>
    <dgm:pt modelId="{545F4498-EB82-46D0-9398-1EE73A1E1742}" type="pres">
      <dgm:prSet presAssocID="{743F3B58-0972-43A1-842D-FAFB0F6E25B7}" presName="node" presStyleLbl="node1" presStyleIdx="3" presStyleCnt="5" custRadScaleRad="100598" custRadScaleInc="73983">
        <dgm:presLayoutVars>
          <dgm:bulletEnabled val="1"/>
        </dgm:presLayoutVars>
      </dgm:prSet>
      <dgm:spPr/>
    </dgm:pt>
    <dgm:pt modelId="{D1CCD1B5-4F19-4E94-9415-CD71B21541E9}" type="pres">
      <dgm:prSet presAssocID="{743F3B58-0972-43A1-842D-FAFB0F6E25B7}" presName="spNode" presStyleCnt="0"/>
      <dgm:spPr/>
    </dgm:pt>
    <dgm:pt modelId="{B4E42D0C-23AF-481D-9132-ECDB24044BC2}" type="pres">
      <dgm:prSet presAssocID="{4058B10D-318C-47B6-B5C9-BFFDFBA22D2B}" presName="sibTrans" presStyleLbl="sibTrans1D1" presStyleIdx="3" presStyleCnt="5"/>
      <dgm:spPr/>
    </dgm:pt>
    <dgm:pt modelId="{47E67EE1-85F2-4C69-8FAC-C0200962DCF1}" type="pres">
      <dgm:prSet presAssocID="{05161D23-49E5-4381-8D48-422140AECC40}" presName="node" presStyleLbl="node1" presStyleIdx="4" presStyleCnt="5" custRadScaleRad="98987" custRadScaleInc="-4302">
        <dgm:presLayoutVars>
          <dgm:bulletEnabled val="1"/>
        </dgm:presLayoutVars>
      </dgm:prSet>
      <dgm:spPr/>
    </dgm:pt>
    <dgm:pt modelId="{BF7C3CBC-50AB-4B1F-956A-00F21455980B}" type="pres">
      <dgm:prSet presAssocID="{05161D23-49E5-4381-8D48-422140AECC40}" presName="spNode" presStyleCnt="0"/>
      <dgm:spPr/>
    </dgm:pt>
    <dgm:pt modelId="{E4D8DD40-610E-48DD-878B-18428DB53E67}" type="pres">
      <dgm:prSet presAssocID="{0FC65CA3-153A-4DB5-BE35-B5547CE0E15B}" presName="sibTrans" presStyleLbl="sibTrans1D1" presStyleIdx="4" presStyleCnt="5"/>
      <dgm:spPr/>
    </dgm:pt>
  </dgm:ptLst>
  <dgm:cxnLst>
    <dgm:cxn modelId="{EB619503-A1DA-48C8-88CA-9478945967D2}" srcId="{02216375-A257-402D-BE09-99614FB46E38}" destId="{A95B59CA-F153-4EA5-9913-855508935EBB}" srcOrd="1" destOrd="0" parTransId="{B26A27B6-48FE-4B52-A6B3-CF1053B17093}" sibTransId="{5004B4CB-D66B-4A18-8D10-04F8A0757F59}"/>
    <dgm:cxn modelId="{8DFBE11E-5D7C-4782-8C24-31128B4AEDD7}" type="presOf" srcId="{4058B10D-318C-47B6-B5C9-BFFDFBA22D2B}" destId="{B4E42D0C-23AF-481D-9132-ECDB24044BC2}" srcOrd="0" destOrd="0" presId="urn:microsoft.com/office/officeart/2005/8/layout/cycle6"/>
    <dgm:cxn modelId="{ADA84136-D55D-441E-B24A-C7285EAB158A}" type="presOf" srcId="{A95B59CA-F153-4EA5-9913-855508935EBB}" destId="{6177E325-9799-4D9F-B6B5-EF86BC050AFA}" srcOrd="0" destOrd="0" presId="urn:microsoft.com/office/officeart/2005/8/layout/cycle6"/>
    <dgm:cxn modelId="{DCEAAA4D-3694-4B9E-8437-75A2F6E0E568}" srcId="{02216375-A257-402D-BE09-99614FB46E38}" destId="{05161D23-49E5-4381-8D48-422140AECC40}" srcOrd="4" destOrd="0" parTransId="{DF39B43C-3CED-4668-B75E-572CC78B2D70}" sibTransId="{0FC65CA3-153A-4DB5-BE35-B5547CE0E15B}"/>
    <dgm:cxn modelId="{B6937E4F-DA9A-45B8-B0A8-847EA0C81E48}" type="presOf" srcId="{02216375-A257-402D-BE09-99614FB46E38}" destId="{27A8E7CA-02F8-4046-9F3D-3D0AD1CB4BCF}" srcOrd="0" destOrd="0" presId="urn:microsoft.com/office/officeart/2005/8/layout/cycle6"/>
    <dgm:cxn modelId="{9A8CC470-D422-4B04-BE3C-32C8783C13C0}" type="presOf" srcId="{E9135F7A-B94E-4E95-A69F-67A411EE2744}" destId="{0DDAA203-4E5B-4A7A-B228-A29E5EB33381}" srcOrd="0" destOrd="0" presId="urn:microsoft.com/office/officeart/2005/8/layout/cycle6"/>
    <dgm:cxn modelId="{8D56BF55-FD34-47E8-846D-D9F55B5A5BE0}" type="presOf" srcId="{D7C49D5B-5EB7-4B74-BF5A-F6877987A26C}" destId="{A1CE238B-8FE6-49E6-AB1F-B54BAACFE2E1}" srcOrd="0" destOrd="0" presId="urn:microsoft.com/office/officeart/2005/8/layout/cycle6"/>
    <dgm:cxn modelId="{85D9B27E-D7E7-463B-87B6-4A56AD7A43E1}" type="presOf" srcId="{0FC65CA3-153A-4DB5-BE35-B5547CE0E15B}" destId="{E4D8DD40-610E-48DD-878B-18428DB53E67}" srcOrd="0" destOrd="0" presId="urn:microsoft.com/office/officeart/2005/8/layout/cycle6"/>
    <dgm:cxn modelId="{4651C681-9446-4690-8543-381925AF72B6}" type="presOf" srcId="{05161D23-49E5-4381-8D48-422140AECC40}" destId="{47E67EE1-85F2-4C69-8FAC-C0200962DCF1}" srcOrd="0" destOrd="0" presId="urn:microsoft.com/office/officeart/2005/8/layout/cycle6"/>
    <dgm:cxn modelId="{C5E80FAC-5842-4EBB-8487-8E8ED0CD8B82}" type="presOf" srcId="{3B9467AB-E024-4671-BF01-0A8B11FFF7DA}" destId="{CDE57978-702A-48D3-80D8-72D0673CAAF7}" srcOrd="0" destOrd="0" presId="urn:microsoft.com/office/officeart/2005/8/layout/cycle6"/>
    <dgm:cxn modelId="{EFEAFEB2-2F32-4203-B3D5-D3232125D309}" type="presOf" srcId="{5004B4CB-D66B-4A18-8D10-04F8A0757F59}" destId="{F5A4EC31-E9BE-437F-BC4A-2BB4AFB42F4F}" srcOrd="0" destOrd="0" presId="urn:microsoft.com/office/officeart/2005/8/layout/cycle6"/>
    <dgm:cxn modelId="{1977C2CC-56B6-4A11-B628-197920EF8599}" srcId="{02216375-A257-402D-BE09-99614FB46E38}" destId="{50F87397-2F2F-4B52-ABE0-294DC8FA1FFB}" srcOrd="0" destOrd="0" parTransId="{3D9F3DF2-522B-4523-BAF6-E5F27A838125}" sibTransId="{D7C49D5B-5EB7-4B74-BF5A-F6877987A26C}"/>
    <dgm:cxn modelId="{982B25DD-6C1D-4BC0-877C-1D2002FC9AD3}" type="presOf" srcId="{50F87397-2F2F-4B52-ABE0-294DC8FA1FFB}" destId="{2B27DC55-5382-4A7D-9341-3324BE85BEEB}" srcOrd="0" destOrd="0" presId="urn:microsoft.com/office/officeart/2005/8/layout/cycle6"/>
    <dgm:cxn modelId="{32CDE5E8-F874-4A2F-9281-248F2A42278D}" srcId="{02216375-A257-402D-BE09-99614FB46E38}" destId="{3B9467AB-E024-4671-BF01-0A8B11FFF7DA}" srcOrd="2" destOrd="0" parTransId="{6D66E567-0D0E-4582-9090-4AF8A56F6954}" sibTransId="{E9135F7A-B94E-4E95-A69F-67A411EE2744}"/>
    <dgm:cxn modelId="{B25670F2-9675-42A8-9FC2-5E42D6BF185E}" srcId="{02216375-A257-402D-BE09-99614FB46E38}" destId="{743F3B58-0972-43A1-842D-FAFB0F6E25B7}" srcOrd="3" destOrd="0" parTransId="{28DC2037-1125-47F9-8C8C-11A653D53E3E}" sibTransId="{4058B10D-318C-47B6-B5C9-BFFDFBA22D2B}"/>
    <dgm:cxn modelId="{028905FC-5352-4F6A-9A64-646D431AB775}" type="presOf" srcId="{743F3B58-0972-43A1-842D-FAFB0F6E25B7}" destId="{545F4498-EB82-46D0-9398-1EE73A1E1742}" srcOrd="0" destOrd="0" presId="urn:microsoft.com/office/officeart/2005/8/layout/cycle6"/>
    <dgm:cxn modelId="{95714F7A-EBDA-4C09-AAFA-5073F910A22D}" type="presParOf" srcId="{27A8E7CA-02F8-4046-9F3D-3D0AD1CB4BCF}" destId="{2B27DC55-5382-4A7D-9341-3324BE85BEEB}" srcOrd="0" destOrd="0" presId="urn:microsoft.com/office/officeart/2005/8/layout/cycle6"/>
    <dgm:cxn modelId="{F4388858-95DA-494E-92C0-5A0E506FADFD}" type="presParOf" srcId="{27A8E7CA-02F8-4046-9F3D-3D0AD1CB4BCF}" destId="{AA701291-9BE4-4641-8292-3E29D26E09CC}" srcOrd="1" destOrd="0" presId="urn:microsoft.com/office/officeart/2005/8/layout/cycle6"/>
    <dgm:cxn modelId="{E85C85AC-F900-403D-B3C4-C1856A5F20E1}" type="presParOf" srcId="{27A8E7CA-02F8-4046-9F3D-3D0AD1CB4BCF}" destId="{A1CE238B-8FE6-49E6-AB1F-B54BAACFE2E1}" srcOrd="2" destOrd="0" presId="urn:microsoft.com/office/officeart/2005/8/layout/cycle6"/>
    <dgm:cxn modelId="{F153A272-0870-4724-881E-7E9B09C052FD}" type="presParOf" srcId="{27A8E7CA-02F8-4046-9F3D-3D0AD1CB4BCF}" destId="{6177E325-9799-4D9F-B6B5-EF86BC050AFA}" srcOrd="3" destOrd="0" presId="urn:microsoft.com/office/officeart/2005/8/layout/cycle6"/>
    <dgm:cxn modelId="{9A9BFA82-125E-41BB-A84C-B9670F6F1A84}" type="presParOf" srcId="{27A8E7CA-02F8-4046-9F3D-3D0AD1CB4BCF}" destId="{9442CCC0-D8D9-45B1-B750-CAC70811EB25}" srcOrd="4" destOrd="0" presId="urn:microsoft.com/office/officeart/2005/8/layout/cycle6"/>
    <dgm:cxn modelId="{29ADD6CA-3AD6-428B-9345-D971069CEC15}" type="presParOf" srcId="{27A8E7CA-02F8-4046-9F3D-3D0AD1CB4BCF}" destId="{F5A4EC31-E9BE-437F-BC4A-2BB4AFB42F4F}" srcOrd="5" destOrd="0" presId="urn:microsoft.com/office/officeart/2005/8/layout/cycle6"/>
    <dgm:cxn modelId="{60E1EC51-2698-466C-A36A-1DBA5AFEDB61}" type="presParOf" srcId="{27A8E7CA-02F8-4046-9F3D-3D0AD1CB4BCF}" destId="{CDE57978-702A-48D3-80D8-72D0673CAAF7}" srcOrd="6" destOrd="0" presId="urn:microsoft.com/office/officeart/2005/8/layout/cycle6"/>
    <dgm:cxn modelId="{222F9C8B-EDEC-49F0-AE6C-E48C103BE9B9}" type="presParOf" srcId="{27A8E7CA-02F8-4046-9F3D-3D0AD1CB4BCF}" destId="{876AC77C-DC86-4C6F-99E3-5AC5D2CD028D}" srcOrd="7" destOrd="0" presId="urn:microsoft.com/office/officeart/2005/8/layout/cycle6"/>
    <dgm:cxn modelId="{BE9C5B62-61FF-4668-867A-48EE411D609F}" type="presParOf" srcId="{27A8E7CA-02F8-4046-9F3D-3D0AD1CB4BCF}" destId="{0DDAA203-4E5B-4A7A-B228-A29E5EB33381}" srcOrd="8" destOrd="0" presId="urn:microsoft.com/office/officeart/2005/8/layout/cycle6"/>
    <dgm:cxn modelId="{7B30115E-08F0-4527-B18D-1B57AD77885A}" type="presParOf" srcId="{27A8E7CA-02F8-4046-9F3D-3D0AD1CB4BCF}" destId="{545F4498-EB82-46D0-9398-1EE73A1E1742}" srcOrd="9" destOrd="0" presId="urn:microsoft.com/office/officeart/2005/8/layout/cycle6"/>
    <dgm:cxn modelId="{712FE6D8-ABD5-4B86-9FCC-73C9CCCCD408}" type="presParOf" srcId="{27A8E7CA-02F8-4046-9F3D-3D0AD1CB4BCF}" destId="{D1CCD1B5-4F19-4E94-9415-CD71B21541E9}" srcOrd="10" destOrd="0" presId="urn:microsoft.com/office/officeart/2005/8/layout/cycle6"/>
    <dgm:cxn modelId="{5D78946A-E7F3-4AA3-8F63-D393BF27F074}" type="presParOf" srcId="{27A8E7CA-02F8-4046-9F3D-3D0AD1CB4BCF}" destId="{B4E42D0C-23AF-481D-9132-ECDB24044BC2}" srcOrd="11" destOrd="0" presId="urn:microsoft.com/office/officeart/2005/8/layout/cycle6"/>
    <dgm:cxn modelId="{A1E51B76-8F72-4614-9C08-DBF96FC2ED57}" type="presParOf" srcId="{27A8E7CA-02F8-4046-9F3D-3D0AD1CB4BCF}" destId="{47E67EE1-85F2-4C69-8FAC-C0200962DCF1}" srcOrd="12" destOrd="0" presId="urn:microsoft.com/office/officeart/2005/8/layout/cycle6"/>
    <dgm:cxn modelId="{03752E86-EE3F-480B-BE96-9BD4C139FABF}" type="presParOf" srcId="{27A8E7CA-02F8-4046-9F3D-3D0AD1CB4BCF}" destId="{BF7C3CBC-50AB-4B1F-956A-00F21455980B}" srcOrd="13" destOrd="0" presId="urn:microsoft.com/office/officeart/2005/8/layout/cycle6"/>
    <dgm:cxn modelId="{B88441DC-1719-43AD-886D-8DFD60182023}" type="presParOf" srcId="{27A8E7CA-02F8-4046-9F3D-3D0AD1CB4BCF}" destId="{E4D8DD40-610E-48DD-878B-18428DB53E6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758F2C-0DBB-4CBF-A0EF-C451B761A6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8C004C9-329C-48DB-980E-46D79812C31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12352-F7AA-4E47-BD74-A9092CC988D6}" type="parTrans" cxnId="{71E1E891-7D18-4B51-A860-E936E27451C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CEA32-69BC-4DC8-8226-5EC50323485A}" type="sibTrans" cxnId="{71E1E891-7D18-4B51-A860-E936E27451C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FE04D-2F7B-4E79-B528-22556E06209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Lack of experimental data at high temperature and pressure and validation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0BC25-011F-4F9F-BC7C-AFEF080E8559}" type="parTrans" cxnId="{E41406E2-C7A9-4838-B60C-5537D98D52B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F863CA-858F-4DD6-9310-F849907FE3B4}" type="sibTrans" cxnId="{E41406E2-C7A9-4838-B60C-5537D98D52B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282D90-42AA-4ACC-BAC3-8BFA3D9A590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9B076B-59EE-4D9B-A6CE-1536E8FE6B88}" type="parTrans" cxnId="{4151E2ED-37B6-40DF-9BDB-B2FC1BFD340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821EA6-3866-4994-A62C-49D275FEF2D7}" type="sibTrans" cxnId="{4151E2ED-37B6-40DF-9BDB-B2FC1BFD340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DF1272-1708-49B2-B198-E41DC38C979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 accounting for salt hydrates at elevated temperature, pressure, and concentration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AAF6B-C734-4444-B102-25C72A16F68E}" type="parTrans" cxnId="{4C3A0017-03E4-4057-B67E-6B1FE01CB3D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996DC0-3E21-4FDB-B436-8CB92364416E}" type="sibTrans" cxnId="{4C3A0017-03E4-4057-B67E-6B1FE01CB3D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386FE0-0945-40BA-B0CA-6A682A7522F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E686E8-CFC5-47E5-B736-03E49AB128E9}" type="parTrans" cxnId="{68386612-AB0C-49B4-9EE1-D6C8D9A3FE4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F675C-D32C-48A3-880A-A5A5AB4BEE4E}" type="sibTrans" cxnId="{68386612-AB0C-49B4-9EE1-D6C8D9A3FE4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DB107B-6A8C-447B-AC3A-C4EE2BA310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Accounting of unstable chemical reactions.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E886F-EE58-4BA3-A300-F670FCEDA629}" type="parTrans" cxnId="{7E2C1A80-4B22-43E1-9F88-D796872AC33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3E489E-0342-4DE5-974D-EA5D4F7EE00A}" type="sibTrans" cxnId="{7E2C1A80-4B22-43E1-9F88-D796872AC33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46A758-59DE-42DD-A2DF-0A5EDCE78E4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Accounting of complex phase equilibria            ( liquid: solid).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1A64E-0FAB-4DD3-95D8-B04B0668E36B}" type="parTrans" cxnId="{68B9684F-C0A6-43BC-9585-BE076435421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6C0D1E-4BA3-417A-BC71-E5D156AE4474}" type="sibTrans" cxnId="{68B9684F-C0A6-43BC-9585-BE076435421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CD9F4-8BD6-42D5-9B0D-E63B0225835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5277F9-B435-4EDB-8CD1-48B12710FC43}" type="parTrans" cxnId="{20D3CC1A-AEA2-4893-8BF6-7EDD039C205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E6618-E426-4226-A346-E8DB3862891A}" type="sibTrans" cxnId="{20D3CC1A-AEA2-4893-8BF6-7EDD039C205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EC6F0-3AEB-4086-977C-A1EEE9E0F6D6}" type="pres">
      <dgm:prSet presAssocID="{D1758F2C-0DBB-4CBF-A0EF-C451B761A663}" presName="linearFlow" presStyleCnt="0">
        <dgm:presLayoutVars>
          <dgm:dir/>
          <dgm:animLvl val="lvl"/>
          <dgm:resizeHandles val="exact"/>
        </dgm:presLayoutVars>
      </dgm:prSet>
      <dgm:spPr/>
    </dgm:pt>
    <dgm:pt modelId="{0FB24AC7-6073-4B95-8965-552496636424}" type="pres">
      <dgm:prSet presAssocID="{C8C004C9-329C-48DB-980E-46D79812C317}" presName="composite" presStyleCnt="0"/>
      <dgm:spPr/>
    </dgm:pt>
    <dgm:pt modelId="{1537B65D-FF05-4A6F-8A9F-F0C0A6EE55F8}" type="pres">
      <dgm:prSet presAssocID="{C8C004C9-329C-48DB-980E-46D79812C31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015AE60-8C8B-4143-8F36-BB4B355A1449}" type="pres">
      <dgm:prSet presAssocID="{C8C004C9-329C-48DB-980E-46D79812C317}" presName="descendantText" presStyleLbl="alignAcc1" presStyleIdx="0" presStyleCnt="4">
        <dgm:presLayoutVars>
          <dgm:bulletEnabled val="1"/>
        </dgm:presLayoutVars>
      </dgm:prSet>
      <dgm:spPr/>
    </dgm:pt>
    <dgm:pt modelId="{5B25F616-50F4-47AC-805E-16CCC8DFEB30}" type="pres">
      <dgm:prSet presAssocID="{AEECEA32-69BC-4DC8-8226-5EC50323485A}" presName="sp" presStyleCnt="0"/>
      <dgm:spPr/>
    </dgm:pt>
    <dgm:pt modelId="{05C506B1-AC67-4411-88AC-9A4EA132520A}" type="pres">
      <dgm:prSet presAssocID="{1F282D90-42AA-4ACC-BAC3-8BFA3D9A590B}" presName="composite" presStyleCnt="0"/>
      <dgm:spPr/>
    </dgm:pt>
    <dgm:pt modelId="{DF1A0674-5CCA-465A-A0F9-8C0EFE86822F}" type="pres">
      <dgm:prSet presAssocID="{1F282D90-42AA-4ACC-BAC3-8BFA3D9A590B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DED4AB9-FCE5-4409-8115-4073BCCF03C5}" type="pres">
      <dgm:prSet presAssocID="{1F282D90-42AA-4ACC-BAC3-8BFA3D9A590B}" presName="descendantText" presStyleLbl="alignAcc1" presStyleIdx="1" presStyleCnt="4">
        <dgm:presLayoutVars>
          <dgm:bulletEnabled val="1"/>
        </dgm:presLayoutVars>
      </dgm:prSet>
      <dgm:spPr/>
    </dgm:pt>
    <dgm:pt modelId="{8E833676-AF7E-44E0-A6FA-A5283B9BBC84}" type="pres">
      <dgm:prSet presAssocID="{A5821EA6-3866-4994-A62C-49D275FEF2D7}" presName="sp" presStyleCnt="0"/>
      <dgm:spPr/>
    </dgm:pt>
    <dgm:pt modelId="{ABE218BC-0381-4F9A-A52C-1CE31B16485D}" type="pres">
      <dgm:prSet presAssocID="{D6386FE0-0945-40BA-B0CA-6A682A7522F8}" presName="composite" presStyleCnt="0"/>
      <dgm:spPr/>
    </dgm:pt>
    <dgm:pt modelId="{A0C9436C-F1EB-45A8-A6FA-B0E73E8DDC34}" type="pres">
      <dgm:prSet presAssocID="{D6386FE0-0945-40BA-B0CA-6A682A7522F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77C6884-48BB-4D86-AB9C-721A70253F54}" type="pres">
      <dgm:prSet presAssocID="{D6386FE0-0945-40BA-B0CA-6A682A7522F8}" presName="descendantText" presStyleLbl="alignAcc1" presStyleIdx="2" presStyleCnt="4">
        <dgm:presLayoutVars>
          <dgm:bulletEnabled val="1"/>
        </dgm:presLayoutVars>
      </dgm:prSet>
      <dgm:spPr/>
    </dgm:pt>
    <dgm:pt modelId="{4EF1A38F-EA9A-493C-BF09-8A210CA50372}" type="pres">
      <dgm:prSet presAssocID="{14CF675C-D32C-48A3-880A-A5A5AB4BEE4E}" presName="sp" presStyleCnt="0"/>
      <dgm:spPr/>
    </dgm:pt>
    <dgm:pt modelId="{260C45F0-3188-47EE-8A76-7C6C0FE760F2}" type="pres">
      <dgm:prSet presAssocID="{F1ECD9F4-8BD6-42D5-9B0D-E63B02258358}" presName="composite" presStyleCnt="0"/>
      <dgm:spPr/>
    </dgm:pt>
    <dgm:pt modelId="{7FD0020A-5FC5-49E8-B712-DBB81E7EA79B}" type="pres">
      <dgm:prSet presAssocID="{F1ECD9F4-8BD6-42D5-9B0D-E63B0225835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B5F89FC-0D02-4557-9566-439D851250D0}" type="pres">
      <dgm:prSet presAssocID="{F1ECD9F4-8BD6-42D5-9B0D-E63B0225835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D94FA09-AB5F-4579-B593-66EA24252B37}" type="presOf" srcId="{D1758F2C-0DBB-4CBF-A0EF-C451B761A663}" destId="{D12EC6F0-3AEB-4086-977C-A1EEE9E0F6D6}" srcOrd="0" destOrd="0" presId="urn:microsoft.com/office/officeart/2005/8/layout/chevron2"/>
    <dgm:cxn modelId="{68386612-AB0C-49B4-9EE1-D6C8D9A3FE47}" srcId="{D1758F2C-0DBB-4CBF-A0EF-C451B761A663}" destId="{D6386FE0-0945-40BA-B0CA-6A682A7522F8}" srcOrd="2" destOrd="0" parTransId="{28E686E8-CFC5-47E5-B736-03E49AB128E9}" sibTransId="{14CF675C-D32C-48A3-880A-A5A5AB4BEE4E}"/>
    <dgm:cxn modelId="{4C3A0017-03E4-4057-B67E-6B1FE01CB3D6}" srcId="{1F282D90-42AA-4ACC-BAC3-8BFA3D9A590B}" destId="{B6DF1272-1708-49B2-B198-E41DC38C9792}" srcOrd="0" destOrd="0" parTransId="{478AAF6B-C734-4444-B102-25C72A16F68E}" sibTransId="{6D996DC0-3E21-4FDB-B436-8CB92364416E}"/>
    <dgm:cxn modelId="{20D3CC1A-AEA2-4893-8BF6-7EDD039C205E}" srcId="{D1758F2C-0DBB-4CBF-A0EF-C451B761A663}" destId="{F1ECD9F4-8BD6-42D5-9B0D-E63B02258358}" srcOrd="3" destOrd="0" parTransId="{855277F9-B435-4EDB-8CD1-48B12710FC43}" sibTransId="{9F9E6618-E426-4226-A346-E8DB3862891A}"/>
    <dgm:cxn modelId="{15A90D49-7E06-468B-9EA7-266E6090C60D}" type="presOf" srcId="{1F282D90-42AA-4ACC-BAC3-8BFA3D9A590B}" destId="{DF1A0674-5CCA-465A-A0F9-8C0EFE86822F}" srcOrd="0" destOrd="0" presId="urn:microsoft.com/office/officeart/2005/8/layout/chevron2"/>
    <dgm:cxn modelId="{68B9684F-C0A6-43BC-9585-BE0764354219}" srcId="{F1ECD9F4-8BD6-42D5-9B0D-E63B02258358}" destId="{D246A758-59DE-42DD-A2DF-0A5EDCE78E42}" srcOrd="0" destOrd="0" parTransId="{E211A64E-0FAB-4DD3-95D8-B04B0668E36B}" sibTransId="{C06C0D1E-4BA3-417A-BC71-E5D156AE4474}"/>
    <dgm:cxn modelId="{E6BFAC6F-46C5-4608-872A-BD66B60D89B7}" type="presOf" srcId="{C8C004C9-329C-48DB-980E-46D79812C317}" destId="{1537B65D-FF05-4A6F-8A9F-F0C0A6EE55F8}" srcOrd="0" destOrd="0" presId="urn:microsoft.com/office/officeart/2005/8/layout/chevron2"/>
    <dgm:cxn modelId="{B7E1D877-0E06-4CD1-9B7C-E66FBAB5C7DE}" type="presOf" srcId="{D6386FE0-0945-40BA-B0CA-6A682A7522F8}" destId="{A0C9436C-F1EB-45A8-A6FA-B0E73E8DDC34}" srcOrd="0" destOrd="0" presId="urn:microsoft.com/office/officeart/2005/8/layout/chevron2"/>
    <dgm:cxn modelId="{C9BEB47C-98DC-4F39-B277-80D94F11817F}" type="presOf" srcId="{D246A758-59DE-42DD-A2DF-0A5EDCE78E42}" destId="{DB5F89FC-0D02-4557-9566-439D851250D0}" srcOrd="0" destOrd="0" presId="urn:microsoft.com/office/officeart/2005/8/layout/chevron2"/>
    <dgm:cxn modelId="{7E2C1A80-4B22-43E1-9F88-D796872AC33E}" srcId="{D6386FE0-0945-40BA-B0CA-6A682A7522F8}" destId="{FEDB107B-6A8C-447B-AC3A-C4EE2BA3100E}" srcOrd="0" destOrd="0" parTransId="{12BE886F-EE58-4BA3-A300-F670FCEDA629}" sibTransId="{B23E489E-0342-4DE5-974D-EA5D4F7EE00A}"/>
    <dgm:cxn modelId="{E2F6F590-C862-48E7-ACE0-35ACC2C85278}" type="presOf" srcId="{FEEFE04D-2F7B-4E79-B528-22556E06209B}" destId="{7015AE60-8C8B-4143-8F36-BB4B355A1449}" srcOrd="0" destOrd="0" presId="urn:microsoft.com/office/officeart/2005/8/layout/chevron2"/>
    <dgm:cxn modelId="{71E1E891-7D18-4B51-A860-E936E27451C2}" srcId="{D1758F2C-0DBB-4CBF-A0EF-C451B761A663}" destId="{C8C004C9-329C-48DB-980E-46D79812C317}" srcOrd="0" destOrd="0" parTransId="{7D212352-F7AA-4E47-BD74-A9092CC988D6}" sibTransId="{AEECEA32-69BC-4DC8-8226-5EC50323485A}"/>
    <dgm:cxn modelId="{61329DAE-9F42-46B1-8B2F-BC8B170E33EB}" type="presOf" srcId="{F1ECD9F4-8BD6-42D5-9B0D-E63B02258358}" destId="{7FD0020A-5FC5-49E8-B712-DBB81E7EA79B}" srcOrd="0" destOrd="0" presId="urn:microsoft.com/office/officeart/2005/8/layout/chevron2"/>
    <dgm:cxn modelId="{21E51FC9-6835-43BE-BFB8-825E294CDDB8}" type="presOf" srcId="{B6DF1272-1708-49B2-B198-E41DC38C9792}" destId="{8DED4AB9-FCE5-4409-8115-4073BCCF03C5}" srcOrd="0" destOrd="0" presId="urn:microsoft.com/office/officeart/2005/8/layout/chevron2"/>
    <dgm:cxn modelId="{56EFD0DC-D9B6-4208-B3E5-9A89D384CE90}" type="presOf" srcId="{FEDB107B-6A8C-447B-AC3A-C4EE2BA3100E}" destId="{977C6884-48BB-4D86-AB9C-721A70253F54}" srcOrd="0" destOrd="0" presId="urn:microsoft.com/office/officeart/2005/8/layout/chevron2"/>
    <dgm:cxn modelId="{E41406E2-C7A9-4838-B60C-5537D98D52B9}" srcId="{C8C004C9-329C-48DB-980E-46D79812C317}" destId="{FEEFE04D-2F7B-4E79-B528-22556E06209B}" srcOrd="0" destOrd="0" parTransId="{0980BC25-011F-4F9F-BC7C-AFEF080E8559}" sibTransId="{9BF863CA-858F-4DD6-9310-F849907FE3B4}"/>
    <dgm:cxn modelId="{4151E2ED-37B6-40DF-9BDB-B2FC1BFD340C}" srcId="{D1758F2C-0DBB-4CBF-A0EF-C451B761A663}" destId="{1F282D90-42AA-4ACC-BAC3-8BFA3D9A590B}" srcOrd="1" destOrd="0" parTransId="{E49B076B-59EE-4D9B-A6CE-1536E8FE6B88}" sibTransId="{A5821EA6-3866-4994-A62C-49D275FEF2D7}"/>
    <dgm:cxn modelId="{4D0B7164-B90C-4CD4-8A67-666A0E5BE98D}" type="presParOf" srcId="{D12EC6F0-3AEB-4086-977C-A1EEE9E0F6D6}" destId="{0FB24AC7-6073-4B95-8965-552496636424}" srcOrd="0" destOrd="0" presId="urn:microsoft.com/office/officeart/2005/8/layout/chevron2"/>
    <dgm:cxn modelId="{8BC9025A-EA7A-4DF3-8ED7-65888D553E7E}" type="presParOf" srcId="{0FB24AC7-6073-4B95-8965-552496636424}" destId="{1537B65D-FF05-4A6F-8A9F-F0C0A6EE55F8}" srcOrd="0" destOrd="0" presId="urn:microsoft.com/office/officeart/2005/8/layout/chevron2"/>
    <dgm:cxn modelId="{D4A7DCA1-B104-4568-84FF-B441B9042140}" type="presParOf" srcId="{0FB24AC7-6073-4B95-8965-552496636424}" destId="{7015AE60-8C8B-4143-8F36-BB4B355A1449}" srcOrd="1" destOrd="0" presId="urn:microsoft.com/office/officeart/2005/8/layout/chevron2"/>
    <dgm:cxn modelId="{56423F9A-3936-4537-9F03-0D8A26481186}" type="presParOf" srcId="{D12EC6F0-3AEB-4086-977C-A1EEE9E0F6D6}" destId="{5B25F616-50F4-47AC-805E-16CCC8DFEB30}" srcOrd="1" destOrd="0" presId="urn:microsoft.com/office/officeart/2005/8/layout/chevron2"/>
    <dgm:cxn modelId="{EAF90213-A668-4B2D-82F3-1F9D16EF0386}" type="presParOf" srcId="{D12EC6F0-3AEB-4086-977C-A1EEE9E0F6D6}" destId="{05C506B1-AC67-4411-88AC-9A4EA132520A}" srcOrd="2" destOrd="0" presId="urn:microsoft.com/office/officeart/2005/8/layout/chevron2"/>
    <dgm:cxn modelId="{57735278-4E27-431C-8AC7-6CE0E0F93389}" type="presParOf" srcId="{05C506B1-AC67-4411-88AC-9A4EA132520A}" destId="{DF1A0674-5CCA-465A-A0F9-8C0EFE86822F}" srcOrd="0" destOrd="0" presId="urn:microsoft.com/office/officeart/2005/8/layout/chevron2"/>
    <dgm:cxn modelId="{7F6AD5C3-E481-4BCB-8699-EBF9C9C8371C}" type="presParOf" srcId="{05C506B1-AC67-4411-88AC-9A4EA132520A}" destId="{8DED4AB9-FCE5-4409-8115-4073BCCF03C5}" srcOrd="1" destOrd="0" presId="urn:microsoft.com/office/officeart/2005/8/layout/chevron2"/>
    <dgm:cxn modelId="{61818CF4-7E62-4742-BF65-91048B2927AE}" type="presParOf" srcId="{D12EC6F0-3AEB-4086-977C-A1EEE9E0F6D6}" destId="{8E833676-AF7E-44E0-A6FA-A5283B9BBC84}" srcOrd="3" destOrd="0" presId="urn:microsoft.com/office/officeart/2005/8/layout/chevron2"/>
    <dgm:cxn modelId="{D6AC3A1E-5753-4E21-A981-6CB6F2A50092}" type="presParOf" srcId="{D12EC6F0-3AEB-4086-977C-A1EEE9E0F6D6}" destId="{ABE218BC-0381-4F9A-A52C-1CE31B16485D}" srcOrd="4" destOrd="0" presId="urn:microsoft.com/office/officeart/2005/8/layout/chevron2"/>
    <dgm:cxn modelId="{783430C7-5DFB-4A01-ACF1-81A47E7F2694}" type="presParOf" srcId="{ABE218BC-0381-4F9A-A52C-1CE31B16485D}" destId="{A0C9436C-F1EB-45A8-A6FA-B0E73E8DDC34}" srcOrd="0" destOrd="0" presId="urn:microsoft.com/office/officeart/2005/8/layout/chevron2"/>
    <dgm:cxn modelId="{BEF620BA-677E-4BC3-9406-6A419BF4B155}" type="presParOf" srcId="{ABE218BC-0381-4F9A-A52C-1CE31B16485D}" destId="{977C6884-48BB-4D86-AB9C-721A70253F54}" srcOrd="1" destOrd="0" presId="urn:microsoft.com/office/officeart/2005/8/layout/chevron2"/>
    <dgm:cxn modelId="{E3D559DC-6F1C-482B-9C59-CE231D580F9C}" type="presParOf" srcId="{D12EC6F0-3AEB-4086-977C-A1EEE9E0F6D6}" destId="{4EF1A38F-EA9A-493C-BF09-8A210CA50372}" srcOrd="5" destOrd="0" presId="urn:microsoft.com/office/officeart/2005/8/layout/chevron2"/>
    <dgm:cxn modelId="{B5458501-2AB2-4432-90B7-7330BAAE8DD5}" type="presParOf" srcId="{D12EC6F0-3AEB-4086-977C-A1EEE9E0F6D6}" destId="{260C45F0-3188-47EE-8A76-7C6C0FE760F2}" srcOrd="6" destOrd="0" presId="urn:microsoft.com/office/officeart/2005/8/layout/chevron2"/>
    <dgm:cxn modelId="{EC751CE8-D7F8-4231-93DB-10826FFC56CE}" type="presParOf" srcId="{260C45F0-3188-47EE-8A76-7C6C0FE760F2}" destId="{7FD0020A-5FC5-49E8-B712-DBB81E7EA79B}" srcOrd="0" destOrd="0" presId="urn:microsoft.com/office/officeart/2005/8/layout/chevron2"/>
    <dgm:cxn modelId="{70688BAE-6BEE-44C1-921B-DA9643E8A32F}" type="presParOf" srcId="{260C45F0-3188-47EE-8A76-7C6C0FE760F2}" destId="{DB5F89FC-0D02-4557-9566-439D851250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3C3B82-92EA-4473-A806-4884107FC9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D7DB89-7906-4AB9-A254-FBCAB4A4F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Study of phase change materials</a:t>
          </a:r>
        </a:p>
      </dgm:t>
    </dgm:pt>
    <dgm:pt modelId="{11958D33-5502-4857-A91C-3558CF6B8337}" type="parTrans" cxnId="{36ECB2B5-32BE-48E8-89EE-1507F8916C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6E5914-9FDC-4AC0-BF68-1731ADE8671E}" type="sibTrans" cxnId="{36ECB2B5-32BE-48E8-89EE-1507F8916C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7F6A15-8B85-4481-9A38-999DDCC5BCB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of a thermodynamical model for various salt hydrates</a:t>
          </a:r>
        </a:p>
      </dgm:t>
    </dgm:pt>
    <dgm:pt modelId="{BCD622F8-73D8-4784-B1D8-96FBE574AE20}" type="parTrans" cxnId="{B9EFC53F-7870-4D10-94D5-64DB64B3A6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756743-6C3D-48F4-B088-D7660F9EABDD}" type="sibTrans" cxnId="{B9EFC53F-7870-4D10-94D5-64DB64B3A69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8EDBBC-EE81-4D78-B5A0-091B40FE923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Validation of results with experimental data.</a:t>
          </a:r>
        </a:p>
      </dgm:t>
    </dgm:pt>
    <dgm:pt modelId="{357EDF64-4DA0-48C6-861B-9F4FDD998F5A}" type="parTrans" cxnId="{58A2D2BA-365D-45F3-9171-3B3D86A5E56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72054-71F8-4A8F-A09D-A1B45F8132F0}" type="sibTrans" cxnId="{58A2D2BA-365D-45F3-9171-3B3D86A5E56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02580-8C87-4D0C-9AB8-FBF7E33843E3}" type="pres">
      <dgm:prSet presAssocID="{713C3B82-92EA-4473-A806-4884107FC990}" presName="root" presStyleCnt="0">
        <dgm:presLayoutVars>
          <dgm:dir/>
          <dgm:resizeHandles val="exact"/>
        </dgm:presLayoutVars>
      </dgm:prSet>
      <dgm:spPr/>
    </dgm:pt>
    <dgm:pt modelId="{AF458382-71A2-4D3B-B6D2-F46B0E8C8ABA}" type="pres">
      <dgm:prSet presAssocID="{60D7DB89-7906-4AB9-A254-FBCAB4A4FB1E}" presName="compNode" presStyleCnt="0"/>
      <dgm:spPr/>
    </dgm:pt>
    <dgm:pt modelId="{FCC68359-EE25-45B9-83B9-9FA2827765D6}" type="pres">
      <dgm:prSet presAssocID="{60D7DB89-7906-4AB9-A254-FBCAB4A4FB1E}" presName="bgRect" presStyleLbl="bgShp" presStyleIdx="0" presStyleCnt="3"/>
      <dgm:spPr/>
    </dgm:pt>
    <dgm:pt modelId="{40029172-7593-4146-BC64-D6CE480B55AA}" type="pres">
      <dgm:prSet presAssocID="{60D7DB89-7906-4AB9-A254-FBCAB4A4F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D350177-B296-47C0-B51B-3B599400B430}" type="pres">
      <dgm:prSet presAssocID="{60D7DB89-7906-4AB9-A254-FBCAB4A4FB1E}" presName="spaceRect" presStyleCnt="0"/>
      <dgm:spPr/>
    </dgm:pt>
    <dgm:pt modelId="{D2323954-D8C8-4C3B-ADCF-A28191E2C2BC}" type="pres">
      <dgm:prSet presAssocID="{60D7DB89-7906-4AB9-A254-FBCAB4A4FB1E}" presName="parTx" presStyleLbl="revTx" presStyleIdx="0" presStyleCnt="3">
        <dgm:presLayoutVars>
          <dgm:chMax val="0"/>
          <dgm:chPref val="0"/>
        </dgm:presLayoutVars>
      </dgm:prSet>
      <dgm:spPr/>
    </dgm:pt>
    <dgm:pt modelId="{B3EEF114-70DD-4A6A-9B1D-1EC33879AE14}" type="pres">
      <dgm:prSet presAssocID="{4B6E5914-9FDC-4AC0-BF68-1731ADE8671E}" presName="sibTrans" presStyleCnt="0"/>
      <dgm:spPr/>
    </dgm:pt>
    <dgm:pt modelId="{5441194B-F2A5-48DF-94B8-EA6DB198600B}" type="pres">
      <dgm:prSet presAssocID="{387F6A15-8B85-4481-9A38-999DDCC5BCBF}" presName="compNode" presStyleCnt="0"/>
      <dgm:spPr/>
    </dgm:pt>
    <dgm:pt modelId="{6FA2461F-706D-452D-A7FF-C2DFF528FDC6}" type="pres">
      <dgm:prSet presAssocID="{387F6A15-8B85-4481-9A38-999DDCC5BCBF}" presName="bgRect" presStyleLbl="bgShp" presStyleIdx="1" presStyleCnt="3"/>
      <dgm:spPr/>
    </dgm:pt>
    <dgm:pt modelId="{60B6E33D-4525-4C40-BD63-26DE3D28AD66}" type="pres">
      <dgm:prSet presAssocID="{387F6A15-8B85-4481-9A38-999DDCC5B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207A22-1C9E-45EB-9E04-F42171FB0902}" type="pres">
      <dgm:prSet presAssocID="{387F6A15-8B85-4481-9A38-999DDCC5BCBF}" presName="spaceRect" presStyleCnt="0"/>
      <dgm:spPr/>
    </dgm:pt>
    <dgm:pt modelId="{61658710-9ACE-4596-A884-B23CD31A61E2}" type="pres">
      <dgm:prSet presAssocID="{387F6A15-8B85-4481-9A38-999DDCC5BCBF}" presName="parTx" presStyleLbl="revTx" presStyleIdx="1" presStyleCnt="3">
        <dgm:presLayoutVars>
          <dgm:chMax val="0"/>
          <dgm:chPref val="0"/>
        </dgm:presLayoutVars>
      </dgm:prSet>
      <dgm:spPr/>
    </dgm:pt>
    <dgm:pt modelId="{A61321D4-9A45-42D4-B4A5-6A6D04FE7494}" type="pres">
      <dgm:prSet presAssocID="{83756743-6C3D-48F4-B088-D7660F9EABDD}" presName="sibTrans" presStyleCnt="0"/>
      <dgm:spPr/>
    </dgm:pt>
    <dgm:pt modelId="{0474FF34-83D0-4BA8-B305-DF25C4DC5619}" type="pres">
      <dgm:prSet presAssocID="{B68EDBBC-EE81-4D78-B5A0-091B40FE9236}" presName="compNode" presStyleCnt="0"/>
      <dgm:spPr/>
    </dgm:pt>
    <dgm:pt modelId="{0B84F99F-1EA4-42D6-B968-8163168FFB6B}" type="pres">
      <dgm:prSet presAssocID="{B68EDBBC-EE81-4D78-B5A0-091B40FE9236}" presName="bgRect" presStyleLbl="bgShp" presStyleIdx="2" presStyleCnt="3"/>
      <dgm:spPr/>
    </dgm:pt>
    <dgm:pt modelId="{E65C3E5F-0922-4FF7-94C4-64B52C19EFF0}" type="pres">
      <dgm:prSet presAssocID="{B68EDBBC-EE81-4D78-B5A0-091B40FE92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3B915B9-0DC8-48C3-AFB9-F06F4C088218}" type="pres">
      <dgm:prSet presAssocID="{B68EDBBC-EE81-4D78-B5A0-091B40FE9236}" presName="spaceRect" presStyleCnt="0"/>
      <dgm:spPr/>
    </dgm:pt>
    <dgm:pt modelId="{64CA9754-6225-44C3-A396-B0A7DF389C70}" type="pres">
      <dgm:prSet presAssocID="{B68EDBBC-EE81-4D78-B5A0-091B40FE92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5C6E07-9CC1-4C17-8536-4419B240FCD4}" type="presOf" srcId="{60D7DB89-7906-4AB9-A254-FBCAB4A4FB1E}" destId="{D2323954-D8C8-4C3B-ADCF-A28191E2C2BC}" srcOrd="0" destOrd="0" presId="urn:microsoft.com/office/officeart/2018/2/layout/IconVerticalSolidList"/>
    <dgm:cxn modelId="{B9EFC53F-7870-4D10-94D5-64DB64B3A691}" srcId="{713C3B82-92EA-4473-A806-4884107FC990}" destId="{387F6A15-8B85-4481-9A38-999DDCC5BCBF}" srcOrd="1" destOrd="0" parTransId="{BCD622F8-73D8-4784-B1D8-96FBE574AE20}" sibTransId="{83756743-6C3D-48F4-B088-D7660F9EABDD}"/>
    <dgm:cxn modelId="{1E1F4DAE-E889-4A8F-9F6F-B5C72F525B43}" type="presOf" srcId="{B68EDBBC-EE81-4D78-B5A0-091B40FE9236}" destId="{64CA9754-6225-44C3-A396-B0A7DF389C70}" srcOrd="0" destOrd="0" presId="urn:microsoft.com/office/officeart/2018/2/layout/IconVerticalSolidList"/>
    <dgm:cxn modelId="{36ECB2B5-32BE-48E8-89EE-1507F8916CC3}" srcId="{713C3B82-92EA-4473-A806-4884107FC990}" destId="{60D7DB89-7906-4AB9-A254-FBCAB4A4FB1E}" srcOrd="0" destOrd="0" parTransId="{11958D33-5502-4857-A91C-3558CF6B8337}" sibTransId="{4B6E5914-9FDC-4AC0-BF68-1731ADE8671E}"/>
    <dgm:cxn modelId="{4EEDB4B6-0F6C-4CFF-BD50-6D9ABEB0C931}" type="presOf" srcId="{387F6A15-8B85-4481-9A38-999DDCC5BCBF}" destId="{61658710-9ACE-4596-A884-B23CD31A61E2}" srcOrd="0" destOrd="0" presId="urn:microsoft.com/office/officeart/2018/2/layout/IconVerticalSolidList"/>
    <dgm:cxn modelId="{58A2D2BA-365D-45F3-9171-3B3D86A5E568}" srcId="{713C3B82-92EA-4473-A806-4884107FC990}" destId="{B68EDBBC-EE81-4D78-B5A0-091B40FE9236}" srcOrd="2" destOrd="0" parTransId="{357EDF64-4DA0-48C6-861B-9F4FDD998F5A}" sibTransId="{41572054-71F8-4A8F-A09D-A1B45F8132F0}"/>
    <dgm:cxn modelId="{144EE5BD-8B20-4ED8-A3B6-CA7F48CB6A99}" type="presOf" srcId="{713C3B82-92EA-4473-A806-4884107FC990}" destId="{14202580-8C87-4D0C-9AB8-FBF7E33843E3}" srcOrd="0" destOrd="0" presId="urn:microsoft.com/office/officeart/2018/2/layout/IconVerticalSolidList"/>
    <dgm:cxn modelId="{0D126285-172A-47F7-9DCE-C26D604C6A14}" type="presParOf" srcId="{14202580-8C87-4D0C-9AB8-FBF7E33843E3}" destId="{AF458382-71A2-4D3B-B6D2-F46B0E8C8ABA}" srcOrd="0" destOrd="0" presId="urn:microsoft.com/office/officeart/2018/2/layout/IconVerticalSolidList"/>
    <dgm:cxn modelId="{00AEBDEC-B71F-4042-8517-E71F976FE7BC}" type="presParOf" srcId="{AF458382-71A2-4D3B-B6D2-F46B0E8C8ABA}" destId="{FCC68359-EE25-45B9-83B9-9FA2827765D6}" srcOrd="0" destOrd="0" presId="urn:microsoft.com/office/officeart/2018/2/layout/IconVerticalSolidList"/>
    <dgm:cxn modelId="{E09AF855-A178-4CBE-B689-20D8AE0245A4}" type="presParOf" srcId="{AF458382-71A2-4D3B-B6D2-F46B0E8C8ABA}" destId="{40029172-7593-4146-BC64-D6CE480B55AA}" srcOrd="1" destOrd="0" presId="urn:microsoft.com/office/officeart/2018/2/layout/IconVerticalSolidList"/>
    <dgm:cxn modelId="{E21D2A04-2D37-4BB5-A838-9537F40ED8E7}" type="presParOf" srcId="{AF458382-71A2-4D3B-B6D2-F46B0E8C8ABA}" destId="{6D350177-B296-47C0-B51B-3B599400B430}" srcOrd="2" destOrd="0" presId="urn:microsoft.com/office/officeart/2018/2/layout/IconVerticalSolidList"/>
    <dgm:cxn modelId="{48B0315A-E304-40FD-BAB9-AB3BF194F6BB}" type="presParOf" srcId="{AF458382-71A2-4D3B-B6D2-F46B0E8C8ABA}" destId="{D2323954-D8C8-4C3B-ADCF-A28191E2C2BC}" srcOrd="3" destOrd="0" presId="urn:microsoft.com/office/officeart/2018/2/layout/IconVerticalSolidList"/>
    <dgm:cxn modelId="{971EB05B-0D28-4C55-B6A0-1580887BA117}" type="presParOf" srcId="{14202580-8C87-4D0C-9AB8-FBF7E33843E3}" destId="{B3EEF114-70DD-4A6A-9B1D-1EC33879AE14}" srcOrd="1" destOrd="0" presId="urn:microsoft.com/office/officeart/2018/2/layout/IconVerticalSolidList"/>
    <dgm:cxn modelId="{ABFD17C5-018E-4F51-978D-008FAF40FB1B}" type="presParOf" srcId="{14202580-8C87-4D0C-9AB8-FBF7E33843E3}" destId="{5441194B-F2A5-48DF-94B8-EA6DB198600B}" srcOrd="2" destOrd="0" presId="urn:microsoft.com/office/officeart/2018/2/layout/IconVerticalSolidList"/>
    <dgm:cxn modelId="{4A757C7C-6F0A-42F0-8F79-179EBB4838A9}" type="presParOf" srcId="{5441194B-F2A5-48DF-94B8-EA6DB198600B}" destId="{6FA2461F-706D-452D-A7FF-C2DFF528FDC6}" srcOrd="0" destOrd="0" presId="urn:microsoft.com/office/officeart/2018/2/layout/IconVerticalSolidList"/>
    <dgm:cxn modelId="{46266026-0161-4339-A870-CD3B7340016B}" type="presParOf" srcId="{5441194B-F2A5-48DF-94B8-EA6DB198600B}" destId="{60B6E33D-4525-4C40-BD63-26DE3D28AD66}" srcOrd="1" destOrd="0" presId="urn:microsoft.com/office/officeart/2018/2/layout/IconVerticalSolidList"/>
    <dgm:cxn modelId="{0446113A-B948-4514-BED1-1E03C5E13DB0}" type="presParOf" srcId="{5441194B-F2A5-48DF-94B8-EA6DB198600B}" destId="{0B207A22-1C9E-45EB-9E04-F42171FB0902}" srcOrd="2" destOrd="0" presId="urn:microsoft.com/office/officeart/2018/2/layout/IconVerticalSolidList"/>
    <dgm:cxn modelId="{13C0A497-228B-4B46-99E7-4A31DEA12799}" type="presParOf" srcId="{5441194B-F2A5-48DF-94B8-EA6DB198600B}" destId="{61658710-9ACE-4596-A884-B23CD31A61E2}" srcOrd="3" destOrd="0" presId="urn:microsoft.com/office/officeart/2018/2/layout/IconVerticalSolidList"/>
    <dgm:cxn modelId="{8593F0BE-1224-452F-8B35-25E640C34F7E}" type="presParOf" srcId="{14202580-8C87-4D0C-9AB8-FBF7E33843E3}" destId="{A61321D4-9A45-42D4-B4A5-6A6D04FE7494}" srcOrd="3" destOrd="0" presId="urn:microsoft.com/office/officeart/2018/2/layout/IconVerticalSolidList"/>
    <dgm:cxn modelId="{A4756E55-4CD0-4E01-821F-37F987EE1D04}" type="presParOf" srcId="{14202580-8C87-4D0C-9AB8-FBF7E33843E3}" destId="{0474FF34-83D0-4BA8-B305-DF25C4DC5619}" srcOrd="4" destOrd="0" presId="urn:microsoft.com/office/officeart/2018/2/layout/IconVerticalSolidList"/>
    <dgm:cxn modelId="{81F00D37-8BB6-4E42-8CCA-8F08F99E19A1}" type="presParOf" srcId="{0474FF34-83D0-4BA8-B305-DF25C4DC5619}" destId="{0B84F99F-1EA4-42D6-B968-8163168FFB6B}" srcOrd="0" destOrd="0" presId="urn:microsoft.com/office/officeart/2018/2/layout/IconVerticalSolidList"/>
    <dgm:cxn modelId="{F6942C9E-627C-4172-8EE9-A4E4712AF6E1}" type="presParOf" srcId="{0474FF34-83D0-4BA8-B305-DF25C4DC5619}" destId="{E65C3E5F-0922-4FF7-94C4-64B52C19EFF0}" srcOrd="1" destOrd="0" presId="urn:microsoft.com/office/officeart/2018/2/layout/IconVerticalSolidList"/>
    <dgm:cxn modelId="{F72FBCFC-A797-45A7-B147-442E78521AED}" type="presParOf" srcId="{0474FF34-83D0-4BA8-B305-DF25C4DC5619}" destId="{13B915B9-0DC8-48C3-AFB9-F06F4C088218}" srcOrd="2" destOrd="0" presId="urn:microsoft.com/office/officeart/2018/2/layout/IconVerticalSolidList"/>
    <dgm:cxn modelId="{B7F12D8C-0CC3-4678-885C-52F917C3A617}" type="presParOf" srcId="{0474FF34-83D0-4BA8-B305-DF25C4DC5619}" destId="{64CA9754-6225-44C3-A396-B0A7DF389C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71493-32FE-4123-8CC9-A6419177E300}">
      <dsp:nvSpPr>
        <dsp:cNvPr id="0" name=""/>
        <dsp:cNvSpPr/>
      </dsp:nvSpPr>
      <dsp:spPr>
        <a:xfrm>
          <a:off x="2899916" y="2458714"/>
          <a:ext cx="238937" cy="45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68" y="0"/>
              </a:lnTo>
              <a:lnTo>
                <a:pt x="119468" y="455292"/>
              </a:lnTo>
              <a:lnTo>
                <a:pt x="238937" y="4552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06531" y="2673506"/>
        <a:ext cx="25709" cy="25709"/>
      </dsp:txXfrm>
    </dsp:sp>
    <dsp:sp modelId="{4A445974-CF9B-4336-8B68-524769DE51AF}">
      <dsp:nvSpPr>
        <dsp:cNvPr id="0" name=""/>
        <dsp:cNvSpPr/>
      </dsp:nvSpPr>
      <dsp:spPr>
        <a:xfrm>
          <a:off x="2899916" y="2412994"/>
          <a:ext cx="23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93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13412" y="2452741"/>
        <a:ext cx="11946" cy="11946"/>
      </dsp:txXfrm>
    </dsp:sp>
    <dsp:sp modelId="{95170DB0-2FAC-4B32-8CD5-E79DF8548B72}">
      <dsp:nvSpPr>
        <dsp:cNvPr id="0" name=""/>
        <dsp:cNvSpPr/>
      </dsp:nvSpPr>
      <dsp:spPr>
        <a:xfrm>
          <a:off x="2899916" y="2003422"/>
          <a:ext cx="238937" cy="455292"/>
        </a:xfrm>
        <a:custGeom>
          <a:avLst/>
          <a:gdLst/>
          <a:ahLst/>
          <a:cxnLst/>
          <a:rect l="0" t="0" r="0" b="0"/>
          <a:pathLst>
            <a:path>
              <a:moveTo>
                <a:pt x="0" y="455292"/>
              </a:moveTo>
              <a:lnTo>
                <a:pt x="119468" y="455292"/>
              </a:lnTo>
              <a:lnTo>
                <a:pt x="119468" y="0"/>
              </a:lnTo>
              <a:lnTo>
                <a:pt x="23893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06531" y="2218213"/>
        <a:ext cx="25709" cy="25709"/>
      </dsp:txXfrm>
    </dsp:sp>
    <dsp:sp modelId="{BD1BE709-4B4B-41D6-871C-090D362CDA98}">
      <dsp:nvSpPr>
        <dsp:cNvPr id="0" name=""/>
        <dsp:cNvSpPr/>
      </dsp:nvSpPr>
      <dsp:spPr>
        <a:xfrm>
          <a:off x="1466292" y="1434306"/>
          <a:ext cx="238937" cy="10244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68" y="0"/>
              </a:lnTo>
              <a:lnTo>
                <a:pt x="119468" y="1024407"/>
              </a:lnTo>
              <a:lnTo>
                <a:pt x="238937" y="10244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1559463" y="1920213"/>
        <a:ext cx="52595" cy="52595"/>
      </dsp:txXfrm>
    </dsp:sp>
    <dsp:sp modelId="{2C2998C6-3042-4568-8296-8EE3891BE388}">
      <dsp:nvSpPr>
        <dsp:cNvPr id="0" name=""/>
        <dsp:cNvSpPr/>
      </dsp:nvSpPr>
      <dsp:spPr>
        <a:xfrm>
          <a:off x="2899916" y="1320483"/>
          <a:ext cx="238937" cy="22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68" y="0"/>
              </a:lnTo>
              <a:lnTo>
                <a:pt x="119468" y="227646"/>
              </a:lnTo>
              <a:lnTo>
                <a:pt x="238937" y="227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11135" y="1426056"/>
        <a:ext cx="16501" cy="16501"/>
      </dsp:txXfrm>
    </dsp:sp>
    <dsp:sp modelId="{F1DC803E-252A-4AD0-B35B-D06BFCD9D98F}">
      <dsp:nvSpPr>
        <dsp:cNvPr id="0" name=""/>
        <dsp:cNvSpPr/>
      </dsp:nvSpPr>
      <dsp:spPr>
        <a:xfrm>
          <a:off x="2899916" y="1092837"/>
          <a:ext cx="238937" cy="227646"/>
        </a:xfrm>
        <a:custGeom>
          <a:avLst/>
          <a:gdLst/>
          <a:ahLst/>
          <a:cxnLst/>
          <a:rect l="0" t="0" r="0" b="0"/>
          <a:pathLst>
            <a:path>
              <a:moveTo>
                <a:pt x="0" y="227646"/>
              </a:moveTo>
              <a:lnTo>
                <a:pt x="119468" y="227646"/>
              </a:lnTo>
              <a:lnTo>
                <a:pt x="119468" y="0"/>
              </a:lnTo>
              <a:lnTo>
                <a:pt x="23893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11135" y="1198410"/>
        <a:ext cx="16501" cy="16501"/>
      </dsp:txXfrm>
    </dsp:sp>
    <dsp:sp modelId="{57F0FEDF-5DC0-4EB6-979E-CAA84F3A7258}">
      <dsp:nvSpPr>
        <dsp:cNvPr id="0" name=""/>
        <dsp:cNvSpPr/>
      </dsp:nvSpPr>
      <dsp:spPr>
        <a:xfrm>
          <a:off x="1466292" y="1320483"/>
          <a:ext cx="238937" cy="113823"/>
        </a:xfrm>
        <a:custGeom>
          <a:avLst/>
          <a:gdLst/>
          <a:ahLst/>
          <a:cxnLst/>
          <a:rect l="0" t="0" r="0" b="0"/>
          <a:pathLst>
            <a:path>
              <a:moveTo>
                <a:pt x="0" y="113823"/>
              </a:moveTo>
              <a:lnTo>
                <a:pt x="119468" y="113823"/>
              </a:lnTo>
              <a:lnTo>
                <a:pt x="119468" y="0"/>
              </a:lnTo>
              <a:lnTo>
                <a:pt x="2389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1579144" y="1370778"/>
        <a:ext cx="13233" cy="13233"/>
      </dsp:txXfrm>
    </dsp:sp>
    <dsp:sp modelId="{144242BA-0A46-400A-9EE8-04814EFA63DB}">
      <dsp:nvSpPr>
        <dsp:cNvPr id="0" name=""/>
        <dsp:cNvSpPr/>
      </dsp:nvSpPr>
      <dsp:spPr>
        <a:xfrm>
          <a:off x="2899916" y="409899"/>
          <a:ext cx="238937" cy="227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68" y="0"/>
              </a:lnTo>
              <a:lnTo>
                <a:pt x="119468" y="227646"/>
              </a:lnTo>
              <a:lnTo>
                <a:pt x="238937" y="2276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11135" y="515471"/>
        <a:ext cx="16501" cy="16501"/>
      </dsp:txXfrm>
    </dsp:sp>
    <dsp:sp modelId="{16D27226-5916-4360-9F3D-868E79A99468}">
      <dsp:nvSpPr>
        <dsp:cNvPr id="0" name=""/>
        <dsp:cNvSpPr/>
      </dsp:nvSpPr>
      <dsp:spPr>
        <a:xfrm>
          <a:off x="2899916" y="182252"/>
          <a:ext cx="238937" cy="227646"/>
        </a:xfrm>
        <a:custGeom>
          <a:avLst/>
          <a:gdLst/>
          <a:ahLst/>
          <a:cxnLst/>
          <a:rect l="0" t="0" r="0" b="0"/>
          <a:pathLst>
            <a:path>
              <a:moveTo>
                <a:pt x="0" y="227646"/>
              </a:moveTo>
              <a:lnTo>
                <a:pt x="119468" y="227646"/>
              </a:lnTo>
              <a:lnTo>
                <a:pt x="119468" y="0"/>
              </a:lnTo>
              <a:lnTo>
                <a:pt x="23893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3011135" y="287825"/>
        <a:ext cx="16501" cy="16501"/>
      </dsp:txXfrm>
    </dsp:sp>
    <dsp:sp modelId="{A254396B-8528-4C96-BD1D-1B759E878E98}">
      <dsp:nvSpPr>
        <dsp:cNvPr id="0" name=""/>
        <dsp:cNvSpPr/>
      </dsp:nvSpPr>
      <dsp:spPr>
        <a:xfrm>
          <a:off x="1466292" y="409899"/>
          <a:ext cx="238937" cy="1024407"/>
        </a:xfrm>
        <a:custGeom>
          <a:avLst/>
          <a:gdLst/>
          <a:ahLst/>
          <a:cxnLst/>
          <a:rect l="0" t="0" r="0" b="0"/>
          <a:pathLst>
            <a:path>
              <a:moveTo>
                <a:pt x="0" y="1024407"/>
              </a:moveTo>
              <a:lnTo>
                <a:pt x="119468" y="1024407"/>
              </a:lnTo>
              <a:lnTo>
                <a:pt x="119468" y="0"/>
              </a:lnTo>
              <a:lnTo>
                <a:pt x="23893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b="1" kern="1200"/>
        </a:p>
      </dsp:txBody>
      <dsp:txXfrm>
        <a:off x="1559463" y="895805"/>
        <a:ext cx="52595" cy="52595"/>
      </dsp:txXfrm>
    </dsp:sp>
    <dsp:sp modelId="{7F029753-FD36-4C57-8F84-4FAAB05F76F4}">
      <dsp:nvSpPr>
        <dsp:cNvPr id="0" name=""/>
        <dsp:cNvSpPr/>
      </dsp:nvSpPr>
      <dsp:spPr>
        <a:xfrm rot="16200000">
          <a:off x="325665" y="1252189"/>
          <a:ext cx="1917020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Phase Change Material </a:t>
          </a:r>
          <a:endParaRPr lang="en-IN" sz="1400" b="1" kern="1200" dirty="0"/>
        </a:p>
      </dsp:txBody>
      <dsp:txXfrm>
        <a:off x="325665" y="1252189"/>
        <a:ext cx="1917020" cy="364233"/>
      </dsp:txXfrm>
    </dsp:sp>
    <dsp:sp modelId="{4E1F4A6F-38E3-4BE9-8BE8-2ABD6BA5C582}">
      <dsp:nvSpPr>
        <dsp:cNvPr id="0" name=""/>
        <dsp:cNvSpPr/>
      </dsp:nvSpPr>
      <dsp:spPr>
        <a:xfrm>
          <a:off x="1705229" y="227782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Organic</a:t>
          </a:r>
          <a:endParaRPr lang="en-IN" sz="1400" b="1" kern="1200" dirty="0"/>
        </a:p>
      </dsp:txBody>
      <dsp:txXfrm>
        <a:off x="1705229" y="227782"/>
        <a:ext cx="1194687" cy="364233"/>
      </dsp:txXfrm>
    </dsp:sp>
    <dsp:sp modelId="{F2DEF2F6-CECE-475F-AEE0-D8D8EF995CD4}">
      <dsp:nvSpPr>
        <dsp:cNvPr id="0" name=""/>
        <dsp:cNvSpPr/>
      </dsp:nvSpPr>
      <dsp:spPr>
        <a:xfrm>
          <a:off x="3138854" y="136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Paraffin Compounds </a:t>
          </a:r>
          <a:endParaRPr lang="en-IN" sz="1050" b="1" kern="1200" dirty="0"/>
        </a:p>
      </dsp:txBody>
      <dsp:txXfrm>
        <a:off x="3138854" y="136"/>
        <a:ext cx="1194687" cy="364233"/>
      </dsp:txXfrm>
    </dsp:sp>
    <dsp:sp modelId="{CBF09938-48C6-4BF0-A927-35B4AAFE0D53}">
      <dsp:nvSpPr>
        <dsp:cNvPr id="0" name=""/>
        <dsp:cNvSpPr/>
      </dsp:nvSpPr>
      <dsp:spPr>
        <a:xfrm>
          <a:off x="3138854" y="455428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Non-Paraffin Compounds </a:t>
          </a:r>
          <a:endParaRPr lang="en-IN" sz="1050" b="1" kern="1200" dirty="0"/>
        </a:p>
      </dsp:txBody>
      <dsp:txXfrm>
        <a:off x="3138854" y="455428"/>
        <a:ext cx="1194687" cy="364233"/>
      </dsp:txXfrm>
    </dsp:sp>
    <dsp:sp modelId="{68243DB2-56FC-48A5-87CC-6EA7D4914EA7}">
      <dsp:nvSpPr>
        <dsp:cNvPr id="0" name=""/>
        <dsp:cNvSpPr/>
      </dsp:nvSpPr>
      <dsp:spPr>
        <a:xfrm>
          <a:off x="1705229" y="1138366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Inorganic </a:t>
          </a:r>
          <a:endParaRPr lang="en-IN" sz="1400" b="1" kern="1200" dirty="0"/>
        </a:p>
      </dsp:txBody>
      <dsp:txXfrm>
        <a:off x="1705229" y="1138366"/>
        <a:ext cx="1194687" cy="364233"/>
      </dsp:txXfrm>
    </dsp:sp>
    <dsp:sp modelId="{EDF0FA2E-89C6-4E84-8367-AC307E6EC9E7}">
      <dsp:nvSpPr>
        <dsp:cNvPr id="0" name=""/>
        <dsp:cNvSpPr/>
      </dsp:nvSpPr>
      <dsp:spPr>
        <a:xfrm>
          <a:off x="3138854" y="910720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Salt Hydrate </a:t>
          </a:r>
          <a:endParaRPr lang="en-IN" sz="1050" b="1" kern="1200" dirty="0"/>
        </a:p>
      </dsp:txBody>
      <dsp:txXfrm>
        <a:off x="3138854" y="910720"/>
        <a:ext cx="1194687" cy="364233"/>
      </dsp:txXfrm>
    </dsp:sp>
    <dsp:sp modelId="{40B1E821-0462-44C3-A05F-E6A60DBDCDD1}">
      <dsp:nvSpPr>
        <dsp:cNvPr id="0" name=""/>
        <dsp:cNvSpPr/>
      </dsp:nvSpPr>
      <dsp:spPr>
        <a:xfrm>
          <a:off x="3138854" y="1366013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Metallic</a:t>
          </a:r>
          <a:endParaRPr lang="en-IN" sz="1050" b="1" kern="1200" dirty="0"/>
        </a:p>
      </dsp:txBody>
      <dsp:txXfrm>
        <a:off x="3138854" y="1366013"/>
        <a:ext cx="1194687" cy="364233"/>
      </dsp:txXfrm>
    </dsp:sp>
    <dsp:sp modelId="{0C5BF846-E6B7-4979-A40F-033FBC2CB5E7}">
      <dsp:nvSpPr>
        <dsp:cNvPr id="0" name=""/>
        <dsp:cNvSpPr/>
      </dsp:nvSpPr>
      <dsp:spPr>
        <a:xfrm>
          <a:off x="1705229" y="2276597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Eutectic </a:t>
          </a:r>
          <a:endParaRPr lang="en-IN" sz="1400" b="1" kern="1200" dirty="0"/>
        </a:p>
      </dsp:txBody>
      <dsp:txXfrm>
        <a:off x="1705229" y="2276597"/>
        <a:ext cx="1194687" cy="364233"/>
      </dsp:txXfrm>
    </dsp:sp>
    <dsp:sp modelId="{6E24B0E3-6CA4-4257-AD24-132CCEE9340A}">
      <dsp:nvSpPr>
        <dsp:cNvPr id="0" name=""/>
        <dsp:cNvSpPr/>
      </dsp:nvSpPr>
      <dsp:spPr>
        <a:xfrm>
          <a:off x="3138854" y="1821305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Organic – Organic </a:t>
          </a:r>
          <a:endParaRPr lang="en-IN" sz="1050" b="1" kern="1200" dirty="0"/>
        </a:p>
      </dsp:txBody>
      <dsp:txXfrm>
        <a:off x="3138854" y="1821305"/>
        <a:ext cx="1194687" cy="364233"/>
      </dsp:txXfrm>
    </dsp:sp>
    <dsp:sp modelId="{63CAE42C-8547-4376-A667-84EE50E95629}">
      <dsp:nvSpPr>
        <dsp:cNvPr id="0" name=""/>
        <dsp:cNvSpPr/>
      </dsp:nvSpPr>
      <dsp:spPr>
        <a:xfrm>
          <a:off x="3138854" y="2276597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Inorganic – Inorganic </a:t>
          </a:r>
          <a:endParaRPr lang="en-IN" sz="1050" b="1" kern="1200" dirty="0"/>
        </a:p>
      </dsp:txBody>
      <dsp:txXfrm>
        <a:off x="3138854" y="2276597"/>
        <a:ext cx="1194687" cy="364233"/>
      </dsp:txXfrm>
    </dsp:sp>
    <dsp:sp modelId="{9589943A-36E1-45F8-8F01-DD63B449E16F}">
      <dsp:nvSpPr>
        <dsp:cNvPr id="0" name=""/>
        <dsp:cNvSpPr/>
      </dsp:nvSpPr>
      <dsp:spPr>
        <a:xfrm>
          <a:off x="3138854" y="2731890"/>
          <a:ext cx="1194687" cy="364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Inorganic – Organic </a:t>
          </a:r>
          <a:endParaRPr lang="en-IN" sz="1050" b="1" kern="1200" dirty="0"/>
        </a:p>
      </dsp:txBody>
      <dsp:txXfrm>
        <a:off x="3138854" y="2731890"/>
        <a:ext cx="1194687" cy="364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60068-7A72-4D40-B71C-8E29AA0F1078}">
      <dsp:nvSpPr>
        <dsp:cNvPr id="0" name=""/>
        <dsp:cNvSpPr/>
      </dsp:nvSpPr>
      <dsp:spPr>
        <a:xfrm>
          <a:off x="936103" y="874449"/>
          <a:ext cx="2296869" cy="22968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change materials applications</a:t>
          </a:r>
          <a:endParaRPr lang="en-IN" sz="1800" kern="1200" dirty="0"/>
        </a:p>
      </dsp:txBody>
      <dsp:txXfrm>
        <a:off x="1272472" y="1210818"/>
        <a:ext cx="1624131" cy="1624131"/>
      </dsp:txXfrm>
    </dsp:sp>
    <dsp:sp modelId="{CB895502-D488-4708-929A-1CB34F33D219}">
      <dsp:nvSpPr>
        <dsp:cNvPr id="0" name=""/>
        <dsp:cNvSpPr/>
      </dsp:nvSpPr>
      <dsp:spPr>
        <a:xfrm>
          <a:off x="1440107" y="423505"/>
          <a:ext cx="1148434" cy="11484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LOW TEMP </a:t>
          </a:r>
          <a:br>
            <a:rPr lang="en-US" sz="800" b="1" kern="1200" dirty="0"/>
          </a:br>
          <a:r>
            <a:rPr lang="en-US" sz="800" b="1" kern="1200" dirty="0"/>
            <a:t>(-20 TO -5 C )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 dirty="0"/>
          </a:br>
          <a:r>
            <a:rPr lang="en-US" sz="900" kern="1200" dirty="0"/>
            <a:t>vaccine cold chain logistic , cold storage , </a:t>
          </a:r>
          <a:endParaRPr lang="en-IN" sz="900" kern="1200" dirty="0"/>
        </a:p>
      </dsp:txBody>
      <dsp:txXfrm>
        <a:off x="1608291" y="591689"/>
        <a:ext cx="812066" cy="812066"/>
      </dsp:txXfrm>
    </dsp:sp>
    <dsp:sp modelId="{DB0BDEFA-2EEC-428B-BD92-74FE73DCF41E}">
      <dsp:nvSpPr>
        <dsp:cNvPr id="0" name=""/>
        <dsp:cNvSpPr/>
      </dsp:nvSpPr>
      <dsp:spPr>
        <a:xfrm>
          <a:off x="2992400" y="1583943"/>
          <a:ext cx="1148434" cy="11484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MEDIUM LOW TEMP </a:t>
          </a:r>
          <a:br>
            <a:rPr lang="en-US" sz="900" b="1" kern="1200"/>
          </a:br>
          <a:r>
            <a:rPr lang="en-US" sz="900" b="1" kern="1200"/>
            <a:t> (5 TO 40 C)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/>
          </a:br>
          <a:r>
            <a:rPr lang="en-US" sz="900" kern="1200"/>
            <a:t>heating and cooling in building , </a:t>
          </a:r>
          <a:endParaRPr lang="en-IN" sz="900" kern="1200" dirty="0"/>
        </a:p>
      </dsp:txBody>
      <dsp:txXfrm>
        <a:off x="3160584" y="1752127"/>
        <a:ext cx="812066" cy="812066"/>
      </dsp:txXfrm>
    </dsp:sp>
    <dsp:sp modelId="{766FA73B-0B7D-4DF3-B192-3FC5C2832ED5}">
      <dsp:nvSpPr>
        <dsp:cNvPr id="0" name=""/>
        <dsp:cNvSpPr/>
      </dsp:nvSpPr>
      <dsp:spPr>
        <a:xfrm>
          <a:off x="1539590" y="2651787"/>
          <a:ext cx="1148434" cy="11484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MEDIUM TEMP </a:t>
          </a:r>
          <a:br>
            <a:rPr lang="en-US" sz="1000" b="1" kern="1200" dirty="0"/>
          </a:br>
          <a:r>
            <a:rPr lang="en-US" sz="1000" b="1" kern="1200" dirty="0"/>
            <a:t>(40-80 C)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900" kern="1200" dirty="0"/>
          </a:br>
          <a:r>
            <a:rPr lang="en-US" sz="1000" kern="1200" dirty="0"/>
            <a:t>domestic hot water generation </a:t>
          </a:r>
          <a:r>
            <a:rPr lang="en-US" sz="900" kern="1200" dirty="0"/>
            <a:t>, </a:t>
          </a:r>
          <a:endParaRPr lang="en-IN" sz="900" kern="1200" dirty="0"/>
        </a:p>
      </dsp:txBody>
      <dsp:txXfrm>
        <a:off x="1707774" y="2819971"/>
        <a:ext cx="812066" cy="812066"/>
      </dsp:txXfrm>
    </dsp:sp>
    <dsp:sp modelId="{508312A9-34C4-4D06-801F-8FA102DFAAA2}">
      <dsp:nvSpPr>
        <dsp:cNvPr id="0" name=""/>
        <dsp:cNvSpPr/>
      </dsp:nvSpPr>
      <dsp:spPr>
        <a:xfrm>
          <a:off x="262914" y="1586350"/>
          <a:ext cx="1148434" cy="11484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HIGH TEMP (80-200 C)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800" kern="1200"/>
          </a:br>
          <a:r>
            <a:rPr lang="en-US" sz="900" kern="1200"/>
            <a:t>concentrated solar power plants </a:t>
          </a:r>
          <a:r>
            <a:rPr lang="en-US" sz="800" kern="1200"/>
            <a:t>, </a:t>
          </a:r>
          <a:endParaRPr lang="en-IN" sz="800" kern="1200" dirty="0"/>
        </a:p>
      </dsp:txBody>
      <dsp:txXfrm>
        <a:off x="431098" y="1754534"/>
        <a:ext cx="812066" cy="812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7DC55-5382-4A7D-9341-3324BE85BEEB}">
      <dsp:nvSpPr>
        <dsp:cNvPr id="0" name=""/>
        <dsp:cNvSpPr/>
      </dsp:nvSpPr>
      <dsp:spPr>
        <a:xfrm>
          <a:off x="2669596" y="3843"/>
          <a:ext cx="1645583" cy="10696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Debye-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Huckel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equation</a:t>
          </a:r>
          <a:endParaRPr lang="en-US" sz="2000" kern="1200" dirty="0"/>
        </a:p>
      </dsp:txBody>
      <dsp:txXfrm>
        <a:off x="2721811" y="56058"/>
        <a:ext cx="1541153" cy="965199"/>
      </dsp:txXfrm>
    </dsp:sp>
    <dsp:sp modelId="{A1CE238B-8FE6-49E6-AB1F-B54BAACFE2E1}">
      <dsp:nvSpPr>
        <dsp:cNvPr id="0" name=""/>
        <dsp:cNvSpPr/>
      </dsp:nvSpPr>
      <dsp:spPr>
        <a:xfrm>
          <a:off x="1581329" y="618265"/>
          <a:ext cx="4273205" cy="4273205"/>
        </a:xfrm>
        <a:custGeom>
          <a:avLst/>
          <a:gdLst/>
          <a:ahLst/>
          <a:cxnLst/>
          <a:rect l="0" t="0" r="0" b="0"/>
          <a:pathLst>
            <a:path>
              <a:moveTo>
                <a:pt x="2747650" y="89240"/>
              </a:moveTo>
              <a:arcTo wR="2136602" hR="2136602" stAng="17197084" swAng="231474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7E325-9799-4D9F-B6B5-EF86BC050AFA}">
      <dsp:nvSpPr>
        <dsp:cNvPr id="0" name=""/>
        <dsp:cNvSpPr/>
      </dsp:nvSpPr>
      <dsp:spPr>
        <a:xfrm>
          <a:off x="4877125" y="1547235"/>
          <a:ext cx="1645583" cy="10696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Davis Equation</a:t>
          </a:r>
          <a:endParaRPr lang="en-US" sz="2000" kern="1200" dirty="0"/>
        </a:p>
      </dsp:txBody>
      <dsp:txXfrm>
        <a:off x="4929340" y="1599450"/>
        <a:ext cx="1541153" cy="965199"/>
      </dsp:txXfrm>
    </dsp:sp>
    <dsp:sp modelId="{F5A4EC31-E9BE-437F-BC4A-2BB4AFB42F4F}">
      <dsp:nvSpPr>
        <dsp:cNvPr id="0" name=""/>
        <dsp:cNvSpPr/>
      </dsp:nvSpPr>
      <dsp:spPr>
        <a:xfrm>
          <a:off x="1521193" y="211958"/>
          <a:ext cx="4273205" cy="4273205"/>
        </a:xfrm>
        <a:custGeom>
          <a:avLst/>
          <a:gdLst/>
          <a:ahLst/>
          <a:cxnLst/>
          <a:rect l="0" t="0" r="0" b="0"/>
          <a:pathLst>
            <a:path>
              <a:moveTo>
                <a:pt x="4255209" y="2413330"/>
              </a:moveTo>
              <a:arcTo wR="2136602" hR="2136602" stAng="446503" swAng="1348407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57978-702A-48D3-80D8-72D0673CAAF7}">
      <dsp:nvSpPr>
        <dsp:cNvPr id="0" name=""/>
        <dsp:cNvSpPr/>
      </dsp:nvSpPr>
      <dsp:spPr>
        <a:xfrm>
          <a:off x="4392481" y="3421474"/>
          <a:ext cx="1645583" cy="10696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Pitzer Equation</a:t>
          </a:r>
          <a:endParaRPr lang="en-US" sz="2000" kern="1200" dirty="0"/>
        </a:p>
      </dsp:txBody>
      <dsp:txXfrm>
        <a:off x="4444696" y="3473689"/>
        <a:ext cx="1541153" cy="965199"/>
      </dsp:txXfrm>
    </dsp:sp>
    <dsp:sp modelId="{0DDAA203-4E5B-4A7A-B228-A29E5EB33381}">
      <dsp:nvSpPr>
        <dsp:cNvPr id="0" name=""/>
        <dsp:cNvSpPr/>
      </dsp:nvSpPr>
      <dsp:spPr>
        <a:xfrm>
          <a:off x="1353460" y="552374"/>
          <a:ext cx="4273205" cy="4273205"/>
        </a:xfrm>
        <a:custGeom>
          <a:avLst/>
          <a:gdLst/>
          <a:ahLst/>
          <a:cxnLst/>
          <a:rect l="0" t="0" r="0" b="0"/>
          <a:pathLst>
            <a:path>
              <a:moveTo>
                <a:pt x="3264825" y="3951041"/>
              </a:moveTo>
              <a:arcTo wR="2136602" hR="2136602" stAng="3487593" swAng="3855329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F4498-EB82-46D0-9398-1EE73A1E1742}">
      <dsp:nvSpPr>
        <dsp:cNvPr id="0" name=""/>
        <dsp:cNvSpPr/>
      </dsp:nvSpPr>
      <dsp:spPr>
        <a:xfrm>
          <a:off x="936109" y="3411216"/>
          <a:ext cx="1645583" cy="10696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BET Model</a:t>
          </a:r>
          <a:endParaRPr lang="en-US" sz="2000" kern="1200" dirty="0"/>
        </a:p>
      </dsp:txBody>
      <dsp:txXfrm>
        <a:off x="988324" y="3463431"/>
        <a:ext cx="1541153" cy="965199"/>
      </dsp:txXfrm>
    </dsp:sp>
    <dsp:sp modelId="{B4E42D0C-23AF-481D-9132-ECDB24044BC2}">
      <dsp:nvSpPr>
        <dsp:cNvPr id="0" name=""/>
        <dsp:cNvSpPr/>
      </dsp:nvSpPr>
      <dsp:spPr>
        <a:xfrm>
          <a:off x="1372245" y="626450"/>
          <a:ext cx="4273205" cy="4273205"/>
        </a:xfrm>
        <a:custGeom>
          <a:avLst/>
          <a:gdLst/>
          <a:ahLst/>
          <a:cxnLst/>
          <a:rect l="0" t="0" r="0" b="0"/>
          <a:pathLst>
            <a:path>
              <a:moveTo>
                <a:pt x="98202" y="2776911"/>
              </a:moveTo>
              <a:arcTo wR="2136602" hR="2136602" stAng="9753677" swAng="130718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67EE1-85F2-4C69-8FAC-C0200962DCF1}">
      <dsp:nvSpPr>
        <dsp:cNvPr id="0" name=""/>
        <dsp:cNvSpPr/>
      </dsp:nvSpPr>
      <dsp:spPr>
        <a:xfrm>
          <a:off x="646700" y="1523238"/>
          <a:ext cx="1645583" cy="10696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Pitzer Simonson Clegg</a:t>
          </a:r>
          <a:endParaRPr lang="en-US" sz="2000" kern="1200" dirty="0"/>
        </a:p>
      </dsp:txBody>
      <dsp:txXfrm>
        <a:off x="698915" y="1575453"/>
        <a:ext cx="1541153" cy="965199"/>
      </dsp:txXfrm>
    </dsp:sp>
    <dsp:sp modelId="{E4D8DD40-610E-48DD-878B-18428DB53E67}">
      <dsp:nvSpPr>
        <dsp:cNvPr id="0" name=""/>
        <dsp:cNvSpPr/>
      </dsp:nvSpPr>
      <dsp:spPr>
        <a:xfrm>
          <a:off x="1391132" y="523533"/>
          <a:ext cx="4273205" cy="4273205"/>
        </a:xfrm>
        <a:custGeom>
          <a:avLst/>
          <a:gdLst/>
          <a:ahLst/>
          <a:cxnLst/>
          <a:rect l="0" t="0" r="0" b="0"/>
          <a:pathLst>
            <a:path>
              <a:moveTo>
                <a:pt x="334299" y="989094"/>
              </a:moveTo>
              <a:arcTo wR="2136602" hR="2136602" stAng="12749069" swAng="2009897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B65D-FF05-4A6F-8A9F-F0C0A6EE55F8}">
      <dsp:nvSpPr>
        <dsp:cNvPr id="0" name=""/>
        <dsp:cNvSpPr/>
      </dsp:nvSpPr>
      <dsp:spPr>
        <a:xfrm rot="5400000">
          <a:off x="-202696" y="202887"/>
          <a:ext cx="1351310" cy="9459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73150"/>
        <a:ext cx="945917" cy="405393"/>
      </dsp:txXfrm>
    </dsp:sp>
    <dsp:sp modelId="{7015AE60-8C8B-4143-8F36-BB4B355A1449}">
      <dsp:nvSpPr>
        <dsp:cNvPr id="0" name=""/>
        <dsp:cNvSpPr/>
      </dsp:nvSpPr>
      <dsp:spPr>
        <a:xfrm rot="5400000">
          <a:off x="3814202" y="-2868094"/>
          <a:ext cx="878351" cy="6614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experimental data at high temperature and pressure and validation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5917" y="43069"/>
        <a:ext cx="6572044" cy="792595"/>
      </dsp:txXfrm>
    </dsp:sp>
    <dsp:sp modelId="{DF1A0674-5CCA-465A-A0F9-8C0EFE86822F}">
      <dsp:nvSpPr>
        <dsp:cNvPr id="0" name=""/>
        <dsp:cNvSpPr/>
      </dsp:nvSpPr>
      <dsp:spPr>
        <a:xfrm rot="5400000">
          <a:off x="-202696" y="1408507"/>
          <a:ext cx="1351310" cy="9459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678770"/>
        <a:ext cx="945917" cy="405393"/>
      </dsp:txXfrm>
    </dsp:sp>
    <dsp:sp modelId="{8DED4AB9-FCE5-4409-8115-4073BCCF03C5}">
      <dsp:nvSpPr>
        <dsp:cNvPr id="0" name=""/>
        <dsp:cNvSpPr/>
      </dsp:nvSpPr>
      <dsp:spPr>
        <a:xfrm rot="5400000">
          <a:off x="3814202" y="-1662474"/>
          <a:ext cx="878351" cy="6614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 accounting for salt hydrates at elevated temperature, pressure, and concentration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5917" y="1248689"/>
        <a:ext cx="6572044" cy="792595"/>
      </dsp:txXfrm>
    </dsp:sp>
    <dsp:sp modelId="{A0C9436C-F1EB-45A8-A6FA-B0E73E8DDC34}">
      <dsp:nvSpPr>
        <dsp:cNvPr id="0" name=""/>
        <dsp:cNvSpPr/>
      </dsp:nvSpPr>
      <dsp:spPr>
        <a:xfrm rot="5400000">
          <a:off x="-202696" y="2614127"/>
          <a:ext cx="1351310" cy="9459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884390"/>
        <a:ext cx="945917" cy="405393"/>
      </dsp:txXfrm>
    </dsp:sp>
    <dsp:sp modelId="{977C6884-48BB-4D86-AB9C-721A70253F54}">
      <dsp:nvSpPr>
        <dsp:cNvPr id="0" name=""/>
        <dsp:cNvSpPr/>
      </dsp:nvSpPr>
      <dsp:spPr>
        <a:xfrm rot="5400000">
          <a:off x="3814202" y="-456854"/>
          <a:ext cx="878351" cy="6614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Accounting of unstable chemical reactions.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5917" y="2454309"/>
        <a:ext cx="6572044" cy="792595"/>
      </dsp:txXfrm>
    </dsp:sp>
    <dsp:sp modelId="{7FD0020A-5FC5-49E8-B712-DBB81E7EA79B}">
      <dsp:nvSpPr>
        <dsp:cNvPr id="0" name=""/>
        <dsp:cNvSpPr/>
      </dsp:nvSpPr>
      <dsp:spPr>
        <a:xfrm rot="5400000">
          <a:off x="-202696" y="3819747"/>
          <a:ext cx="1351310" cy="9459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090010"/>
        <a:ext cx="945917" cy="405393"/>
      </dsp:txXfrm>
    </dsp:sp>
    <dsp:sp modelId="{DB5F89FC-0D02-4557-9566-439D851250D0}">
      <dsp:nvSpPr>
        <dsp:cNvPr id="0" name=""/>
        <dsp:cNvSpPr/>
      </dsp:nvSpPr>
      <dsp:spPr>
        <a:xfrm rot="5400000">
          <a:off x="3814202" y="748765"/>
          <a:ext cx="878351" cy="66149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Accounting of complex phase equilibria            ( liquid: solid). 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5917" y="3659928"/>
        <a:ext cx="6572044" cy="792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68359-EE25-45B9-83B9-9FA2827765D6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29172-7593-4146-BC64-D6CE480B55A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23954-D8C8-4C3B-ADCF-A28191E2C2B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Study of phase change materials</a:t>
          </a:r>
        </a:p>
      </dsp:txBody>
      <dsp:txXfrm>
        <a:off x="1435988" y="531"/>
        <a:ext cx="6450711" cy="1243280"/>
      </dsp:txXfrm>
    </dsp:sp>
    <dsp:sp modelId="{6FA2461F-706D-452D-A7FF-C2DFF528FDC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6E33D-4525-4C40-BD63-26DE3D28AD66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8710-9ACE-4596-A884-B23CD31A61E2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of a thermodynamical model for various salt hydrates</a:t>
          </a:r>
        </a:p>
      </dsp:txBody>
      <dsp:txXfrm>
        <a:off x="1435988" y="1554631"/>
        <a:ext cx="6450711" cy="1243280"/>
      </dsp:txXfrm>
    </dsp:sp>
    <dsp:sp modelId="{0B84F99F-1EA4-42D6-B968-8163168FFB6B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C3E5F-0922-4FF7-94C4-64B52C19EFF0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9754-6225-44C3-A396-B0A7DF389C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Validation of results with experimental data.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AFA10-36B0-41A6-AD2F-4DC2059D18E3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0571-6D5C-4ACB-ACA9-C5A4FD796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9A86-A7D2-4FDD-B3F1-F48A7CEF7ABE}" type="datetime1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A3FAA-6D44-4B8D-A795-EA9B7BF7C17C}" type="datetime1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7892-3708-4D16-8877-6FDD3F32AA15}" type="datetime1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8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7866-A199-48DC-9661-C0079A4010B0}" type="datetime1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E73F-80AF-4BB9-B30F-4D2F3CB6DFEA}" type="datetime1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3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B993-992C-4ED9-AE23-385EE8E6BB95}" type="datetime1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038A-49AF-4599-A212-CF3B6065E624}" type="datetime1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2DCE-8ACA-478A-95A6-F2C7EAAD74D2}" type="datetime1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7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4E80-3EFC-422B-9C08-E0E8E925671F}" type="datetime1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4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B874-9370-4CC9-9139-B35C2F287FAB}" type="datetime1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4516-5FF3-4135-A1AA-BBFA67525AF0}" type="datetime1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1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0675-9623-4150-8727-D0ACC0ABDF75}" type="datetime1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UG Project Evaluation/Final Viva-Voce/Roll No: 102120026, 38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2CA7-43FB-4862-99E3-A22DF4BA5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acs.iecr.8b04792" TargetMode="External"/><Relationship Id="rId2" Type="http://schemas.openxmlformats.org/officeDocument/2006/relationships/hyperlink" Target="https://doi.org/10.3390/ijms2320127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s11743-008-1092-4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04663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Mathematical modeling of thermochemical energy storage by salt hydrates </a:t>
            </a:r>
            <a:endParaRPr lang="en-IN" sz="24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96074"/>
            <a:ext cx="2464988" cy="24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57267" y="2060848"/>
            <a:ext cx="2719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STUDENT NAME :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DHANUSH T 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KANCHAN GANDIGUDE</a:t>
            </a: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ROLL NO 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102120026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102120038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05670"/>
            <a:ext cx="3493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" pitchFamily="18" charset="0"/>
              </a:rPr>
              <a:t>GUIDE NAME :</a:t>
            </a:r>
            <a:endParaRPr lang="en-US" dirty="0">
              <a:latin typeface="Century" pitchFamily="18" charset="0"/>
            </a:endParaRPr>
          </a:p>
          <a:p>
            <a:pPr algn="ctr"/>
            <a:r>
              <a:rPr lang="en-US" dirty="0">
                <a:latin typeface="Century" pitchFamily="18" charset="0"/>
              </a:rPr>
              <a:t>DR.JYOTI SAHU </a:t>
            </a:r>
          </a:p>
          <a:p>
            <a:pPr algn="ctr"/>
            <a:r>
              <a:rPr lang="en-US" dirty="0">
                <a:latin typeface="Century" pitchFamily="18" charset="0"/>
              </a:rPr>
              <a:t>ASST.PROFESSOR 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1109" y="1320636"/>
            <a:ext cx="256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itchFamily="18" charset="0"/>
              </a:rPr>
              <a:t> </a:t>
            </a:r>
            <a:endParaRPr lang="en-IN" sz="2000" dirty="0"/>
          </a:p>
        </p:txBody>
      </p:sp>
      <p:sp>
        <p:nvSpPr>
          <p:cNvPr id="9" name="Rectangle 8"/>
          <p:cNvSpPr/>
          <p:nvPr/>
        </p:nvSpPr>
        <p:spPr>
          <a:xfrm>
            <a:off x="1061914" y="4581128"/>
            <a:ext cx="7364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entury" pitchFamily="18" charset="0"/>
              </a:rPr>
              <a:t>DEPARTMENT OF CHEMICAL ENGINEERING </a:t>
            </a:r>
          </a:p>
          <a:p>
            <a:pPr algn="ctr"/>
            <a:endParaRPr lang="en-US" b="1" dirty="0">
              <a:latin typeface="Century" pitchFamily="18" charset="0"/>
            </a:endParaRPr>
          </a:p>
          <a:p>
            <a:pPr algn="ctr"/>
            <a:r>
              <a:rPr lang="en-US" b="1" dirty="0">
                <a:latin typeface="Century" pitchFamily="18" charset="0"/>
              </a:rPr>
              <a:t>NATIONAL  INSTITUTE OF TECHNOLOGY</a:t>
            </a:r>
          </a:p>
          <a:p>
            <a:pPr algn="ctr"/>
            <a:r>
              <a:rPr lang="en-US" b="1" dirty="0">
                <a:latin typeface="Century" pitchFamily="18" charset="0"/>
              </a:rPr>
              <a:t> TIRUCHIRAPALLI - 620015</a:t>
            </a:r>
            <a:endParaRPr lang="en-IN" b="1" dirty="0"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75"/>
            <a:ext cx="8229600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6.RESULT AND DISCUSSION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24" y="119700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/>
              <a:t>Table – 1: </a:t>
            </a:r>
            <a:r>
              <a:rPr lang="en-IN" i="1" dirty="0"/>
              <a:t>The comparison table for the deviation percentage for osmotic coefficient from our work with the reference values</a:t>
            </a:r>
          </a:p>
        </p:txBody>
      </p:sp>
      <p:pic>
        <p:nvPicPr>
          <p:cNvPr id="3" name="Picture 2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F2B7B68F-B9C0-9452-B5BA-4F67C8209C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9612" y="1988840"/>
            <a:ext cx="6984776" cy="35301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EC67-0DBE-5DF1-A209-8A333C25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04664"/>
                <a:ext cx="8568952" cy="39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i="1" dirty="0"/>
                  <a:t>Table – 2: </a:t>
                </a:r>
                <a:r>
                  <a:rPr lang="en-IN" i="1" dirty="0"/>
                  <a:t>Regression parameters of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i="1" dirty="0"/>
                  <a:t> for n=3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568952" cy="394082"/>
              </a:xfrm>
              <a:prstGeom prst="rect">
                <a:avLst/>
              </a:prstGeom>
              <a:blipFill>
                <a:blip r:embed="rId2"/>
                <a:stretch>
                  <a:fillRect l="-569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908720"/>
            <a:ext cx="8568952" cy="5328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E3414-B35E-621B-F34C-BFD93069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2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520" y="260648"/>
                <a:ext cx="8640960" cy="39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i="1" dirty="0"/>
                  <a:t>Table – 3: </a:t>
                </a:r>
                <a:r>
                  <a:rPr lang="en-IN" i="1" dirty="0"/>
                  <a:t>Regression parameters of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IN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i="1" dirty="0"/>
                  <a:t>for n = 4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640960" cy="394082"/>
              </a:xfrm>
              <a:prstGeom prst="rect">
                <a:avLst/>
              </a:prstGeom>
              <a:blipFill>
                <a:blip r:embed="rId2"/>
                <a:stretch>
                  <a:fillRect l="-564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table of numbers and letters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618797"/>
            <a:ext cx="8640960" cy="57986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8A31-6DFB-7C7D-3887-82739A0C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6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35" y="26312"/>
            <a:ext cx="5245443" cy="387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11560" y="6453335"/>
            <a:ext cx="2517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2. Parity plot of NaCl for N=2</a:t>
            </a:r>
            <a:endParaRPr lang="en-IN" sz="1400" i="1" dirty="0"/>
          </a:p>
        </p:txBody>
      </p:sp>
      <p:sp>
        <p:nvSpPr>
          <p:cNvPr id="19" name="Rectangle 18"/>
          <p:cNvSpPr/>
          <p:nvPr/>
        </p:nvSpPr>
        <p:spPr>
          <a:xfrm>
            <a:off x="6372200" y="6453334"/>
            <a:ext cx="2517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4. Parity plot of NaCl for N=4</a:t>
            </a:r>
            <a:endParaRPr lang="en-IN" sz="1400" i="1" dirty="0"/>
          </a:p>
        </p:txBody>
      </p:sp>
      <p:sp>
        <p:nvSpPr>
          <p:cNvPr id="20" name="Rectangle 19"/>
          <p:cNvSpPr/>
          <p:nvPr/>
        </p:nvSpPr>
        <p:spPr>
          <a:xfrm>
            <a:off x="3601322" y="6453336"/>
            <a:ext cx="2517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3. Parity plot of NaCl for N=3</a:t>
            </a:r>
            <a:endParaRPr lang="en-IN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2267744" y="3879099"/>
            <a:ext cx="51845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/>
              <a:t>Fig 1. Phase diagram of the </a:t>
            </a:r>
            <a:r>
              <a:rPr lang="en-IN" sz="1400" i="1" dirty="0" err="1"/>
              <a:t>NaCl</a:t>
            </a:r>
            <a:r>
              <a:rPr lang="en-IN" sz="1400" i="1" dirty="0"/>
              <a:t> + H</a:t>
            </a:r>
            <a:r>
              <a:rPr lang="en-IN" sz="1400" i="1" baseline="-25000" dirty="0"/>
              <a:t>2</a:t>
            </a:r>
            <a:r>
              <a:rPr lang="en-IN" sz="1400" i="1" dirty="0"/>
              <a:t>O system : reference data [1-2].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219" y="204611"/>
            <a:ext cx="144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NaCl </a:t>
            </a:r>
            <a:endParaRPr lang="en-IN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8DC48F6-CE2D-C84A-DFB7-DC926BA831B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211708"/>
            <a:ext cx="2517420" cy="22416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82793-FABC-8059-FABB-A366B91F29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09166" y="4211708"/>
            <a:ext cx="2736305" cy="22416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EE834-5359-306A-839E-7ADE5F515F4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27953" y="4211708"/>
            <a:ext cx="2517420" cy="22416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88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39539" y="3814551"/>
            <a:ext cx="4934820" cy="304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/>
              <a:t>Fig 5. Phase diagram of the LiCl+H</a:t>
            </a:r>
            <a:r>
              <a:rPr lang="en-IN" sz="1400" i="1" baseline="-25000" dirty="0"/>
              <a:t>2</a:t>
            </a:r>
            <a:r>
              <a:rPr lang="en-IN" sz="1400" i="1" dirty="0"/>
              <a:t>O system reference data [1-3]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6216" y="6458692"/>
            <a:ext cx="2533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1400" i="1" dirty="0"/>
              <a:t>Fig 8. Parity plot of </a:t>
            </a:r>
            <a:r>
              <a:rPr lang="en-US" sz="1400" i="1" dirty="0" err="1"/>
              <a:t>LiCl</a:t>
            </a:r>
            <a:r>
              <a:rPr lang="en-US" sz="1400" i="1" dirty="0"/>
              <a:t> for N=4</a:t>
            </a:r>
            <a:endParaRPr lang="en-IN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3635896" y="6537432"/>
            <a:ext cx="2432461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i="1" dirty="0"/>
              <a:t>Fig 7. Parity plot of </a:t>
            </a:r>
            <a:r>
              <a:rPr lang="en-US" sz="1400" i="1" dirty="0" err="1"/>
              <a:t>LiCl</a:t>
            </a:r>
            <a:r>
              <a:rPr lang="en-US" sz="1400" i="1" dirty="0"/>
              <a:t> for N=3</a:t>
            </a:r>
            <a:endParaRPr lang="en-IN" sz="1400" i="1" dirty="0"/>
          </a:p>
        </p:txBody>
      </p:sp>
      <p:sp>
        <p:nvSpPr>
          <p:cNvPr id="12" name="Rectangle 11"/>
          <p:cNvSpPr/>
          <p:nvPr/>
        </p:nvSpPr>
        <p:spPr>
          <a:xfrm>
            <a:off x="539552" y="6537431"/>
            <a:ext cx="2432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6. Parity plot of </a:t>
            </a:r>
            <a:r>
              <a:rPr lang="en-US" sz="1400" i="1" dirty="0" err="1"/>
              <a:t>LiCl</a:t>
            </a:r>
            <a:r>
              <a:rPr lang="en-US" sz="1400" i="1" dirty="0"/>
              <a:t> for N=2</a:t>
            </a:r>
            <a:endParaRPr lang="en-IN" sz="1400" i="1" dirty="0"/>
          </a:p>
        </p:txBody>
      </p:sp>
      <p:sp>
        <p:nvSpPr>
          <p:cNvPr id="13" name="Rectangle 12"/>
          <p:cNvSpPr/>
          <p:nvPr/>
        </p:nvSpPr>
        <p:spPr>
          <a:xfrm>
            <a:off x="687215" y="451144"/>
            <a:ext cx="974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</a:t>
            </a:r>
            <a:r>
              <a:rPr lang="en-IN" sz="20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LiCl</a:t>
            </a:r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IN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6F6DD5DD-57A8-75CA-0D08-32170A369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2F7BF-7A9B-12CF-CE8E-73086FFD1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"/>
          <a:stretch/>
        </p:blipFill>
        <p:spPr>
          <a:xfrm>
            <a:off x="2159732" y="116631"/>
            <a:ext cx="4789249" cy="3700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AA84C07-20A3-1BCD-7EFC-631616DD65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19351"/>
            <a:ext cx="2736304" cy="23393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C9A60C-A485-C84B-D7FD-8790D88599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61616" y="4119351"/>
            <a:ext cx="2594560" cy="23393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57351B-66F7-980B-0BBA-BC472D55EC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7616" y="4119351"/>
            <a:ext cx="2396872" cy="23393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707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478" y="476672"/>
            <a:ext cx="1208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Li</a:t>
            </a:r>
            <a:r>
              <a:rPr lang="en-IN" sz="2000" b="1" baseline="-2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</a:t>
            </a:r>
            <a:r>
              <a:rPr lang="en-IN" sz="2000" b="1" baseline="-2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endParaRPr lang="en-IN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024" y="6453334"/>
            <a:ext cx="270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10. Parity plot of Li</a:t>
            </a:r>
            <a:r>
              <a:rPr lang="en-US" sz="1400" i="1" baseline="-25000" dirty="0"/>
              <a:t>2</a:t>
            </a:r>
            <a:r>
              <a:rPr lang="en-US" sz="1400" i="1" dirty="0"/>
              <a:t>SO</a:t>
            </a:r>
            <a:r>
              <a:rPr lang="en-US" sz="1400" i="1" baseline="-25000" dirty="0"/>
              <a:t>4</a:t>
            </a:r>
            <a:r>
              <a:rPr lang="en-US" sz="1400" i="1" dirty="0"/>
              <a:t> for N=2</a:t>
            </a:r>
            <a:endParaRPr lang="en-IN" sz="1400" i="1" dirty="0"/>
          </a:p>
        </p:txBody>
      </p:sp>
      <p:sp>
        <p:nvSpPr>
          <p:cNvPr id="8" name="Rectangle 7"/>
          <p:cNvSpPr/>
          <p:nvPr/>
        </p:nvSpPr>
        <p:spPr>
          <a:xfrm>
            <a:off x="3428353" y="6453334"/>
            <a:ext cx="2708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11. Parity plot of Li</a:t>
            </a:r>
            <a:r>
              <a:rPr lang="en-US" sz="1400" i="1" baseline="-25000" dirty="0"/>
              <a:t>2</a:t>
            </a:r>
            <a:r>
              <a:rPr lang="en-US" sz="1400" i="1" dirty="0"/>
              <a:t>SO</a:t>
            </a:r>
            <a:r>
              <a:rPr lang="en-US" sz="1400" i="1" baseline="-25000" dirty="0"/>
              <a:t>4</a:t>
            </a:r>
            <a:r>
              <a:rPr lang="en-US" sz="1400" i="1" dirty="0"/>
              <a:t> for N=3</a:t>
            </a:r>
            <a:endParaRPr lang="en-IN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6300192" y="6453334"/>
            <a:ext cx="2708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12. Parity plot of Li</a:t>
            </a:r>
            <a:r>
              <a:rPr lang="en-US" sz="1400" i="1" baseline="-25000" dirty="0"/>
              <a:t>2</a:t>
            </a:r>
            <a:r>
              <a:rPr lang="en-US" sz="1400" i="1" dirty="0"/>
              <a:t>SO</a:t>
            </a:r>
            <a:r>
              <a:rPr lang="en-US" sz="1400" i="1" baseline="-25000" dirty="0"/>
              <a:t>4</a:t>
            </a:r>
            <a:r>
              <a:rPr lang="en-US" sz="1400" i="1" dirty="0"/>
              <a:t> for N=4</a:t>
            </a:r>
            <a:endParaRPr lang="en-IN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6889"/>
            <a:ext cx="5184576" cy="36780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123728" y="3778675"/>
            <a:ext cx="525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400" i="1" dirty="0">
                <a:solidFill>
                  <a:prstClr val="black"/>
                </a:solidFill>
              </a:rPr>
              <a:t>Fig 9. Phase diagram of the Li</a:t>
            </a:r>
            <a:r>
              <a:rPr lang="en-IN" sz="1400" i="1" baseline="-25000" dirty="0">
                <a:solidFill>
                  <a:prstClr val="black"/>
                </a:solidFill>
              </a:rPr>
              <a:t>2</a:t>
            </a:r>
            <a:r>
              <a:rPr lang="en-IN" sz="1400" i="1" dirty="0">
                <a:solidFill>
                  <a:prstClr val="black"/>
                </a:solidFill>
              </a:rPr>
              <a:t>SO</a:t>
            </a:r>
            <a:r>
              <a:rPr lang="en-IN" sz="1400" i="1" baseline="-25000" dirty="0">
                <a:solidFill>
                  <a:prstClr val="black"/>
                </a:solidFill>
              </a:rPr>
              <a:t>4</a:t>
            </a:r>
            <a:r>
              <a:rPr lang="en-IN" sz="1400" i="1" dirty="0">
                <a:solidFill>
                  <a:prstClr val="black"/>
                </a:solidFill>
              </a:rPr>
              <a:t>+H</a:t>
            </a:r>
            <a:r>
              <a:rPr lang="en-IN" sz="1400" i="1" baseline="-25000" dirty="0">
                <a:solidFill>
                  <a:prstClr val="black"/>
                </a:solidFill>
              </a:rPr>
              <a:t>2</a:t>
            </a:r>
            <a:r>
              <a:rPr lang="en-IN" sz="1400" i="1" dirty="0">
                <a:solidFill>
                  <a:prstClr val="black"/>
                </a:solidFill>
              </a:rPr>
              <a:t>O system </a:t>
            </a:r>
            <a:r>
              <a:rPr lang="en-IN" sz="1400" i="1" dirty="0"/>
              <a:t>reference data [1-3]. </a:t>
            </a:r>
            <a:r>
              <a:rPr lang="en-IN" sz="1400" i="1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2" name="Picture 1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8F827597-C96C-F953-2AB3-ABDF9568690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60" r="589" b="8950"/>
          <a:stretch/>
        </p:blipFill>
        <p:spPr>
          <a:xfrm>
            <a:off x="251520" y="4149080"/>
            <a:ext cx="2860655" cy="23288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893D1C-EE65-33B0-D028-71983FA908D0}"/>
              </a:ext>
            </a:extLst>
          </p:cNvPr>
          <p:cNvPicPr/>
          <p:nvPr/>
        </p:nvPicPr>
        <p:blipFill rotWithShape="1">
          <a:blip r:embed="rId4"/>
          <a:srcRect r="5330"/>
          <a:stretch/>
        </p:blipFill>
        <p:spPr>
          <a:xfrm>
            <a:off x="3347865" y="4149080"/>
            <a:ext cx="2788665" cy="230425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5557DA-A314-6701-2687-8D531BDCB879}"/>
              </a:ext>
            </a:extLst>
          </p:cNvPr>
          <p:cNvPicPr/>
          <p:nvPr/>
        </p:nvPicPr>
        <p:blipFill rotWithShape="1">
          <a:blip r:embed="rId5"/>
          <a:srcRect l="7548" r="5093"/>
          <a:stretch/>
        </p:blipFill>
        <p:spPr>
          <a:xfrm>
            <a:off x="6372220" y="4149080"/>
            <a:ext cx="2520261" cy="22416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148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6109" y="476672"/>
            <a:ext cx="1311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MgSO</a:t>
            </a:r>
            <a:r>
              <a:rPr lang="en-IN" sz="2000" b="1" baseline="-2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</a:t>
            </a:r>
            <a:endParaRPr lang="en-IN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110" y="6475388"/>
            <a:ext cx="2769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 14. Parity plot of MgSO</a:t>
            </a:r>
            <a:r>
              <a:rPr lang="en-US" sz="1400" baseline="-25000" dirty="0"/>
              <a:t>4</a:t>
            </a:r>
            <a:r>
              <a:rPr lang="en-US" sz="1400" dirty="0"/>
              <a:t> for N=2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6012160" y="6455924"/>
            <a:ext cx="2769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 16. Parity plot of MgSO</a:t>
            </a:r>
            <a:r>
              <a:rPr lang="en-US" sz="1400" baseline="-25000" dirty="0"/>
              <a:t>4</a:t>
            </a:r>
            <a:r>
              <a:rPr lang="en-US" sz="1400" dirty="0"/>
              <a:t> for N=4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3187454" y="6475388"/>
            <a:ext cx="2769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Fig 15. Parity plot of MgSO</a:t>
            </a:r>
            <a:r>
              <a:rPr lang="en-US" sz="1400" baseline="-25000" dirty="0"/>
              <a:t>4</a:t>
            </a:r>
            <a:r>
              <a:rPr lang="en-US" sz="1400" dirty="0"/>
              <a:t> for N=3</a:t>
            </a:r>
            <a:endParaRPr lang="en-IN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2" y="74835"/>
            <a:ext cx="5247168" cy="3754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60656" y="3829047"/>
            <a:ext cx="5600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Fig 13. Phase diagram of the MgSO</a:t>
            </a:r>
            <a:r>
              <a:rPr lang="en-IN" sz="1400" baseline="-25000" dirty="0"/>
              <a:t>4</a:t>
            </a:r>
            <a:r>
              <a:rPr lang="en-IN" sz="1400" dirty="0"/>
              <a:t> + H</a:t>
            </a:r>
            <a:r>
              <a:rPr lang="en-IN" sz="1400" baseline="-25000" dirty="0"/>
              <a:t>2</a:t>
            </a:r>
            <a:r>
              <a:rPr lang="en-IN" sz="1400" dirty="0"/>
              <a:t>O system reference data [9,14-16]. </a:t>
            </a:r>
          </a:p>
        </p:txBody>
      </p:sp>
      <p:pic>
        <p:nvPicPr>
          <p:cNvPr id="2" name="Picture 1" descr="A graph of a graph of data points&#10;&#10;Description automatically generated">
            <a:extLst>
              <a:ext uri="{FF2B5EF4-FFF2-40B4-BE49-F238E27FC236}">
                <a16:creationId xmlns:a16="http://schemas.microsoft.com/office/drawing/2014/main" id="{88623D7F-0286-EEE2-A13C-F1CFA64294C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276109" y="4136824"/>
            <a:ext cx="2769091" cy="23191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F32AAE-0816-E717-B9D6-D7478626B50F}"/>
              </a:ext>
            </a:extLst>
          </p:cNvPr>
          <p:cNvPicPr/>
          <p:nvPr/>
        </p:nvPicPr>
        <p:blipFill rotWithShape="1">
          <a:blip r:embed="rId4"/>
          <a:srcRect l="3772" r="6228"/>
          <a:stretch/>
        </p:blipFill>
        <p:spPr>
          <a:xfrm>
            <a:off x="3275856" y="4136825"/>
            <a:ext cx="2592288" cy="23191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409A65-731C-B14D-CF79-2867CC6ECAE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12160" y="4136824"/>
            <a:ext cx="2855731" cy="23191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982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"/>
          <a:stretch/>
        </p:blipFill>
        <p:spPr bwMode="auto">
          <a:xfrm>
            <a:off x="2123728" y="134301"/>
            <a:ext cx="5256584" cy="37267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0762" y="6531773"/>
            <a:ext cx="2654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18. Parity plot of CaCl</a:t>
            </a:r>
            <a:r>
              <a:rPr lang="en-US" sz="1400" i="1" baseline="-25000" dirty="0"/>
              <a:t>2</a:t>
            </a:r>
            <a:r>
              <a:rPr lang="en-US" sz="1400" i="1" dirty="0"/>
              <a:t> for N=2</a:t>
            </a:r>
            <a:endParaRPr lang="en-IN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3390781" y="6531774"/>
            <a:ext cx="2650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19. Parity plot of CaCl</a:t>
            </a:r>
            <a:r>
              <a:rPr lang="en-US" sz="1400" i="1" baseline="-25000" dirty="0"/>
              <a:t>2</a:t>
            </a:r>
            <a:r>
              <a:rPr lang="en-US" sz="1400" i="1" dirty="0"/>
              <a:t> for N=3</a:t>
            </a:r>
            <a:endParaRPr lang="en-IN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6300192" y="6531775"/>
            <a:ext cx="2654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Fig 20. Parity plot of CaCl</a:t>
            </a:r>
            <a:r>
              <a:rPr lang="en-US" sz="1400" i="1" baseline="-25000" dirty="0"/>
              <a:t>2</a:t>
            </a:r>
            <a:r>
              <a:rPr lang="en-US" sz="1400" i="1" dirty="0"/>
              <a:t> for N=4</a:t>
            </a:r>
            <a:endParaRPr lang="en-IN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2051720" y="3909176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i="1" dirty="0"/>
              <a:t>Fig 17. Phase diagram of the CaCl</a:t>
            </a:r>
            <a:r>
              <a:rPr lang="en-IN" sz="1400" i="1" baseline="-25000" dirty="0"/>
              <a:t>2</a:t>
            </a:r>
            <a:r>
              <a:rPr lang="en-IN" sz="1400" i="1" dirty="0"/>
              <a:t> + H</a:t>
            </a:r>
            <a:r>
              <a:rPr lang="en-IN" sz="1400" i="1" baseline="-25000" dirty="0"/>
              <a:t>2</a:t>
            </a:r>
            <a:r>
              <a:rPr lang="en-IN" sz="1400" i="1" dirty="0"/>
              <a:t>O system reference data [4-8].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474242" y="476672"/>
            <a:ext cx="1099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CaCl</a:t>
            </a:r>
            <a:r>
              <a:rPr lang="en-IN" sz="2000" b="1" baseline="-2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endParaRPr lang="en-IN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B9FACBEC-19C3-EFAA-9B7A-D16081B54CE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b="7508"/>
          <a:stretch/>
        </p:blipFill>
        <p:spPr>
          <a:xfrm>
            <a:off x="253486" y="4265080"/>
            <a:ext cx="2878353" cy="22666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FAC81F-2947-FFAE-3370-6EDBA7076D5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9407" y="4252361"/>
            <a:ext cx="2611843" cy="22794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00E3B4-640D-39D9-AA14-7D136E98F8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00193" y="4216954"/>
            <a:ext cx="2650470" cy="23148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849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54868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/>
              <a:t>Table – 4: </a:t>
            </a:r>
            <a:r>
              <a:rPr lang="en-IN" i="1" dirty="0"/>
              <a:t>Critical point values that we derived, and deviations are tabulated the reference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EB04C-DE33-46D0-755E-FF2E0192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" y="1340768"/>
            <a:ext cx="8654571" cy="3672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5C3E-6E63-9EAB-F593-FEA01CC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8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Algerian" panose="04020705040A02060702" pitchFamily="82" charset="0"/>
                <a:ea typeface="+mj-ea"/>
                <a:cs typeface="+mj-cs"/>
              </a:rPr>
              <a:t>6.SUMMARY AND CONCLUSION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900" dirty="0">
                <a:latin typeface="Aptos" panose="020B0004020202020204" pitchFamily="34" charset="0"/>
              </a:rPr>
              <a:t>In summary, this work has made a substantial contribution to our knowledge of the phase equilibria and thermodynamic characteristics of five binary sulfate and chloride systems (Li</a:t>
            </a:r>
            <a:r>
              <a:rPr lang="en-US" sz="16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SO</a:t>
            </a:r>
            <a:r>
              <a:rPr lang="en-US" sz="1600" dirty="0">
                <a:latin typeface="Aptos" panose="020B0004020202020204" pitchFamily="34" charset="0"/>
              </a:rPr>
              <a:t>4</a:t>
            </a:r>
            <a:r>
              <a:rPr lang="en-US" sz="1900" dirty="0">
                <a:latin typeface="Aptos" panose="020B0004020202020204" pitchFamily="34" charset="0"/>
              </a:rPr>
              <a:t>+ H</a:t>
            </a:r>
            <a:r>
              <a:rPr lang="en-US" sz="14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O, LiCl + H</a:t>
            </a:r>
            <a:r>
              <a:rPr lang="en-US" sz="14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O, MgSO</a:t>
            </a:r>
            <a:r>
              <a:rPr lang="en-US" sz="1400" dirty="0">
                <a:latin typeface="Aptos" panose="020B0004020202020204" pitchFamily="34" charset="0"/>
              </a:rPr>
              <a:t>4</a:t>
            </a:r>
            <a:r>
              <a:rPr lang="en-US" sz="1900" dirty="0">
                <a:latin typeface="Aptos" panose="020B0004020202020204" pitchFamily="34" charset="0"/>
              </a:rPr>
              <a:t> + H</a:t>
            </a:r>
            <a:r>
              <a:rPr lang="en-US" sz="14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O, CaCl</a:t>
            </a:r>
            <a:r>
              <a:rPr lang="en-US" sz="14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 + H</a:t>
            </a:r>
            <a:r>
              <a:rPr lang="en-US" sz="14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O, and NaCl + H</a:t>
            </a:r>
            <a:r>
              <a:rPr lang="en-US" sz="1400" dirty="0">
                <a:latin typeface="Aptos" panose="020B0004020202020204" pitchFamily="34" charset="0"/>
              </a:rPr>
              <a:t>2</a:t>
            </a:r>
            <a:r>
              <a:rPr lang="en-US" sz="1900" dirty="0">
                <a:latin typeface="Aptos" panose="020B0004020202020204" pitchFamily="34" charset="0"/>
              </a:rPr>
              <a:t>O). We have successfully simulated and analyzed a broad range of thermodynamic properties important to these systems by utilizing the PSC excess Gibbs energy model within a comprehensive thermodynamic framework.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900" dirty="0">
              <a:latin typeface="Aptos" panose="020B0004020202020204" pitchFamily="34" charset="0"/>
            </a:endParaRP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900" dirty="0">
                <a:latin typeface="Aptos" panose="020B0004020202020204" pitchFamily="34" charset="0"/>
              </a:rPr>
              <a:t>The accuracy and dependability of our established model parameters are importantly confirmed by our comparisons with previously published experimental or model values in the literature. Our results will have a great impact on the global study and use of salt lake brine systems, and they provide a substantial contribution to the subject of thermodynamics overall.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9DBD3-49EC-2938-FB0F-AE4E82D4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6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51" y="114335"/>
            <a:ext cx="8291264" cy="78739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1.INTRODUCTION 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31565"/>
              </p:ext>
            </p:extLst>
          </p:nvPr>
        </p:nvGraphicFramePr>
        <p:xfrm>
          <a:off x="-900608" y="1052736"/>
          <a:ext cx="5435600" cy="3096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6722809"/>
              </p:ext>
            </p:extLst>
          </p:nvPr>
        </p:nvGraphicFramePr>
        <p:xfrm>
          <a:off x="4788024" y="2902"/>
          <a:ext cx="4140835" cy="429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 descr="Phase Change Materials Market Size &amp; Share | Statistics - 2026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200"/>
            <a:ext cx="5256584" cy="22899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95536" y="692696"/>
            <a:ext cx="81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Fig 1 </a:t>
            </a:r>
            <a:r>
              <a:rPr lang="en-US" dirty="0">
                <a:latin typeface="Aptos" panose="020B0004020202020204" pitchFamily="34" charset="0"/>
              </a:rPr>
              <a:t>. 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6036" y="643826"/>
            <a:ext cx="81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Fig 2 </a:t>
            </a:r>
            <a:r>
              <a:rPr lang="en-US" dirty="0">
                <a:latin typeface="Aptos" panose="020B0004020202020204" pitchFamily="34" charset="0"/>
              </a:rPr>
              <a:t>. 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5239" y="5111522"/>
            <a:ext cx="816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Fig 3 </a:t>
            </a:r>
            <a:r>
              <a:rPr lang="en-US" dirty="0">
                <a:latin typeface="Aptos" panose="020B0004020202020204" pitchFamily="34" charset="0"/>
              </a:rPr>
              <a:t>. 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EA41F0-AE8E-ED43-7663-FB945B63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2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540" y="260648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Nomenclature </a:t>
            </a:r>
            <a:r>
              <a:rPr lang="en-US" sz="3600" b="1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9B5445-12AD-EBDB-D30E-26DFD359D7CD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7848872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dirty="0" err="1">
                    <a:latin typeface="Aptos" panose="020B0004020202020204" pitchFamily="34" charset="0"/>
                  </a:rPr>
                  <a:t>n</a:t>
                </a:r>
                <a:r>
                  <a:rPr lang="en-US" baseline="-25000" dirty="0" err="1">
                    <a:latin typeface="Aptos" panose="020B0004020202020204" pitchFamily="34" charset="0"/>
                  </a:rPr>
                  <a:t>w</a:t>
                </a:r>
                <a:r>
                  <a:rPr lang="en-US" dirty="0">
                    <a:latin typeface="Aptos" panose="020B0004020202020204" pitchFamily="34" charset="0"/>
                  </a:rPr>
                  <a:t>, n</a:t>
                </a:r>
                <a:r>
                  <a:rPr lang="en-US" baseline="-25000" dirty="0">
                    <a:latin typeface="Aptos" panose="020B0004020202020204" pitchFamily="34" charset="0"/>
                  </a:rPr>
                  <a:t>s</a:t>
                </a:r>
                <a:r>
                  <a:rPr lang="en-US" dirty="0">
                    <a:latin typeface="Aptos" panose="020B0004020202020204" pitchFamily="34" charset="0"/>
                  </a:rPr>
                  <a:t> 	no. of moles of water, salt respectively</a:t>
                </a:r>
                <a:endParaRPr lang="en-IN" dirty="0">
                  <a:effectLst/>
                  <a:latin typeface="Aptos" panose="020B00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Aptos" panose="020B0004020202020204" pitchFamily="34" charset="0"/>
                  </a:rPr>
                  <a:t>v</a:t>
                </a:r>
                <a:r>
                  <a:rPr lang="en-US" baseline="-25000" dirty="0">
                    <a:latin typeface="Aptos" panose="020B0004020202020204" pitchFamily="34" charset="0"/>
                  </a:rPr>
                  <a:t>s</a:t>
                </a:r>
                <a:r>
                  <a:rPr lang="en-US" dirty="0">
                    <a:latin typeface="Aptos" panose="020B0004020202020204" pitchFamily="34" charset="0"/>
                  </a:rPr>
                  <a:t>, </a:t>
                </a:r>
                <a:r>
                  <a:rPr lang="en-US" dirty="0" err="1">
                    <a:latin typeface="Aptos" panose="020B0004020202020204" pitchFamily="34" charset="0"/>
                  </a:rPr>
                  <a:t>v</a:t>
                </a:r>
                <a:r>
                  <a:rPr lang="en-US" baseline="-25000" dirty="0" err="1">
                    <a:latin typeface="Aptos" panose="020B0004020202020204" pitchFamily="34" charset="0"/>
                  </a:rPr>
                  <a:t>w</a:t>
                </a:r>
                <a:r>
                  <a:rPr lang="en-US" dirty="0">
                    <a:latin typeface="Aptos" panose="020B0004020202020204" pitchFamily="34" charset="0"/>
                  </a:rPr>
                  <a:t> 	partial molar volume (m</a:t>
                </a:r>
                <a:r>
                  <a:rPr lang="en-US" baseline="30000" dirty="0">
                    <a:latin typeface="Aptos" panose="020B0004020202020204" pitchFamily="34" charset="0"/>
                  </a:rPr>
                  <a:t>3</a:t>
                </a:r>
                <a:r>
                  <a:rPr lang="en-US" dirty="0">
                    <a:latin typeface="Aptos" panose="020B0004020202020204" pitchFamily="34" charset="0"/>
                  </a:rPr>
                  <a:t>/mole) of salt, solvent respectively</a:t>
                </a:r>
                <a:endParaRPr lang="en-IN" dirty="0">
                  <a:effectLst/>
                  <a:latin typeface="Aptos" panose="020B00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Aptos" panose="020B0004020202020204" pitchFamily="34" charset="0"/>
                  </a:rPr>
                  <a:t>b		the closest approach parameter  </a:t>
                </a:r>
                <a:endParaRPr lang="en-IN" dirty="0">
                  <a:effectLst/>
                  <a:latin typeface="Aptos" panose="020B00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IN" dirty="0">
                    <a:latin typeface="Aptos" panose="020B0004020202020204" pitchFamily="34" charset="0"/>
                  </a:rPr>
                  <a:t>		</a:t>
                </a:r>
                <a:r>
                  <a:rPr lang="en-US" dirty="0">
                    <a:latin typeface="Aptos" panose="020B0004020202020204" pitchFamily="34" charset="0"/>
                  </a:rPr>
                  <a:t>Total no. of ions per salt 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Aptos" panose="020B0004020202020204" pitchFamily="34" charset="0"/>
                  </a:rPr>
                  <a:t>A</a:t>
                </a:r>
                <a:r>
                  <a:rPr lang="en-US" baseline="-25000" dirty="0">
                    <a:latin typeface="Aptos" panose="020B0004020202020204" pitchFamily="34" charset="0"/>
                  </a:rPr>
                  <a:t>x</a:t>
                </a:r>
                <a:r>
                  <a:rPr lang="en-US" dirty="0">
                    <a:latin typeface="Aptos" panose="020B0004020202020204" pitchFamily="34" charset="0"/>
                  </a:rPr>
                  <a:t> 		Debye </a:t>
                </a:r>
                <a:r>
                  <a:rPr lang="en-US" dirty="0" err="1">
                    <a:latin typeface="Aptos" panose="020B0004020202020204" pitchFamily="34" charset="0"/>
                  </a:rPr>
                  <a:t>Huckel</a:t>
                </a:r>
                <a:r>
                  <a:rPr lang="en-US" dirty="0">
                    <a:latin typeface="Aptos" panose="020B0004020202020204" pitchFamily="34" charset="0"/>
                  </a:rPr>
                  <a:t> type constant</a:t>
                </a:r>
                <a:endParaRPr lang="en-IN" dirty="0">
                  <a:effectLst/>
                  <a:latin typeface="Aptos" panose="020B00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latin typeface="Aptos" panose="020B0004020202020204" pitchFamily="34" charset="0"/>
                  </a:rPr>
                  <a:t>I</a:t>
                </a:r>
                <a:r>
                  <a:rPr lang="en-US" baseline="-25000" dirty="0">
                    <a:latin typeface="Aptos" panose="020B0004020202020204" pitchFamily="34" charset="0"/>
                  </a:rPr>
                  <a:t>x 		</a:t>
                </a:r>
                <a:r>
                  <a:rPr lang="en-US" dirty="0">
                    <a:latin typeface="Aptos" panose="020B0004020202020204" pitchFamily="34" charset="0"/>
                  </a:rPr>
                  <a:t>Ionic Strength</a:t>
                </a:r>
                <a:endParaRPr lang="en-IN" dirty="0">
                  <a:effectLst/>
                  <a:latin typeface="Aptos" panose="020B00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IN" dirty="0">
                    <a:latin typeface="Aptos" panose="020B0004020202020204" pitchFamily="34" charset="0"/>
                  </a:rPr>
                  <a:t> </a:t>
                </a:r>
                <a:r>
                  <a:rPr lang="en-US" dirty="0">
                    <a:latin typeface="Aptos" panose="020B0004020202020204" pitchFamily="34" charset="0"/>
                  </a:rPr>
                  <a:t>		salt-water interaction parameter</a:t>
                </a:r>
                <a:endParaRPr lang="en-IN" dirty="0">
                  <a:effectLst/>
                  <a:latin typeface="Aptos" panose="020B00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>
                    <a:latin typeface="Aptos" panose="020B0004020202020204" pitchFamily="34" charset="0"/>
                  </a:rPr>
                  <a:t>Ø</a:t>
                </a:r>
                <a:r>
                  <a:rPr lang="en-US" baseline="-25000" dirty="0" err="1">
                    <a:latin typeface="Aptos" panose="020B0004020202020204" pitchFamily="34" charset="0"/>
                  </a:rPr>
                  <a:t>s</a:t>
                </a:r>
                <a:r>
                  <a:rPr lang="en-US" dirty="0">
                    <a:latin typeface="Aptos" panose="020B0004020202020204" pitchFamily="34" charset="0"/>
                  </a:rPr>
                  <a:t>, </a:t>
                </a:r>
                <a:r>
                  <a:rPr lang="en-US" dirty="0" err="1">
                    <a:latin typeface="Aptos" panose="020B0004020202020204" pitchFamily="34" charset="0"/>
                  </a:rPr>
                  <a:t>Ø</a:t>
                </a:r>
                <a:r>
                  <a:rPr lang="en-US" baseline="-25000" dirty="0" err="1">
                    <a:latin typeface="Aptos" panose="020B0004020202020204" pitchFamily="34" charset="0"/>
                  </a:rPr>
                  <a:t>w</a:t>
                </a:r>
                <a:r>
                  <a:rPr lang="en-US" dirty="0">
                    <a:latin typeface="Aptos" panose="020B0004020202020204" pitchFamily="34" charset="0"/>
                  </a:rPr>
                  <a:t> 	Volume fraction of salt and water respectively</a:t>
                </a:r>
              </a:p>
              <a:p>
                <a:pPr lvl="1"/>
                <a:endParaRPr lang="en-IN" dirty="0">
                  <a:effectLst/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9B5445-12AD-EBDB-D30E-26DFD359D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7848872" cy="3693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2D37-62FA-B7D4-3630-A034B81A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6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116632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REFERENCES </a:t>
            </a:r>
            <a:r>
              <a:rPr lang="en-US" sz="3600" b="1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55772-E08F-4882-C473-A445358C3449}"/>
              </a:ext>
            </a:extLst>
          </p:cNvPr>
          <p:cNvSpPr txBox="1"/>
          <p:nvPr/>
        </p:nvSpPr>
        <p:spPr>
          <a:xfrm>
            <a:off x="323528" y="620688"/>
            <a:ext cx="8568952" cy="625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34925" lvl="0" indent="-342900" algn="just">
              <a:lnSpc>
                <a:spcPct val="115000"/>
              </a:lnSpc>
              <a:spcBef>
                <a:spcPts val="7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Pielichowska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K.;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Pielichowski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 Phase change nanomaterials for thermal energy storage. In </a:t>
            </a:r>
            <a:r>
              <a:rPr lang="en-IN" sz="1600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Nanotechnology for Energy Sustainability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Wiley: Hoboken, NJ, USA, 2017; pp. 459–484.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Lahmidi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Mauran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 Goetz, Definition, test and simulation of a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thermochemi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storage process adapted to solar thermal systems, Sol. Energy 80 (7) (2006) 883–893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D., Zeng, D., Yin, X., Han, H., Guo, L., &amp; Yao, Y. (2016). Phase diagrams and thermochemical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salt lake brine systems. II. NaCl+ H2O,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H2O, MgCl2+ H2O and CaCl2+ H2O systems. </a:t>
            </a:r>
            <a:r>
              <a:rPr lang="en-IN" sz="1600" i="1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Calphad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78-89.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Guendouzi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E., Mounir, A., &amp;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Dinane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(2003). Water activity, osmotic and activity coefficients of aqueous solutions of Li2SO4, Na2SO4, K2SO4,(NH4) 2SO4, MgSO4, MnSO4, NiSO4, CuSO4, and ZnSO4 at T= 298.15 K.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Journal of Chemical Thermodynamics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209-220.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Pillay, V.,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Gärtner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S.,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Himawan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Seckler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M., Lewis, A. E., &amp;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Witkamp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 J. (2005). MgSO4+ H2O System at Eutectic Conditions and Thermodynamic Solubility Products of MgSO4 12H2O (s) and MgSO4⊙ 7H2O (s).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Chemical &amp; Engineering Data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551-555.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D., Zeng, D., Yin, X., &amp; Gao, D. (2018). Phase diagrams and thermochemical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salt lake brine systems. III. Li2SO4+ H2O, Na2SO4+ H2O, K2SO4+ H2O, MgSO4+ H2O and CaSO4+ H2O systems. </a:t>
            </a:r>
            <a:r>
              <a:rPr lang="en-IN" sz="1600" i="1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Calphad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163-176.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Archer, D. G., &amp;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Rard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A. (1998). Isopiestic Investigation of the Osmotic and Activity Coefficients of Aqueous MgSO4 and the Solubility of MgSO4⊙ 7H2O (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at 298.15 K: Thermodynamic Properties of the MgSO4+ H2O System to 440 K.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Chemical &amp; Engineering Data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(5), 791-806.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0F205-B8C9-9ED4-7C05-143A2B6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8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8120" y="170352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REFERENCES </a:t>
            </a:r>
            <a:r>
              <a:rPr lang="en-US" sz="3600" b="1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55772-E08F-4882-C473-A445358C3449}"/>
              </a:ext>
            </a:extLst>
          </p:cNvPr>
          <p:cNvSpPr txBox="1"/>
          <p:nvPr/>
        </p:nvSpPr>
        <p:spPr>
          <a:xfrm>
            <a:off x="557554" y="692696"/>
            <a:ext cx="8028892" cy="628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Yang, H., Zeng, D., Wang, Q., Chen, Y., &amp; Voigt, W. (2016). Isopiestic measurements of water activity for the Li2SO4–MgSO4–H2O system at 323.15 and 373.15 K.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Chemical &amp; Engineering Data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(9), 3157-3162.</a:t>
            </a:r>
            <a:endParaRPr lang="en-US" sz="16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Guendouzi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E., Mounir, A., &amp;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Dinane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(2003). Water activity, osmotic and activity coefficients of aqueous solutions of Li2SO4, Na2SO4, K2SO4,(NH4) 2SO4, MgSO4, MnSO4, NiSO4, CuSO4, and ZnSO4 at T= 298.15 K.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Journal of Chemical Thermodynamics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209-220.</a:t>
            </a:r>
            <a:endParaRPr lang="en-US" sz="16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Monnin, C., Dubois, M.,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Papaiconomou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&amp;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Simonin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P. (2002). Thermodynamics of the LiCl+ H2O system.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Chemical &amp; Engineering Data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(6), 1331-1336.</a:t>
            </a:r>
            <a:endParaRPr lang="en-US" sz="16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Pátek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Klomfar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(2006). Solid–liquid phase equilibrium in the systems of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–H2O and LiCl–H2O.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Fluid Phase Equilibria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(1-2), 138-149.</a:t>
            </a:r>
            <a:endParaRPr lang="en-US" sz="16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Li, D., Zeng, D., Han, H., Guo, L., Yin, X., &amp; Yao, Y. (2015). Phase diagrams and thermochemical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salt lake brine systems. I. LiCl+ H2O system. </a:t>
            </a:r>
            <a:r>
              <a:rPr lang="en-IN" sz="1600" i="1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Calphad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1-12.</a:t>
            </a:r>
            <a:endParaRPr lang="en-US" sz="16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Rard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A., Clegg, S. L., &amp; Palmer, D. A. (2007). Isopiestic determination of the osmotic and activity coefficients of Li 2 SO 4 (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at T= 298.15 and 323.15 K, and representation with an extended ion-interaction (Pitzer) model.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solution chemistry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1347-1371.</a:t>
            </a:r>
            <a:endParaRPr lang="en-US" sz="1600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305" lvl="0" indent="-342900" algn="just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arenR" startAt="8"/>
            </a:pP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Hamer, W. J., &amp; Wu, Y. C. (1972). Osmotic coefficients and mean activity coefficients of </a:t>
            </a:r>
            <a:r>
              <a:rPr lang="en-IN" sz="160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‐univalent electrolytes in water at 25° C.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Physical and Chemical Reference Data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1047-1100.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0C4B9-49FA-582B-EF17-05DF97E0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1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8120" y="170352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REFERENCES </a:t>
            </a:r>
            <a:r>
              <a:rPr lang="en-US" sz="3600" b="1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55772-E08F-4882-C473-A445358C3449}"/>
              </a:ext>
            </a:extLst>
          </p:cNvPr>
          <p:cNvSpPr txBox="1"/>
          <p:nvPr/>
        </p:nvSpPr>
        <p:spPr>
          <a:xfrm>
            <a:off x="395536" y="1052736"/>
            <a:ext cx="8352928" cy="375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15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Maojie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Chai, Min Yang,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Rundong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Qi,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Zhangxin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Chen, Jing Li, (2022) Vapor-liquid equilibrium (VLE) prediction for dimethyl ether (DME) and water system in DME injection process with Peng-Robinson equation of state and composition dependent binary interaction coefficient, Journal of Petroleum Science and Engineering, 211, 110172 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15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Irong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Ziwei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Zheng, Mingxia Lu, Shun Yao, Dong Guo. (2022) Phase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Ionic Liquid-Based Aqueous Two-Phase Systems. International Journal of Molecular Sciences, 23 (20), 12706. </a:t>
            </a:r>
            <a:r>
              <a:rPr lang="en-IN" sz="16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https://doi.org/10.3390/ijms232012706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15"/>
            </a:pP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Lalaso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V. Mohite, Vinay A.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Juvekar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Jyoti Sahu. (2019) Quantification of Polymer–Surface Interaction Using Microcalorimetry. Industrial &amp; Engineering Chemistry Research, 58 (18), 7495-7510. </a:t>
            </a:r>
            <a:r>
              <a:rPr lang="en-IN" sz="16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https://doi.org/10.1021/acs.iecr.8b04792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 startAt="15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Edgar J. Acosta, Arti S. Bhakta. (2009) The HLD‐NAC Model for Mixtures of Ionic and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Nonionic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Surfactants. Journal of Surfactants and Detergents,12 (1), 7-19. </a:t>
            </a:r>
            <a:r>
              <a:rPr lang="en-IN" sz="16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https://doi.org/10.1007/s11743-008-1092-4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C2CAE-5FB4-4994-61A6-0D267510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7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0766" y="3071183"/>
            <a:ext cx="7432722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1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2.LITERATURE REVIEW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777" y="1844824"/>
            <a:ext cx="8013573" cy="4858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literature review includes works of various researchers like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Gaeini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 studied thermochemical heat storage in salt hydrates.</a:t>
            </a:r>
          </a:p>
          <a:p>
            <a:pPr>
              <a:spcAft>
                <a:spcPts val="600"/>
              </a:spcAft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Scapino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that sorption heat storage has the potential to store large amounts of thermal energy from renewables and other distributed energy sources. </a:t>
            </a:r>
          </a:p>
          <a:p>
            <a:pPr>
              <a:spcAft>
                <a:spcPts val="600"/>
              </a:spcAft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Dongdong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(2018)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the development of a multi-temperature thermodynamically consistent model for Salt Lake brine systems. </a:t>
            </a:r>
          </a:p>
          <a:p>
            <a:pPr>
              <a:spcAft>
                <a:spcPts val="600"/>
              </a:spcAft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 Rathgeber (2019)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worked on the modified BET equations that are extended to calculate solubility phase diagrams of concentrated salt solutions with relatively high-water activities within the range of under saturation.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 to add 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097A-E907-1A21-904D-A997E273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2.LITERATURE REVIEW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1929384"/>
            <a:ext cx="814044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7EA216-DDD4-4DCE-5ADE-CD2EE90B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711072"/>
              </p:ext>
            </p:extLst>
          </p:nvPr>
        </p:nvGraphicFramePr>
        <p:xfrm>
          <a:off x="971600" y="1844823"/>
          <a:ext cx="6984776" cy="5013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3A5805-DAC4-327B-76D9-1C16AD36E7C4}"/>
              </a:ext>
            </a:extLst>
          </p:cNvPr>
          <p:cNvSpPr txBox="1"/>
          <p:nvPr/>
        </p:nvSpPr>
        <p:spPr>
          <a:xfrm>
            <a:off x="3670757" y="3810192"/>
            <a:ext cx="1800200" cy="9233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Thermodynamic models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46BDB4-9235-1ACA-ECE3-CC5260FB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3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35819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lgerian" panose="04020705040A02060702" pitchFamily="82" charset="0"/>
              </a:rPr>
              <a:t>3.RESEARCH GAP AND NOVELTY </a:t>
            </a:r>
            <a:endParaRPr lang="en-IN" sz="3200" b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89654221"/>
              </p:ext>
            </p:extLst>
          </p:nvPr>
        </p:nvGraphicFramePr>
        <p:xfrm>
          <a:off x="827584" y="1124744"/>
          <a:ext cx="756084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AB4DC-FF56-F8C4-EA32-C438098E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3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 dirty="0">
                <a:latin typeface="Algerian" panose="04020705040A02060702" pitchFamily="82" charset="0"/>
              </a:rPr>
              <a:t>4.OBJECTIVEs </a:t>
            </a:r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1B5510FC-7193-A649-F816-3493EDBA4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26217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5DC3-2FCD-A98C-D7B8-1992307F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61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5.METHODOLOGY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9552" y="908721"/>
                <a:ext cx="8352928" cy="1479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Aptos" panose="020B0004020202020204" pitchFamily="34" charset="0"/>
                  </a:rPr>
                  <a:t>The total Gibbs free energy of the system is given by summation of long range (Lr) and short-range interactions (Sr), i.e., </a:t>
                </a:r>
              </a:p>
              <a:p>
                <a:endParaRPr lang="en-IN" dirty="0">
                  <a:latin typeface="Aptos" panose="020B00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1"/>
                <a:ext cx="8352928" cy="1479059"/>
              </a:xfrm>
              <a:prstGeom prst="rect">
                <a:avLst/>
              </a:prstGeom>
              <a:blipFill>
                <a:blip r:embed="rId2"/>
                <a:stretch>
                  <a:fillRect l="-657"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71600" y="2313086"/>
                <a:ext cx="7632848" cy="941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IN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313086"/>
                <a:ext cx="7632848" cy="941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609E50-6F94-D7D9-2776-8A84BAA0AE7C}"/>
              </a:ext>
            </a:extLst>
          </p:cNvPr>
          <p:cNvSpPr/>
          <p:nvPr/>
        </p:nvSpPr>
        <p:spPr>
          <a:xfrm>
            <a:off x="1763688" y="2564904"/>
            <a:ext cx="3240360" cy="7149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2D0F43-074C-9A9C-53CB-BA6AB7868262}"/>
              </a:ext>
            </a:extLst>
          </p:cNvPr>
          <p:cNvSpPr/>
          <p:nvPr/>
        </p:nvSpPr>
        <p:spPr>
          <a:xfrm>
            <a:off x="5156448" y="2564904"/>
            <a:ext cx="3240360" cy="7149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7477C-FA14-6915-1CEF-0AA2780162A9}"/>
              </a:ext>
            </a:extLst>
          </p:cNvPr>
          <p:cNvSpPr txBox="1"/>
          <p:nvPr/>
        </p:nvSpPr>
        <p:spPr>
          <a:xfrm>
            <a:off x="2483768" y="3429000"/>
            <a:ext cx="1944216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Debye-Huckel’s Equation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3AEF2-5748-26E3-12E9-74059293D008}"/>
              </a:ext>
            </a:extLst>
          </p:cNvPr>
          <p:cNvSpPr txBox="1"/>
          <p:nvPr/>
        </p:nvSpPr>
        <p:spPr>
          <a:xfrm>
            <a:off x="5840524" y="3432389"/>
            <a:ext cx="1872208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Flory-Huggins Equation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4149A2-B682-5490-B641-AF7384E49CC1}"/>
                  </a:ext>
                </a:extLst>
              </p:cNvPr>
              <p:cNvSpPr/>
              <p:nvPr/>
            </p:nvSpPr>
            <p:spPr>
              <a:xfrm>
                <a:off x="323528" y="4054553"/>
                <a:ext cx="8632192" cy="2819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Various correlation forms for this parameter have been documented in the literature [15-18]. In this analysis, we explore the empirical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follows:</a:t>
                </a: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  <m:sSubSup>
                          <m:sSub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/>
                  <a:t>   		 		 </a:t>
                </a: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IN" dirty="0"/>
                  <a:t> is temperature dependent coefficient and as expressed as:</a:t>
                </a:r>
              </a:p>
              <a:p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box>
                      <m: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𝑙𝑛</m:t>
                        </m:r>
                      </m:e>
                    </m:box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IN" dirty="0"/>
                  <a:t> are constants. </a:t>
                </a:r>
              </a:p>
              <a:p>
                <a:r>
                  <a:rPr lang="en-IN" dirty="0"/>
                  <a:t> </a:t>
                </a:r>
              </a:p>
              <a:p>
                <a:r>
                  <a:rPr lang="en-IN" dirty="0"/>
                  <a:t> 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4149A2-B682-5490-B641-AF7384E49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54553"/>
                <a:ext cx="8632192" cy="2819875"/>
              </a:xfrm>
              <a:prstGeom prst="rect">
                <a:avLst/>
              </a:prstGeom>
              <a:blipFill>
                <a:blip r:embed="rId4"/>
                <a:stretch>
                  <a:fillRect l="-565" t="-1080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A495D8E-950C-218A-0D5C-A6B3295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CE1BF-6887-0007-09D2-73D74F8FF15D}"/>
              </a:ext>
            </a:extLst>
          </p:cNvPr>
          <p:cNvSpPr txBox="1"/>
          <p:nvPr/>
        </p:nvSpPr>
        <p:spPr>
          <a:xfrm>
            <a:off x="6749988" y="1649116"/>
            <a:ext cx="2232248" cy="738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 Water-Water Interaction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 Salt-Salt Interaction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: Salt-Water Interaction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4ED849-965D-A8B8-242D-FFD9E56E1C09}"/>
              </a:ext>
            </a:extLst>
          </p:cNvPr>
          <p:cNvSpPr/>
          <p:nvPr/>
        </p:nvSpPr>
        <p:spPr>
          <a:xfrm>
            <a:off x="6788060" y="1758168"/>
            <a:ext cx="108992" cy="1436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C88C22-48FC-53FA-7269-93771084A294}"/>
              </a:ext>
            </a:extLst>
          </p:cNvPr>
          <p:cNvSpPr/>
          <p:nvPr/>
        </p:nvSpPr>
        <p:spPr>
          <a:xfrm>
            <a:off x="6788060" y="1959418"/>
            <a:ext cx="108992" cy="1436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D7F505-FB3E-1C09-2A0B-0CF48D9A0DE5}"/>
              </a:ext>
            </a:extLst>
          </p:cNvPr>
          <p:cNvSpPr/>
          <p:nvPr/>
        </p:nvSpPr>
        <p:spPr>
          <a:xfrm>
            <a:off x="6788060" y="2172206"/>
            <a:ext cx="108992" cy="14369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79C72B4-8E27-7FFA-1EB3-8A8F07F8BE01}"/>
              </a:ext>
            </a:extLst>
          </p:cNvPr>
          <p:cNvSpPr/>
          <p:nvPr/>
        </p:nvSpPr>
        <p:spPr>
          <a:xfrm>
            <a:off x="6588224" y="1628800"/>
            <a:ext cx="2367496" cy="806570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3528" y="178365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of total Gibbs free energy equation w. r. t. moles of water and salt gives us chemical potential of water and salt hydrates, respectively.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55930" y="824696"/>
                <a:ext cx="5832140" cy="818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IN" sz="16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−µ</m:t>
                              </m:r>
                            </m:e>
                            <m:sub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IN" sz="1600" b="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IN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f>
                                    <m:f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b="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IN" sz="1600" b="0" i="1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IN" sz="1600" b="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IN" sz="16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N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400" b="0" i="1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−µ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r>
                            <a:rPr lang="en-IN" sz="1400" b="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IN" sz="1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1400" b="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f>
                                    <m:f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400" b="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IN" sz="1400" b="0" i="1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IN" sz="1400" b="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I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30" y="824696"/>
                <a:ext cx="5832140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FC065-4E4A-244D-35C8-3D52F48884C9}"/>
                  </a:ext>
                </a:extLst>
              </p:cNvPr>
              <p:cNvSpPr txBox="1"/>
              <p:nvPr/>
            </p:nvSpPr>
            <p:spPr>
              <a:xfrm>
                <a:off x="332084" y="4129578"/>
                <a:ext cx="8496944" cy="2550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The osmotic coefficient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) of an aqueous electrolyte is related to the chemical potential of water, (µ</a:t>
                </a:r>
                <a:r>
                  <a:rPr lang="en-IN" baseline="-25000" dirty="0"/>
                  <a:t>w</a:t>
                </a:r>
                <a:r>
                  <a:rPr lang="en-IN" dirty="0"/>
                  <a:t>), as follow:</a:t>
                </a:r>
              </a:p>
              <a:p>
                <a:r>
                  <a:rPr lang="en-IN" sz="2000" dirty="0"/>
                  <a:t>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endParaRPr lang="en-IN" dirty="0"/>
              </a:p>
              <a:p>
                <a:r>
                  <a:rPr lang="en-IN" dirty="0"/>
                  <a:t>The critical point is determined by the following equation:</a:t>
                </a:r>
              </a:p>
              <a:p>
                <a:endParaRPr lang="en-IN" dirty="0"/>
              </a:p>
              <a:p>
                <a:r>
                  <a:rPr lang="en-IN" sz="2000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num>
                              <m:den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num>
                              <m:den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𝛿</m:t>
                        </m:r>
                        <m:sSubSup>
                          <m:sSub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2000" dirty="0"/>
                  <a:t>     </a:t>
                </a:r>
                <a:endParaRPr lang="en-IN" sz="2000" dirty="0">
                  <a:effectLst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FC065-4E4A-244D-35C8-3D52F488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4" y="4129578"/>
                <a:ext cx="8496944" cy="2550057"/>
              </a:xfrm>
              <a:prstGeom prst="rect">
                <a:avLst/>
              </a:prstGeom>
              <a:blipFill>
                <a:blip r:embed="rId3"/>
                <a:stretch>
                  <a:fillRect l="-574" t="-1193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872CB-5577-2E71-E468-451B9528D4F4}"/>
                  </a:ext>
                </a:extLst>
              </p:cNvPr>
              <p:cNvSpPr txBox="1"/>
              <p:nvPr/>
            </p:nvSpPr>
            <p:spPr>
              <a:xfrm>
                <a:off x="359532" y="1649134"/>
                <a:ext cx="8604956" cy="2627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16192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criteria governing phase equilibrium between two distinct phases (referred to as the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phase and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phase) are specified by</a:t>
                </a:r>
              </a:p>
              <a:p>
                <a:pPr marL="0" marR="16192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16192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With the additional condition that, </a:t>
                </a:r>
              </a:p>
              <a:p>
                <a:pPr marR="161925"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161925"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872CB-5577-2E71-E468-451B9528D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649134"/>
                <a:ext cx="8604956" cy="2627386"/>
              </a:xfrm>
              <a:prstGeom prst="rect">
                <a:avLst/>
              </a:prstGeom>
              <a:blipFill>
                <a:blip r:embed="rId4"/>
                <a:stretch>
                  <a:fillRect l="-637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BEC466-EA5D-1764-7D55-383F213E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3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4902" y="287131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lgerian" panose="04020705040A02060702" pitchFamily="82" charset="0"/>
              </a:rPr>
              <a:t>MATHEMATICA software  SAMPLE  CODE  FOR  N=2 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6" name="AutoShape 2" descr="blob:https://web.whatsapp.com/4d1ef045-8f84-4c79-976e-e8670650692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1" y="748796"/>
            <a:ext cx="8793554" cy="577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6DDF-3422-B7B8-0EB9-C08FDC7E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2CA7-43FB-4862-99E3-A22DF4BA527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2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2168</TotalTime>
  <Words>2198</Words>
  <Application>Microsoft Office PowerPoint</Application>
  <PresentationFormat>On-screen Show 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ADLaM Display</vt:lpstr>
      <vt:lpstr>Algerian</vt:lpstr>
      <vt:lpstr>Aptos</vt:lpstr>
      <vt:lpstr>Arial</vt:lpstr>
      <vt:lpstr>Arial Black</vt:lpstr>
      <vt:lpstr>Calibri</vt:lpstr>
      <vt:lpstr>Cambria Math</vt:lpstr>
      <vt:lpstr>Century</vt:lpstr>
      <vt:lpstr>Copperplate Gothic Bold</vt:lpstr>
      <vt:lpstr>Times New Roman</vt:lpstr>
      <vt:lpstr>Wingdings</vt:lpstr>
      <vt:lpstr>Office Theme</vt:lpstr>
      <vt:lpstr>PowerPoint Presentation</vt:lpstr>
      <vt:lpstr>1.INTRODUCTION </vt:lpstr>
      <vt:lpstr>2.LITERATURE REVIEW </vt:lpstr>
      <vt:lpstr>PowerPoint Presentation</vt:lpstr>
      <vt:lpstr>PowerPoint Presentation</vt:lpstr>
      <vt:lpstr>4.OBJECTIVEs </vt:lpstr>
      <vt:lpstr>5.METHODOLOGY </vt:lpstr>
      <vt:lpstr>PowerPoint Presentation</vt:lpstr>
      <vt:lpstr>PowerPoint Presentation</vt:lpstr>
      <vt:lpstr>6.RESULT AND DISCUSSION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919960868679</dc:creator>
  <cp:lastModifiedBy>Dhanush Tamildelvan (CW)</cp:lastModifiedBy>
  <cp:revision>20</cp:revision>
  <dcterms:created xsi:type="dcterms:W3CDTF">2024-05-10T06:43:56Z</dcterms:created>
  <dcterms:modified xsi:type="dcterms:W3CDTF">2024-05-14T05:59:56Z</dcterms:modified>
</cp:coreProperties>
</file>