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73" r:id="rId3"/>
    <p:sldId id="270" r:id="rId4"/>
    <p:sldId id="258" r:id="rId5"/>
    <p:sldId id="259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DLA MANIKANTA" initials="GM" lastIdx="1" clrIdx="0">
    <p:extLst>
      <p:ext uri="{19B8F6BF-5375-455C-9EA6-DF929625EA0E}">
        <p15:presenceInfo xmlns:p15="http://schemas.microsoft.com/office/powerpoint/2012/main" userId="S-1-5-21-3946840044-605634347-3010904871-59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>
        <p:scale>
          <a:sx n="70" d="100"/>
          <a:sy n="70" d="100"/>
        </p:scale>
        <p:origin x="117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D2756-5645-49EE-B76E-4D2F50ECB10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96F2B-AFF5-4388-97B0-E1FD7F2F40D6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1. INTRODUCTION</a:t>
          </a:r>
        </a:p>
      </dgm:t>
    </dgm:pt>
    <dgm:pt modelId="{376FC182-EA42-4AE2-A7A8-107329FC0704}" type="parTrans" cxnId="{23F9BABE-7232-41DA-BBAF-2D4729830105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FBFAF490-33EE-447F-82FD-EA373A620D74}" type="sibTrans" cxnId="{23F9BABE-7232-41DA-BBAF-2D4729830105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356E2CD2-0C7E-4AED-8B1A-1281233A7C98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5. METHODOLOGY</a:t>
          </a:r>
        </a:p>
      </dgm:t>
    </dgm:pt>
    <dgm:pt modelId="{EBA4E321-DE0F-4186-BE8A-B0B487D5881A}" type="parTrans" cxnId="{2FCFE0AE-0CB7-47B1-B34F-4D99AB22A6ED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5674E1C6-5E32-4BAD-A7B6-F78F0CEAA5E8}" type="sibTrans" cxnId="{2FCFE0AE-0CB7-47B1-B34F-4D99AB22A6ED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9290BD09-DB4A-4790-9B59-D27364122F01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6. RESULTS AND DISCUSSION</a:t>
          </a:r>
        </a:p>
      </dgm:t>
    </dgm:pt>
    <dgm:pt modelId="{0A54345D-7A36-47F2-9A5A-4AC8BE9CB1B5}" type="parTrans" cxnId="{A6276EE4-4B22-498C-ADDF-939CFCAC7D2B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0F651ADB-3393-4F19-AA19-5AA42EE7FC71}" type="sibTrans" cxnId="{A6276EE4-4B22-498C-ADDF-939CFCAC7D2B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887739D8-3AC3-4005-B4F6-0952A1C4ECF6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2. LITERATURE REVIEW</a:t>
          </a:r>
        </a:p>
      </dgm:t>
    </dgm:pt>
    <dgm:pt modelId="{BE4DDDC7-A6D5-442F-A800-B467601DBC60}" type="parTrans" cxnId="{CCB58FE7-24E8-46ED-8EB5-A8FD119F271B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F2A5AE3B-66FA-40A3-AD49-E209663EF43C}" type="sibTrans" cxnId="{CCB58FE7-24E8-46ED-8EB5-A8FD119F271B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E554B08F-71B0-46E9-B226-C8B61ACD7FBC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3. RESEARCH GAP</a:t>
          </a:r>
        </a:p>
      </dgm:t>
    </dgm:pt>
    <dgm:pt modelId="{B1B9F140-6B9F-4DED-9793-058062B0B357}" type="parTrans" cxnId="{35F8D97C-3500-4D2B-B310-D18E59482406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7E04875F-B8A1-43F5-8E00-897414D71FA4}" type="sibTrans" cxnId="{35F8D97C-3500-4D2B-B310-D18E59482406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8604C381-9861-48C4-A465-606D56350181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4. OBJECTIVES</a:t>
          </a:r>
        </a:p>
      </dgm:t>
    </dgm:pt>
    <dgm:pt modelId="{3D981CCB-A0A8-4F7E-9925-449DDF27C6E5}" type="parTrans" cxnId="{31EC6977-B0EF-49C1-9AB8-66E022FA1047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1ABD1FEA-D93B-4C7F-9772-EAD2DBF95F46}" type="sibTrans" cxnId="{31EC6977-B0EF-49C1-9AB8-66E022FA1047}">
      <dgm:prSet/>
      <dgm:spPr/>
      <dgm:t>
        <a:bodyPr/>
        <a:lstStyle/>
        <a:p>
          <a:endParaRPr lang="en-US" sz="2000" b="1">
            <a:latin typeface="Constantia" panose="02030602050306030303" pitchFamily="18" charset="0"/>
          </a:endParaRPr>
        </a:p>
      </dgm:t>
    </dgm:pt>
    <dgm:pt modelId="{9709B969-7935-450E-B1A8-1E2EDD1388A5}">
      <dgm:prSet phldrT="[Text]" custT="1"/>
      <dgm:spPr/>
      <dgm:t>
        <a:bodyPr/>
        <a:lstStyle/>
        <a:p>
          <a:r>
            <a:rPr lang="en-US" sz="2000" b="1" dirty="0">
              <a:latin typeface="Constantia" panose="02030602050306030303" pitchFamily="18" charset="0"/>
            </a:rPr>
            <a:t>7. WORK PLAN</a:t>
          </a:r>
        </a:p>
      </dgm:t>
    </dgm:pt>
    <dgm:pt modelId="{A72C153C-030B-4AF6-B80E-D1B2293103A5}" type="parTrans" cxnId="{628C3FC3-D117-447F-AB82-1100F523E5D1}">
      <dgm:prSet/>
      <dgm:spPr/>
      <dgm:t>
        <a:bodyPr/>
        <a:lstStyle/>
        <a:p>
          <a:endParaRPr lang="en-US"/>
        </a:p>
      </dgm:t>
    </dgm:pt>
    <dgm:pt modelId="{029D0107-36F5-47E9-857A-A97B19A38B7B}" type="sibTrans" cxnId="{628C3FC3-D117-447F-AB82-1100F523E5D1}">
      <dgm:prSet/>
      <dgm:spPr/>
      <dgm:t>
        <a:bodyPr/>
        <a:lstStyle/>
        <a:p>
          <a:endParaRPr lang="en-US"/>
        </a:p>
      </dgm:t>
    </dgm:pt>
    <dgm:pt modelId="{3AA63032-6E44-446B-8972-4C204D8A6F85}" type="pres">
      <dgm:prSet presAssocID="{2F2D2756-5645-49EE-B76E-4D2F50ECB100}" presName="linear" presStyleCnt="0">
        <dgm:presLayoutVars>
          <dgm:dir/>
          <dgm:animLvl val="lvl"/>
          <dgm:resizeHandles val="exact"/>
        </dgm:presLayoutVars>
      </dgm:prSet>
      <dgm:spPr/>
    </dgm:pt>
    <dgm:pt modelId="{2139BEE6-1B4C-493C-A991-FB147723F06D}" type="pres">
      <dgm:prSet presAssocID="{C9996F2B-AFF5-4388-97B0-E1FD7F2F40D6}" presName="parentLin" presStyleCnt="0"/>
      <dgm:spPr/>
    </dgm:pt>
    <dgm:pt modelId="{F00A3A1E-13E6-425A-B01C-ED10EC09F6E3}" type="pres">
      <dgm:prSet presAssocID="{C9996F2B-AFF5-4388-97B0-E1FD7F2F40D6}" presName="parentLeftMargin" presStyleLbl="node1" presStyleIdx="0" presStyleCnt="7"/>
      <dgm:spPr/>
    </dgm:pt>
    <dgm:pt modelId="{1C0801D1-F925-4696-AACD-392970D83E26}" type="pres">
      <dgm:prSet presAssocID="{C9996F2B-AFF5-4388-97B0-E1FD7F2F40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B5A9296-8A5B-40BE-97AB-9AD0AA90835D}" type="pres">
      <dgm:prSet presAssocID="{C9996F2B-AFF5-4388-97B0-E1FD7F2F40D6}" presName="negativeSpace" presStyleCnt="0"/>
      <dgm:spPr/>
    </dgm:pt>
    <dgm:pt modelId="{A0451630-F2F8-4B53-8056-4DE411F3648C}" type="pres">
      <dgm:prSet presAssocID="{C9996F2B-AFF5-4388-97B0-E1FD7F2F40D6}" presName="childText" presStyleLbl="conFgAcc1" presStyleIdx="0" presStyleCnt="7">
        <dgm:presLayoutVars>
          <dgm:bulletEnabled val="1"/>
        </dgm:presLayoutVars>
      </dgm:prSet>
      <dgm:spPr/>
    </dgm:pt>
    <dgm:pt modelId="{C9896E2E-E8B0-45AB-B322-B13A8F2011F0}" type="pres">
      <dgm:prSet presAssocID="{FBFAF490-33EE-447F-82FD-EA373A620D74}" presName="spaceBetweenRectangles" presStyleCnt="0"/>
      <dgm:spPr/>
    </dgm:pt>
    <dgm:pt modelId="{9D272CAB-96BA-4182-9749-834874312855}" type="pres">
      <dgm:prSet presAssocID="{887739D8-3AC3-4005-B4F6-0952A1C4ECF6}" presName="parentLin" presStyleCnt="0"/>
      <dgm:spPr/>
    </dgm:pt>
    <dgm:pt modelId="{2D4B62DE-0048-4434-AF60-7615272BCDF0}" type="pres">
      <dgm:prSet presAssocID="{887739D8-3AC3-4005-B4F6-0952A1C4ECF6}" presName="parentLeftMargin" presStyleLbl="node1" presStyleIdx="0" presStyleCnt="7"/>
      <dgm:spPr/>
    </dgm:pt>
    <dgm:pt modelId="{F45377EE-4448-4424-919E-7E4AA1AAE75A}" type="pres">
      <dgm:prSet presAssocID="{887739D8-3AC3-4005-B4F6-0952A1C4ECF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A8FA2B3-1F5F-44A6-9F4C-94F07FCBB835}" type="pres">
      <dgm:prSet presAssocID="{887739D8-3AC3-4005-B4F6-0952A1C4ECF6}" presName="negativeSpace" presStyleCnt="0"/>
      <dgm:spPr/>
    </dgm:pt>
    <dgm:pt modelId="{46C3F762-9FF1-4F5D-A5AA-D8F4343325B6}" type="pres">
      <dgm:prSet presAssocID="{887739D8-3AC3-4005-B4F6-0952A1C4ECF6}" presName="childText" presStyleLbl="conFgAcc1" presStyleIdx="1" presStyleCnt="7">
        <dgm:presLayoutVars>
          <dgm:bulletEnabled val="1"/>
        </dgm:presLayoutVars>
      </dgm:prSet>
      <dgm:spPr/>
    </dgm:pt>
    <dgm:pt modelId="{5724B1B8-C48A-4567-9862-34ADC25655AF}" type="pres">
      <dgm:prSet presAssocID="{F2A5AE3B-66FA-40A3-AD49-E209663EF43C}" presName="spaceBetweenRectangles" presStyleCnt="0"/>
      <dgm:spPr/>
    </dgm:pt>
    <dgm:pt modelId="{9537E995-9750-446E-83E5-0629164A973B}" type="pres">
      <dgm:prSet presAssocID="{E554B08F-71B0-46E9-B226-C8B61ACD7FBC}" presName="parentLin" presStyleCnt="0"/>
      <dgm:spPr/>
    </dgm:pt>
    <dgm:pt modelId="{FA678C06-6733-49D3-B50A-28AC6147716C}" type="pres">
      <dgm:prSet presAssocID="{E554B08F-71B0-46E9-B226-C8B61ACD7FBC}" presName="parentLeftMargin" presStyleLbl="node1" presStyleIdx="1" presStyleCnt="7"/>
      <dgm:spPr/>
    </dgm:pt>
    <dgm:pt modelId="{510651B5-0116-4F54-9E3A-3CFFF1A0AB21}" type="pres">
      <dgm:prSet presAssocID="{E554B08F-71B0-46E9-B226-C8B61ACD7FB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B168F9-A7DF-4C52-80CA-A619C18C5A42}" type="pres">
      <dgm:prSet presAssocID="{E554B08F-71B0-46E9-B226-C8B61ACD7FBC}" presName="negativeSpace" presStyleCnt="0"/>
      <dgm:spPr/>
    </dgm:pt>
    <dgm:pt modelId="{3E044B0E-313E-4321-9111-E256D3A315C7}" type="pres">
      <dgm:prSet presAssocID="{E554B08F-71B0-46E9-B226-C8B61ACD7FBC}" presName="childText" presStyleLbl="conFgAcc1" presStyleIdx="2" presStyleCnt="7">
        <dgm:presLayoutVars>
          <dgm:bulletEnabled val="1"/>
        </dgm:presLayoutVars>
      </dgm:prSet>
      <dgm:spPr/>
    </dgm:pt>
    <dgm:pt modelId="{955F52C3-0FF8-4C59-B650-3F1EEA2C5EF0}" type="pres">
      <dgm:prSet presAssocID="{7E04875F-B8A1-43F5-8E00-897414D71FA4}" presName="spaceBetweenRectangles" presStyleCnt="0"/>
      <dgm:spPr/>
    </dgm:pt>
    <dgm:pt modelId="{3DC1449C-1CEE-4EED-9E58-789810B38F90}" type="pres">
      <dgm:prSet presAssocID="{8604C381-9861-48C4-A465-606D56350181}" presName="parentLin" presStyleCnt="0"/>
      <dgm:spPr/>
    </dgm:pt>
    <dgm:pt modelId="{1E6C04E2-5283-4269-85A9-B5515B9EF3DC}" type="pres">
      <dgm:prSet presAssocID="{8604C381-9861-48C4-A465-606D56350181}" presName="parentLeftMargin" presStyleLbl="node1" presStyleIdx="2" presStyleCnt="7"/>
      <dgm:spPr/>
    </dgm:pt>
    <dgm:pt modelId="{85A55462-A093-493E-9CAE-9F998CD06051}" type="pres">
      <dgm:prSet presAssocID="{8604C381-9861-48C4-A465-606D5635018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31E42F-40E1-496F-866C-2A1246592BB6}" type="pres">
      <dgm:prSet presAssocID="{8604C381-9861-48C4-A465-606D56350181}" presName="negativeSpace" presStyleCnt="0"/>
      <dgm:spPr/>
    </dgm:pt>
    <dgm:pt modelId="{9A4F83B0-9752-4CF7-B63F-E6575B0605AE}" type="pres">
      <dgm:prSet presAssocID="{8604C381-9861-48C4-A465-606D56350181}" presName="childText" presStyleLbl="conFgAcc1" presStyleIdx="3" presStyleCnt="7">
        <dgm:presLayoutVars>
          <dgm:bulletEnabled val="1"/>
        </dgm:presLayoutVars>
      </dgm:prSet>
      <dgm:spPr/>
    </dgm:pt>
    <dgm:pt modelId="{1F11BF03-41AA-4369-979D-0B569B739071}" type="pres">
      <dgm:prSet presAssocID="{1ABD1FEA-D93B-4C7F-9772-EAD2DBF95F46}" presName="spaceBetweenRectangles" presStyleCnt="0"/>
      <dgm:spPr/>
    </dgm:pt>
    <dgm:pt modelId="{CCAD377E-6528-4ADD-A196-9E55169D64E8}" type="pres">
      <dgm:prSet presAssocID="{356E2CD2-0C7E-4AED-8B1A-1281233A7C98}" presName="parentLin" presStyleCnt="0"/>
      <dgm:spPr/>
    </dgm:pt>
    <dgm:pt modelId="{AFD553C0-C3D5-406B-A2D0-1827AC383EA9}" type="pres">
      <dgm:prSet presAssocID="{356E2CD2-0C7E-4AED-8B1A-1281233A7C98}" presName="parentLeftMargin" presStyleLbl="node1" presStyleIdx="3" presStyleCnt="7"/>
      <dgm:spPr/>
    </dgm:pt>
    <dgm:pt modelId="{19977EE7-6BD3-4C04-A08C-F1A973E98C62}" type="pres">
      <dgm:prSet presAssocID="{356E2CD2-0C7E-4AED-8B1A-1281233A7C9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2000E67-F01F-4203-8818-3B3C653339F1}" type="pres">
      <dgm:prSet presAssocID="{356E2CD2-0C7E-4AED-8B1A-1281233A7C98}" presName="negativeSpace" presStyleCnt="0"/>
      <dgm:spPr/>
    </dgm:pt>
    <dgm:pt modelId="{E807A962-5246-41E6-81DD-FA47B4DB713F}" type="pres">
      <dgm:prSet presAssocID="{356E2CD2-0C7E-4AED-8B1A-1281233A7C98}" presName="childText" presStyleLbl="conFgAcc1" presStyleIdx="4" presStyleCnt="7">
        <dgm:presLayoutVars>
          <dgm:bulletEnabled val="1"/>
        </dgm:presLayoutVars>
      </dgm:prSet>
      <dgm:spPr/>
    </dgm:pt>
    <dgm:pt modelId="{D204CD56-DB5B-47BF-8AF3-23680E8F0538}" type="pres">
      <dgm:prSet presAssocID="{5674E1C6-5E32-4BAD-A7B6-F78F0CEAA5E8}" presName="spaceBetweenRectangles" presStyleCnt="0"/>
      <dgm:spPr/>
    </dgm:pt>
    <dgm:pt modelId="{2AB4E7E2-FEDB-4BD6-B2DF-823C4B19EA18}" type="pres">
      <dgm:prSet presAssocID="{9290BD09-DB4A-4790-9B59-D27364122F01}" presName="parentLin" presStyleCnt="0"/>
      <dgm:spPr/>
    </dgm:pt>
    <dgm:pt modelId="{0C13FEF6-C0FA-41D1-BAF6-B13A2A1EBF74}" type="pres">
      <dgm:prSet presAssocID="{9290BD09-DB4A-4790-9B59-D27364122F01}" presName="parentLeftMargin" presStyleLbl="node1" presStyleIdx="4" presStyleCnt="7"/>
      <dgm:spPr/>
    </dgm:pt>
    <dgm:pt modelId="{1ACF3326-2A5E-4C6D-9482-C6F256D1F845}" type="pres">
      <dgm:prSet presAssocID="{9290BD09-DB4A-4790-9B59-D27364122F0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C17680-D87D-4542-9B64-892CEEFEAD2B}" type="pres">
      <dgm:prSet presAssocID="{9290BD09-DB4A-4790-9B59-D27364122F01}" presName="negativeSpace" presStyleCnt="0"/>
      <dgm:spPr/>
    </dgm:pt>
    <dgm:pt modelId="{403A8CB9-B656-4872-9239-A3F8337791F6}" type="pres">
      <dgm:prSet presAssocID="{9290BD09-DB4A-4790-9B59-D27364122F01}" presName="childText" presStyleLbl="conFgAcc1" presStyleIdx="5" presStyleCnt="7">
        <dgm:presLayoutVars>
          <dgm:bulletEnabled val="1"/>
        </dgm:presLayoutVars>
      </dgm:prSet>
      <dgm:spPr/>
    </dgm:pt>
    <dgm:pt modelId="{B1EC5C7F-6972-447B-8AB0-8C96535407A6}" type="pres">
      <dgm:prSet presAssocID="{0F651ADB-3393-4F19-AA19-5AA42EE7FC71}" presName="spaceBetweenRectangles" presStyleCnt="0"/>
      <dgm:spPr/>
    </dgm:pt>
    <dgm:pt modelId="{A161200A-4566-4B6E-9F7A-36632EABF455}" type="pres">
      <dgm:prSet presAssocID="{9709B969-7935-450E-B1A8-1E2EDD1388A5}" presName="parentLin" presStyleCnt="0"/>
      <dgm:spPr/>
    </dgm:pt>
    <dgm:pt modelId="{65ADC0A7-F5A7-4D8D-A29A-F7D068153D23}" type="pres">
      <dgm:prSet presAssocID="{9709B969-7935-450E-B1A8-1E2EDD1388A5}" presName="parentLeftMargin" presStyleLbl="node1" presStyleIdx="5" presStyleCnt="7"/>
      <dgm:spPr/>
    </dgm:pt>
    <dgm:pt modelId="{561078F5-35A1-450D-A9BB-D174F49E6034}" type="pres">
      <dgm:prSet presAssocID="{9709B969-7935-450E-B1A8-1E2EDD1388A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3319B22-52D0-43DA-93EF-867BFA15A922}" type="pres">
      <dgm:prSet presAssocID="{9709B969-7935-450E-B1A8-1E2EDD1388A5}" presName="negativeSpace" presStyleCnt="0"/>
      <dgm:spPr/>
    </dgm:pt>
    <dgm:pt modelId="{3CDF3112-3BF1-4AC6-98B8-091471F28C62}" type="pres">
      <dgm:prSet presAssocID="{9709B969-7935-450E-B1A8-1E2EDD1388A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2A14310-7FD4-411E-9790-1168DF9F0F33}" type="presOf" srcId="{E554B08F-71B0-46E9-B226-C8B61ACD7FBC}" destId="{FA678C06-6733-49D3-B50A-28AC6147716C}" srcOrd="0" destOrd="0" presId="urn:microsoft.com/office/officeart/2005/8/layout/list1"/>
    <dgm:cxn modelId="{2FAD8826-AB1C-42AE-8EBB-1121EC20E849}" type="presOf" srcId="{887739D8-3AC3-4005-B4F6-0952A1C4ECF6}" destId="{F45377EE-4448-4424-919E-7E4AA1AAE75A}" srcOrd="1" destOrd="0" presId="urn:microsoft.com/office/officeart/2005/8/layout/list1"/>
    <dgm:cxn modelId="{54C20E3F-7CC9-40DB-854F-B97ECD7C8520}" type="presOf" srcId="{E554B08F-71B0-46E9-B226-C8B61ACD7FBC}" destId="{510651B5-0116-4F54-9E3A-3CFFF1A0AB21}" srcOrd="1" destOrd="0" presId="urn:microsoft.com/office/officeart/2005/8/layout/list1"/>
    <dgm:cxn modelId="{A33F9666-BD49-4A93-A7B1-F5F91F12C86F}" type="presOf" srcId="{8604C381-9861-48C4-A465-606D56350181}" destId="{85A55462-A093-493E-9CAE-9F998CD06051}" srcOrd="1" destOrd="0" presId="urn:microsoft.com/office/officeart/2005/8/layout/list1"/>
    <dgm:cxn modelId="{094C796D-F16A-43A4-B267-52CED5C927DF}" type="presOf" srcId="{887739D8-3AC3-4005-B4F6-0952A1C4ECF6}" destId="{2D4B62DE-0048-4434-AF60-7615272BCDF0}" srcOrd="0" destOrd="0" presId="urn:microsoft.com/office/officeart/2005/8/layout/list1"/>
    <dgm:cxn modelId="{31EC6977-B0EF-49C1-9AB8-66E022FA1047}" srcId="{2F2D2756-5645-49EE-B76E-4D2F50ECB100}" destId="{8604C381-9861-48C4-A465-606D56350181}" srcOrd="3" destOrd="0" parTransId="{3D981CCB-A0A8-4F7E-9925-449DDF27C6E5}" sibTransId="{1ABD1FEA-D93B-4C7F-9772-EAD2DBF95F46}"/>
    <dgm:cxn modelId="{6A98CB77-3860-4A51-93D0-8DE83887D553}" type="presOf" srcId="{C9996F2B-AFF5-4388-97B0-E1FD7F2F40D6}" destId="{1C0801D1-F925-4696-AACD-392970D83E26}" srcOrd="1" destOrd="0" presId="urn:microsoft.com/office/officeart/2005/8/layout/list1"/>
    <dgm:cxn modelId="{35F8D97C-3500-4D2B-B310-D18E59482406}" srcId="{2F2D2756-5645-49EE-B76E-4D2F50ECB100}" destId="{E554B08F-71B0-46E9-B226-C8B61ACD7FBC}" srcOrd="2" destOrd="0" parTransId="{B1B9F140-6B9F-4DED-9793-058062B0B357}" sibTransId="{7E04875F-B8A1-43F5-8E00-897414D71FA4}"/>
    <dgm:cxn modelId="{7452DF94-9587-4110-9F11-82C9BF8C3032}" type="presOf" srcId="{9709B969-7935-450E-B1A8-1E2EDD1388A5}" destId="{561078F5-35A1-450D-A9BB-D174F49E6034}" srcOrd="1" destOrd="0" presId="urn:microsoft.com/office/officeart/2005/8/layout/list1"/>
    <dgm:cxn modelId="{8ECA69A6-FC60-4EA3-86D2-1BDB60CFF535}" type="presOf" srcId="{356E2CD2-0C7E-4AED-8B1A-1281233A7C98}" destId="{19977EE7-6BD3-4C04-A08C-F1A973E98C62}" srcOrd="1" destOrd="0" presId="urn:microsoft.com/office/officeart/2005/8/layout/list1"/>
    <dgm:cxn modelId="{2FCFE0AE-0CB7-47B1-B34F-4D99AB22A6ED}" srcId="{2F2D2756-5645-49EE-B76E-4D2F50ECB100}" destId="{356E2CD2-0C7E-4AED-8B1A-1281233A7C98}" srcOrd="4" destOrd="0" parTransId="{EBA4E321-DE0F-4186-BE8A-B0B487D5881A}" sibTransId="{5674E1C6-5E32-4BAD-A7B6-F78F0CEAA5E8}"/>
    <dgm:cxn modelId="{74B149AF-C218-498A-B934-37BFBC741D40}" type="presOf" srcId="{9290BD09-DB4A-4790-9B59-D27364122F01}" destId="{1ACF3326-2A5E-4C6D-9482-C6F256D1F845}" srcOrd="1" destOrd="0" presId="urn:microsoft.com/office/officeart/2005/8/layout/list1"/>
    <dgm:cxn modelId="{BA16B0B7-2B24-4877-AA84-4A6D8E326060}" type="presOf" srcId="{8604C381-9861-48C4-A465-606D56350181}" destId="{1E6C04E2-5283-4269-85A9-B5515B9EF3DC}" srcOrd="0" destOrd="0" presId="urn:microsoft.com/office/officeart/2005/8/layout/list1"/>
    <dgm:cxn modelId="{1BD11ABE-7433-4CFE-A587-3DD18FF3FF4D}" type="presOf" srcId="{356E2CD2-0C7E-4AED-8B1A-1281233A7C98}" destId="{AFD553C0-C3D5-406B-A2D0-1827AC383EA9}" srcOrd="0" destOrd="0" presId="urn:microsoft.com/office/officeart/2005/8/layout/list1"/>
    <dgm:cxn modelId="{23F9BABE-7232-41DA-BBAF-2D4729830105}" srcId="{2F2D2756-5645-49EE-B76E-4D2F50ECB100}" destId="{C9996F2B-AFF5-4388-97B0-E1FD7F2F40D6}" srcOrd="0" destOrd="0" parTransId="{376FC182-EA42-4AE2-A7A8-107329FC0704}" sibTransId="{FBFAF490-33EE-447F-82FD-EA373A620D74}"/>
    <dgm:cxn modelId="{628C3FC3-D117-447F-AB82-1100F523E5D1}" srcId="{2F2D2756-5645-49EE-B76E-4D2F50ECB100}" destId="{9709B969-7935-450E-B1A8-1E2EDD1388A5}" srcOrd="6" destOrd="0" parTransId="{A72C153C-030B-4AF6-B80E-D1B2293103A5}" sibTransId="{029D0107-36F5-47E9-857A-A97B19A38B7B}"/>
    <dgm:cxn modelId="{875BB6C6-1278-4F59-805E-32D3B01C6D1E}" type="presOf" srcId="{9709B969-7935-450E-B1A8-1E2EDD1388A5}" destId="{65ADC0A7-F5A7-4D8D-A29A-F7D068153D23}" srcOrd="0" destOrd="0" presId="urn:microsoft.com/office/officeart/2005/8/layout/list1"/>
    <dgm:cxn modelId="{4EFD8ECC-DCA9-4B93-81BF-7CA34E0A65D3}" type="presOf" srcId="{C9996F2B-AFF5-4388-97B0-E1FD7F2F40D6}" destId="{F00A3A1E-13E6-425A-B01C-ED10EC09F6E3}" srcOrd="0" destOrd="0" presId="urn:microsoft.com/office/officeart/2005/8/layout/list1"/>
    <dgm:cxn modelId="{A6276EE4-4B22-498C-ADDF-939CFCAC7D2B}" srcId="{2F2D2756-5645-49EE-B76E-4D2F50ECB100}" destId="{9290BD09-DB4A-4790-9B59-D27364122F01}" srcOrd="5" destOrd="0" parTransId="{0A54345D-7A36-47F2-9A5A-4AC8BE9CB1B5}" sibTransId="{0F651ADB-3393-4F19-AA19-5AA42EE7FC71}"/>
    <dgm:cxn modelId="{CCB58FE7-24E8-46ED-8EB5-A8FD119F271B}" srcId="{2F2D2756-5645-49EE-B76E-4D2F50ECB100}" destId="{887739D8-3AC3-4005-B4F6-0952A1C4ECF6}" srcOrd="1" destOrd="0" parTransId="{BE4DDDC7-A6D5-442F-A800-B467601DBC60}" sibTransId="{F2A5AE3B-66FA-40A3-AD49-E209663EF43C}"/>
    <dgm:cxn modelId="{B8B204F6-6B74-4522-947E-2405A1B9A060}" type="presOf" srcId="{9290BD09-DB4A-4790-9B59-D27364122F01}" destId="{0C13FEF6-C0FA-41D1-BAF6-B13A2A1EBF74}" srcOrd="0" destOrd="0" presId="urn:microsoft.com/office/officeart/2005/8/layout/list1"/>
    <dgm:cxn modelId="{CF589CF6-BD73-4335-B7A9-3153349918C1}" type="presOf" srcId="{2F2D2756-5645-49EE-B76E-4D2F50ECB100}" destId="{3AA63032-6E44-446B-8972-4C204D8A6F85}" srcOrd="0" destOrd="0" presId="urn:microsoft.com/office/officeart/2005/8/layout/list1"/>
    <dgm:cxn modelId="{BB5D801C-479D-45E8-8968-2865B189DCC2}" type="presParOf" srcId="{3AA63032-6E44-446B-8972-4C204D8A6F85}" destId="{2139BEE6-1B4C-493C-A991-FB147723F06D}" srcOrd="0" destOrd="0" presId="urn:microsoft.com/office/officeart/2005/8/layout/list1"/>
    <dgm:cxn modelId="{C8010360-8D49-413A-AAD4-C4BA6EB3102D}" type="presParOf" srcId="{2139BEE6-1B4C-493C-A991-FB147723F06D}" destId="{F00A3A1E-13E6-425A-B01C-ED10EC09F6E3}" srcOrd="0" destOrd="0" presId="urn:microsoft.com/office/officeart/2005/8/layout/list1"/>
    <dgm:cxn modelId="{6C47BCBA-3794-4C79-BD55-9267BD2BDC62}" type="presParOf" srcId="{2139BEE6-1B4C-493C-A991-FB147723F06D}" destId="{1C0801D1-F925-4696-AACD-392970D83E26}" srcOrd="1" destOrd="0" presId="urn:microsoft.com/office/officeart/2005/8/layout/list1"/>
    <dgm:cxn modelId="{F60928E4-2BD2-4071-9E36-FE621EF329B2}" type="presParOf" srcId="{3AA63032-6E44-446B-8972-4C204D8A6F85}" destId="{DB5A9296-8A5B-40BE-97AB-9AD0AA90835D}" srcOrd="1" destOrd="0" presId="urn:microsoft.com/office/officeart/2005/8/layout/list1"/>
    <dgm:cxn modelId="{10DDF02A-3276-44A1-AEA8-5341943D4CA0}" type="presParOf" srcId="{3AA63032-6E44-446B-8972-4C204D8A6F85}" destId="{A0451630-F2F8-4B53-8056-4DE411F3648C}" srcOrd="2" destOrd="0" presId="urn:microsoft.com/office/officeart/2005/8/layout/list1"/>
    <dgm:cxn modelId="{91F3BA7F-6E90-4BB2-B2CA-F11AF4AF8EDE}" type="presParOf" srcId="{3AA63032-6E44-446B-8972-4C204D8A6F85}" destId="{C9896E2E-E8B0-45AB-B322-B13A8F2011F0}" srcOrd="3" destOrd="0" presId="urn:microsoft.com/office/officeart/2005/8/layout/list1"/>
    <dgm:cxn modelId="{1402AEF3-A9F8-4581-91BD-53783A5B8ED2}" type="presParOf" srcId="{3AA63032-6E44-446B-8972-4C204D8A6F85}" destId="{9D272CAB-96BA-4182-9749-834874312855}" srcOrd="4" destOrd="0" presId="urn:microsoft.com/office/officeart/2005/8/layout/list1"/>
    <dgm:cxn modelId="{4EE0595E-E558-454D-8C0D-D5C245448B69}" type="presParOf" srcId="{9D272CAB-96BA-4182-9749-834874312855}" destId="{2D4B62DE-0048-4434-AF60-7615272BCDF0}" srcOrd="0" destOrd="0" presId="urn:microsoft.com/office/officeart/2005/8/layout/list1"/>
    <dgm:cxn modelId="{9C89A2CE-E85D-4D66-B14B-15DF491E79F5}" type="presParOf" srcId="{9D272CAB-96BA-4182-9749-834874312855}" destId="{F45377EE-4448-4424-919E-7E4AA1AAE75A}" srcOrd="1" destOrd="0" presId="urn:microsoft.com/office/officeart/2005/8/layout/list1"/>
    <dgm:cxn modelId="{A6AC2DE2-1115-453A-AEBB-9C8D286A10F9}" type="presParOf" srcId="{3AA63032-6E44-446B-8972-4C204D8A6F85}" destId="{0A8FA2B3-1F5F-44A6-9F4C-94F07FCBB835}" srcOrd="5" destOrd="0" presId="urn:microsoft.com/office/officeart/2005/8/layout/list1"/>
    <dgm:cxn modelId="{76253664-EF36-4BEC-8857-638244F4CFA6}" type="presParOf" srcId="{3AA63032-6E44-446B-8972-4C204D8A6F85}" destId="{46C3F762-9FF1-4F5D-A5AA-D8F4343325B6}" srcOrd="6" destOrd="0" presId="urn:microsoft.com/office/officeart/2005/8/layout/list1"/>
    <dgm:cxn modelId="{595EB671-5BB3-484A-97BC-BF45F86334F0}" type="presParOf" srcId="{3AA63032-6E44-446B-8972-4C204D8A6F85}" destId="{5724B1B8-C48A-4567-9862-34ADC25655AF}" srcOrd="7" destOrd="0" presId="urn:microsoft.com/office/officeart/2005/8/layout/list1"/>
    <dgm:cxn modelId="{D417D515-E950-444B-954E-E4402A5730BC}" type="presParOf" srcId="{3AA63032-6E44-446B-8972-4C204D8A6F85}" destId="{9537E995-9750-446E-83E5-0629164A973B}" srcOrd="8" destOrd="0" presId="urn:microsoft.com/office/officeart/2005/8/layout/list1"/>
    <dgm:cxn modelId="{18B38B7F-8525-4E80-A105-ADF1C1438B6C}" type="presParOf" srcId="{9537E995-9750-446E-83E5-0629164A973B}" destId="{FA678C06-6733-49D3-B50A-28AC6147716C}" srcOrd="0" destOrd="0" presId="urn:microsoft.com/office/officeart/2005/8/layout/list1"/>
    <dgm:cxn modelId="{C0B66301-1E39-4663-A0D7-2B960AEEF1A1}" type="presParOf" srcId="{9537E995-9750-446E-83E5-0629164A973B}" destId="{510651B5-0116-4F54-9E3A-3CFFF1A0AB21}" srcOrd="1" destOrd="0" presId="urn:microsoft.com/office/officeart/2005/8/layout/list1"/>
    <dgm:cxn modelId="{6FE40D4C-95DB-4D8C-9979-32FDD44E4C5A}" type="presParOf" srcId="{3AA63032-6E44-446B-8972-4C204D8A6F85}" destId="{6FB168F9-A7DF-4C52-80CA-A619C18C5A42}" srcOrd="9" destOrd="0" presId="urn:microsoft.com/office/officeart/2005/8/layout/list1"/>
    <dgm:cxn modelId="{789F8047-13E3-4288-BC09-DDD314738670}" type="presParOf" srcId="{3AA63032-6E44-446B-8972-4C204D8A6F85}" destId="{3E044B0E-313E-4321-9111-E256D3A315C7}" srcOrd="10" destOrd="0" presId="urn:microsoft.com/office/officeart/2005/8/layout/list1"/>
    <dgm:cxn modelId="{BF65BF6B-9AC7-44EE-993A-6893F74C9511}" type="presParOf" srcId="{3AA63032-6E44-446B-8972-4C204D8A6F85}" destId="{955F52C3-0FF8-4C59-B650-3F1EEA2C5EF0}" srcOrd="11" destOrd="0" presId="urn:microsoft.com/office/officeart/2005/8/layout/list1"/>
    <dgm:cxn modelId="{606A2D30-2792-44E2-A25E-EB26B8C6F649}" type="presParOf" srcId="{3AA63032-6E44-446B-8972-4C204D8A6F85}" destId="{3DC1449C-1CEE-4EED-9E58-789810B38F90}" srcOrd="12" destOrd="0" presId="urn:microsoft.com/office/officeart/2005/8/layout/list1"/>
    <dgm:cxn modelId="{4A737953-68E9-40E8-B576-4E36CDDE4BFD}" type="presParOf" srcId="{3DC1449C-1CEE-4EED-9E58-789810B38F90}" destId="{1E6C04E2-5283-4269-85A9-B5515B9EF3DC}" srcOrd="0" destOrd="0" presId="urn:microsoft.com/office/officeart/2005/8/layout/list1"/>
    <dgm:cxn modelId="{6E071AE6-70E7-4C37-BC0B-B8FAC497D62B}" type="presParOf" srcId="{3DC1449C-1CEE-4EED-9E58-789810B38F90}" destId="{85A55462-A093-493E-9CAE-9F998CD06051}" srcOrd="1" destOrd="0" presId="urn:microsoft.com/office/officeart/2005/8/layout/list1"/>
    <dgm:cxn modelId="{0202812F-E0B9-4D7F-A67B-0F9CAAA4DCB2}" type="presParOf" srcId="{3AA63032-6E44-446B-8972-4C204D8A6F85}" destId="{3531E42F-40E1-496F-866C-2A1246592BB6}" srcOrd="13" destOrd="0" presId="urn:microsoft.com/office/officeart/2005/8/layout/list1"/>
    <dgm:cxn modelId="{B386194D-07B9-4D53-8AAC-F3AF021BF945}" type="presParOf" srcId="{3AA63032-6E44-446B-8972-4C204D8A6F85}" destId="{9A4F83B0-9752-4CF7-B63F-E6575B0605AE}" srcOrd="14" destOrd="0" presId="urn:microsoft.com/office/officeart/2005/8/layout/list1"/>
    <dgm:cxn modelId="{5DCD6FCA-6E8F-4AC2-B3A4-04265E741234}" type="presParOf" srcId="{3AA63032-6E44-446B-8972-4C204D8A6F85}" destId="{1F11BF03-41AA-4369-979D-0B569B739071}" srcOrd="15" destOrd="0" presId="urn:microsoft.com/office/officeart/2005/8/layout/list1"/>
    <dgm:cxn modelId="{6E60CC48-50F8-4F05-A1ED-B5D5BF00E8A6}" type="presParOf" srcId="{3AA63032-6E44-446B-8972-4C204D8A6F85}" destId="{CCAD377E-6528-4ADD-A196-9E55169D64E8}" srcOrd="16" destOrd="0" presId="urn:microsoft.com/office/officeart/2005/8/layout/list1"/>
    <dgm:cxn modelId="{2E320206-AB74-45CD-B6F3-A1682F103450}" type="presParOf" srcId="{CCAD377E-6528-4ADD-A196-9E55169D64E8}" destId="{AFD553C0-C3D5-406B-A2D0-1827AC383EA9}" srcOrd="0" destOrd="0" presId="urn:microsoft.com/office/officeart/2005/8/layout/list1"/>
    <dgm:cxn modelId="{2B92029B-261D-49E2-B3A8-0F7B69211A94}" type="presParOf" srcId="{CCAD377E-6528-4ADD-A196-9E55169D64E8}" destId="{19977EE7-6BD3-4C04-A08C-F1A973E98C62}" srcOrd="1" destOrd="0" presId="urn:microsoft.com/office/officeart/2005/8/layout/list1"/>
    <dgm:cxn modelId="{67FCE3E5-E575-42F4-A53B-A50A83D86E2A}" type="presParOf" srcId="{3AA63032-6E44-446B-8972-4C204D8A6F85}" destId="{82000E67-F01F-4203-8818-3B3C653339F1}" srcOrd="17" destOrd="0" presId="urn:microsoft.com/office/officeart/2005/8/layout/list1"/>
    <dgm:cxn modelId="{B1F1B0F0-8DC3-40C2-B08C-6865E3BF1F8C}" type="presParOf" srcId="{3AA63032-6E44-446B-8972-4C204D8A6F85}" destId="{E807A962-5246-41E6-81DD-FA47B4DB713F}" srcOrd="18" destOrd="0" presId="urn:microsoft.com/office/officeart/2005/8/layout/list1"/>
    <dgm:cxn modelId="{933FE4A9-3BA9-463C-82F7-A5280A29C0EE}" type="presParOf" srcId="{3AA63032-6E44-446B-8972-4C204D8A6F85}" destId="{D204CD56-DB5B-47BF-8AF3-23680E8F0538}" srcOrd="19" destOrd="0" presId="urn:microsoft.com/office/officeart/2005/8/layout/list1"/>
    <dgm:cxn modelId="{116CA323-2268-4BD6-88AC-AE7B2AF7EF44}" type="presParOf" srcId="{3AA63032-6E44-446B-8972-4C204D8A6F85}" destId="{2AB4E7E2-FEDB-4BD6-B2DF-823C4B19EA18}" srcOrd="20" destOrd="0" presId="urn:microsoft.com/office/officeart/2005/8/layout/list1"/>
    <dgm:cxn modelId="{99E8FE03-7A4C-46C7-B62F-2F2FDE739EA0}" type="presParOf" srcId="{2AB4E7E2-FEDB-4BD6-B2DF-823C4B19EA18}" destId="{0C13FEF6-C0FA-41D1-BAF6-B13A2A1EBF74}" srcOrd="0" destOrd="0" presId="urn:microsoft.com/office/officeart/2005/8/layout/list1"/>
    <dgm:cxn modelId="{1F00B139-0332-4111-97FD-DEB4BBE3F045}" type="presParOf" srcId="{2AB4E7E2-FEDB-4BD6-B2DF-823C4B19EA18}" destId="{1ACF3326-2A5E-4C6D-9482-C6F256D1F845}" srcOrd="1" destOrd="0" presId="urn:microsoft.com/office/officeart/2005/8/layout/list1"/>
    <dgm:cxn modelId="{6219D2AD-E27C-463F-B538-25BF8D5C1C1D}" type="presParOf" srcId="{3AA63032-6E44-446B-8972-4C204D8A6F85}" destId="{68C17680-D87D-4542-9B64-892CEEFEAD2B}" srcOrd="21" destOrd="0" presId="urn:microsoft.com/office/officeart/2005/8/layout/list1"/>
    <dgm:cxn modelId="{008B1C1A-6F52-4398-AA5B-08FB53205C3B}" type="presParOf" srcId="{3AA63032-6E44-446B-8972-4C204D8A6F85}" destId="{403A8CB9-B656-4872-9239-A3F8337791F6}" srcOrd="22" destOrd="0" presId="urn:microsoft.com/office/officeart/2005/8/layout/list1"/>
    <dgm:cxn modelId="{2FCE6162-D195-465F-BFD3-C8CD80D23A7B}" type="presParOf" srcId="{3AA63032-6E44-446B-8972-4C204D8A6F85}" destId="{B1EC5C7F-6972-447B-8AB0-8C96535407A6}" srcOrd="23" destOrd="0" presId="urn:microsoft.com/office/officeart/2005/8/layout/list1"/>
    <dgm:cxn modelId="{BC38D66E-ECE6-468B-AE9C-2DC616DEA125}" type="presParOf" srcId="{3AA63032-6E44-446B-8972-4C204D8A6F85}" destId="{A161200A-4566-4B6E-9F7A-36632EABF455}" srcOrd="24" destOrd="0" presId="urn:microsoft.com/office/officeart/2005/8/layout/list1"/>
    <dgm:cxn modelId="{65EE4A16-82CB-4E22-8335-B75AF577DDBE}" type="presParOf" srcId="{A161200A-4566-4B6E-9F7A-36632EABF455}" destId="{65ADC0A7-F5A7-4D8D-A29A-F7D068153D23}" srcOrd="0" destOrd="0" presId="urn:microsoft.com/office/officeart/2005/8/layout/list1"/>
    <dgm:cxn modelId="{2F000CFE-88AE-4BE9-AD49-DA56BA492412}" type="presParOf" srcId="{A161200A-4566-4B6E-9F7A-36632EABF455}" destId="{561078F5-35A1-450D-A9BB-D174F49E6034}" srcOrd="1" destOrd="0" presId="urn:microsoft.com/office/officeart/2005/8/layout/list1"/>
    <dgm:cxn modelId="{383DD3FF-2CAC-4998-A690-7BA4FB5CFC6B}" type="presParOf" srcId="{3AA63032-6E44-446B-8972-4C204D8A6F85}" destId="{23319B22-52D0-43DA-93EF-867BFA15A922}" srcOrd="25" destOrd="0" presId="urn:microsoft.com/office/officeart/2005/8/layout/list1"/>
    <dgm:cxn modelId="{628781DD-6D67-457A-97F2-EAC7102733E0}" type="presParOf" srcId="{3AA63032-6E44-446B-8972-4C204D8A6F85}" destId="{3CDF3112-3BF1-4AC6-98B8-091471F28C6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663E6-A908-4C1E-9767-959E276AC815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8A705D-FA58-45D6-B84F-A081EF8CA5FA}">
      <dgm:prSet phldrT="[Text]" custT="1"/>
      <dgm:spPr/>
      <dgm:t>
        <a:bodyPr/>
        <a:lstStyle/>
        <a:p>
          <a:r>
            <a:rPr lang="en-US" sz="1200" b="1" dirty="0"/>
            <a:t>Phase Change Material </a:t>
          </a:r>
          <a:endParaRPr lang="en-IN" sz="1200" b="1" dirty="0"/>
        </a:p>
      </dgm:t>
    </dgm:pt>
    <dgm:pt modelId="{2E23E113-A833-4920-BEC6-336F1F94F4F3}" type="parTrans" cxnId="{F7AD4E47-FE56-4CC8-81A9-BFF1AC9D581E}">
      <dgm:prSet/>
      <dgm:spPr/>
      <dgm:t>
        <a:bodyPr/>
        <a:lstStyle/>
        <a:p>
          <a:endParaRPr lang="en-IN" b="1"/>
        </a:p>
      </dgm:t>
    </dgm:pt>
    <dgm:pt modelId="{25B6E8A4-934B-4E66-8742-ECDCADDCD536}" type="sibTrans" cxnId="{F7AD4E47-FE56-4CC8-81A9-BFF1AC9D581E}">
      <dgm:prSet/>
      <dgm:spPr/>
      <dgm:t>
        <a:bodyPr/>
        <a:lstStyle/>
        <a:p>
          <a:endParaRPr lang="en-IN" b="1"/>
        </a:p>
      </dgm:t>
    </dgm:pt>
    <dgm:pt modelId="{02882020-5AFE-4D2E-BA4C-CD0920F057D1}">
      <dgm:prSet phldrT="[Text]" custT="1"/>
      <dgm:spPr/>
      <dgm:t>
        <a:bodyPr/>
        <a:lstStyle/>
        <a:p>
          <a:r>
            <a:rPr lang="en-US" sz="1200" b="1" dirty="0"/>
            <a:t>Organic</a:t>
          </a:r>
          <a:endParaRPr lang="en-IN" sz="1200" b="1" dirty="0"/>
        </a:p>
      </dgm:t>
    </dgm:pt>
    <dgm:pt modelId="{467A749C-0FE4-40F3-96B3-F6A73F6ACF63}" type="parTrans" cxnId="{AF6B70E6-FECB-4308-9175-8879D39DEB63}">
      <dgm:prSet/>
      <dgm:spPr/>
      <dgm:t>
        <a:bodyPr/>
        <a:lstStyle/>
        <a:p>
          <a:endParaRPr lang="en-IN" b="1"/>
        </a:p>
      </dgm:t>
    </dgm:pt>
    <dgm:pt modelId="{F23E9DFE-8414-4FA5-9FDB-D6645FABBF03}" type="sibTrans" cxnId="{AF6B70E6-FECB-4308-9175-8879D39DEB63}">
      <dgm:prSet/>
      <dgm:spPr/>
      <dgm:t>
        <a:bodyPr/>
        <a:lstStyle/>
        <a:p>
          <a:endParaRPr lang="en-IN" b="1"/>
        </a:p>
      </dgm:t>
    </dgm:pt>
    <dgm:pt modelId="{EE1F3B65-BB67-475F-972F-1A6764A0D9E1}">
      <dgm:prSet phldrT="[Text]" custT="1"/>
      <dgm:spPr/>
      <dgm:t>
        <a:bodyPr/>
        <a:lstStyle/>
        <a:p>
          <a:r>
            <a:rPr lang="en-US" sz="1000" b="1" dirty="0"/>
            <a:t>Paraffin Compounds </a:t>
          </a:r>
          <a:endParaRPr lang="en-IN" sz="1000" b="1" dirty="0"/>
        </a:p>
      </dgm:t>
    </dgm:pt>
    <dgm:pt modelId="{390A6272-5154-4803-A02C-39855C9D11E3}" type="parTrans" cxnId="{BCD5256B-3777-4737-9861-653792BF3C52}">
      <dgm:prSet/>
      <dgm:spPr/>
      <dgm:t>
        <a:bodyPr/>
        <a:lstStyle/>
        <a:p>
          <a:endParaRPr lang="en-IN" b="1"/>
        </a:p>
      </dgm:t>
    </dgm:pt>
    <dgm:pt modelId="{AE2D6AF0-016E-486E-A75E-D52081BD8CC1}" type="sibTrans" cxnId="{BCD5256B-3777-4737-9861-653792BF3C52}">
      <dgm:prSet/>
      <dgm:spPr/>
      <dgm:t>
        <a:bodyPr/>
        <a:lstStyle/>
        <a:p>
          <a:endParaRPr lang="en-IN" b="1"/>
        </a:p>
      </dgm:t>
    </dgm:pt>
    <dgm:pt modelId="{D221C524-CD5A-49A2-8FF8-483588CCC840}">
      <dgm:prSet phldrT="[Text]" custT="1"/>
      <dgm:spPr/>
      <dgm:t>
        <a:bodyPr/>
        <a:lstStyle/>
        <a:p>
          <a:r>
            <a:rPr lang="en-US" sz="1000" b="1" dirty="0"/>
            <a:t>Non-Paraffin Compounds </a:t>
          </a:r>
          <a:endParaRPr lang="en-IN" sz="1000" b="1" dirty="0"/>
        </a:p>
      </dgm:t>
    </dgm:pt>
    <dgm:pt modelId="{9B350704-AAC7-4271-82C1-2F46C7D8491B}" type="parTrans" cxnId="{BE9207A8-133D-497E-9384-EB490F395F78}">
      <dgm:prSet/>
      <dgm:spPr/>
      <dgm:t>
        <a:bodyPr/>
        <a:lstStyle/>
        <a:p>
          <a:endParaRPr lang="en-IN" b="1"/>
        </a:p>
      </dgm:t>
    </dgm:pt>
    <dgm:pt modelId="{89DAD29D-7E84-455F-96CD-1F5B1DA91D20}" type="sibTrans" cxnId="{BE9207A8-133D-497E-9384-EB490F395F78}">
      <dgm:prSet/>
      <dgm:spPr/>
      <dgm:t>
        <a:bodyPr/>
        <a:lstStyle/>
        <a:p>
          <a:endParaRPr lang="en-IN" b="1"/>
        </a:p>
      </dgm:t>
    </dgm:pt>
    <dgm:pt modelId="{F5DFEF6F-7E17-451E-AD7C-C77CC52B257F}">
      <dgm:prSet phldrT="[Text]" custT="1"/>
      <dgm:spPr/>
      <dgm:t>
        <a:bodyPr/>
        <a:lstStyle/>
        <a:p>
          <a:r>
            <a:rPr lang="en-US" sz="1200" b="1" dirty="0"/>
            <a:t>Inorganic </a:t>
          </a:r>
          <a:endParaRPr lang="en-IN" sz="1200" b="1" dirty="0"/>
        </a:p>
      </dgm:t>
    </dgm:pt>
    <dgm:pt modelId="{1E391EA8-B69E-4249-AC46-B172A7677018}" type="parTrans" cxnId="{AC579BFD-B36D-4481-B6E4-41048E23A942}">
      <dgm:prSet/>
      <dgm:spPr/>
      <dgm:t>
        <a:bodyPr/>
        <a:lstStyle/>
        <a:p>
          <a:endParaRPr lang="en-IN" b="1"/>
        </a:p>
      </dgm:t>
    </dgm:pt>
    <dgm:pt modelId="{55BADAFB-6C23-4F75-A3F5-05074B63CDB2}" type="sibTrans" cxnId="{AC579BFD-B36D-4481-B6E4-41048E23A942}">
      <dgm:prSet/>
      <dgm:spPr/>
      <dgm:t>
        <a:bodyPr/>
        <a:lstStyle/>
        <a:p>
          <a:endParaRPr lang="en-IN" b="1"/>
        </a:p>
      </dgm:t>
    </dgm:pt>
    <dgm:pt modelId="{6EC3166A-8A11-4AFA-B605-F2CFCC897EBA}">
      <dgm:prSet phldrT="[Text]" custT="1"/>
      <dgm:spPr/>
      <dgm:t>
        <a:bodyPr/>
        <a:lstStyle/>
        <a:p>
          <a:r>
            <a:rPr lang="en-US" sz="1000" b="1" dirty="0"/>
            <a:t>Salt Hydrate </a:t>
          </a:r>
          <a:endParaRPr lang="en-IN" sz="1000" b="1" dirty="0"/>
        </a:p>
      </dgm:t>
    </dgm:pt>
    <dgm:pt modelId="{69E0F417-65D0-4376-959B-1B40FA3C05F2}" type="parTrans" cxnId="{EAB2366B-96DB-4D00-82A1-4674F5808EC4}">
      <dgm:prSet/>
      <dgm:spPr/>
      <dgm:t>
        <a:bodyPr/>
        <a:lstStyle/>
        <a:p>
          <a:endParaRPr lang="en-IN" b="1"/>
        </a:p>
      </dgm:t>
    </dgm:pt>
    <dgm:pt modelId="{122E9BE0-07F2-48AF-BCCF-C60DB64A6676}" type="sibTrans" cxnId="{EAB2366B-96DB-4D00-82A1-4674F5808EC4}">
      <dgm:prSet/>
      <dgm:spPr/>
      <dgm:t>
        <a:bodyPr/>
        <a:lstStyle/>
        <a:p>
          <a:endParaRPr lang="en-IN" b="1"/>
        </a:p>
      </dgm:t>
    </dgm:pt>
    <dgm:pt modelId="{B2473326-E3F1-4559-BAAE-7641B8E23A4D}">
      <dgm:prSet phldrT="[Text]" custT="1"/>
      <dgm:spPr/>
      <dgm:t>
        <a:bodyPr/>
        <a:lstStyle/>
        <a:p>
          <a:r>
            <a:rPr lang="en-US" sz="1000" b="1" dirty="0"/>
            <a:t>Metallic</a:t>
          </a:r>
          <a:endParaRPr lang="en-IN" sz="1000" b="1" dirty="0"/>
        </a:p>
      </dgm:t>
    </dgm:pt>
    <dgm:pt modelId="{1110CBE0-3AC8-4DF5-8A43-7B4BA42959C6}" type="parTrans" cxnId="{84FA0A95-7674-471C-AE40-C50105532934}">
      <dgm:prSet/>
      <dgm:spPr/>
      <dgm:t>
        <a:bodyPr/>
        <a:lstStyle/>
        <a:p>
          <a:endParaRPr lang="en-IN" b="1"/>
        </a:p>
      </dgm:t>
    </dgm:pt>
    <dgm:pt modelId="{A441CA13-29D1-4A11-A8C3-859015DCF99C}" type="sibTrans" cxnId="{84FA0A95-7674-471C-AE40-C50105532934}">
      <dgm:prSet/>
      <dgm:spPr/>
      <dgm:t>
        <a:bodyPr/>
        <a:lstStyle/>
        <a:p>
          <a:endParaRPr lang="en-IN" b="1"/>
        </a:p>
      </dgm:t>
    </dgm:pt>
    <dgm:pt modelId="{F8A6EBC2-6C42-4A14-8C48-1552A61A7D4D}">
      <dgm:prSet phldrT="[Text]" custT="1"/>
      <dgm:spPr/>
      <dgm:t>
        <a:bodyPr/>
        <a:lstStyle/>
        <a:p>
          <a:r>
            <a:rPr lang="en-US" sz="1200" b="1" dirty="0"/>
            <a:t>Eutectic </a:t>
          </a:r>
          <a:endParaRPr lang="en-IN" sz="1200" b="1" dirty="0"/>
        </a:p>
      </dgm:t>
    </dgm:pt>
    <dgm:pt modelId="{DB78445F-73C0-4738-98E8-75A07F781808}" type="parTrans" cxnId="{6BF779E8-C685-433C-A9D5-A6785B5F331F}">
      <dgm:prSet/>
      <dgm:spPr/>
      <dgm:t>
        <a:bodyPr/>
        <a:lstStyle/>
        <a:p>
          <a:endParaRPr lang="en-IN" b="1"/>
        </a:p>
      </dgm:t>
    </dgm:pt>
    <dgm:pt modelId="{A955F9B5-400C-4680-AC92-D0D06BBD2E42}" type="sibTrans" cxnId="{6BF779E8-C685-433C-A9D5-A6785B5F331F}">
      <dgm:prSet/>
      <dgm:spPr/>
      <dgm:t>
        <a:bodyPr/>
        <a:lstStyle/>
        <a:p>
          <a:endParaRPr lang="en-IN" b="1"/>
        </a:p>
      </dgm:t>
    </dgm:pt>
    <dgm:pt modelId="{12AF6D4B-0FEB-4EA1-B1DD-A9BEB3D89660}">
      <dgm:prSet phldrT="[Text]" custT="1"/>
      <dgm:spPr/>
      <dgm:t>
        <a:bodyPr/>
        <a:lstStyle/>
        <a:p>
          <a:r>
            <a:rPr lang="en-US" sz="1000" b="1" dirty="0"/>
            <a:t>Organic – Organic </a:t>
          </a:r>
          <a:endParaRPr lang="en-IN" sz="1000" b="1" dirty="0"/>
        </a:p>
      </dgm:t>
    </dgm:pt>
    <dgm:pt modelId="{56A1D355-6A4B-42D9-A0A7-4AE3D6E5F709}" type="parTrans" cxnId="{7805D603-2C9A-431F-BFCE-FC0813609E18}">
      <dgm:prSet/>
      <dgm:spPr/>
      <dgm:t>
        <a:bodyPr/>
        <a:lstStyle/>
        <a:p>
          <a:endParaRPr lang="en-IN" b="1"/>
        </a:p>
      </dgm:t>
    </dgm:pt>
    <dgm:pt modelId="{28CF9F04-136D-4CB7-BB99-253FE272ED6E}" type="sibTrans" cxnId="{7805D603-2C9A-431F-BFCE-FC0813609E18}">
      <dgm:prSet/>
      <dgm:spPr/>
      <dgm:t>
        <a:bodyPr/>
        <a:lstStyle/>
        <a:p>
          <a:endParaRPr lang="en-IN" b="1"/>
        </a:p>
      </dgm:t>
    </dgm:pt>
    <dgm:pt modelId="{F934ACC3-F13E-44A2-A9D9-609D82EDE817}">
      <dgm:prSet phldrT="[Text]" custT="1"/>
      <dgm:spPr/>
      <dgm:t>
        <a:bodyPr/>
        <a:lstStyle/>
        <a:p>
          <a:r>
            <a:rPr lang="en-US" sz="1000" b="1" dirty="0"/>
            <a:t>Inorganic – Inorganic </a:t>
          </a:r>
          <a:endParaRPr lang="en-IN" sz="1000" b="1" dirty="0"/>
        </a:p>
      </dgm:t>
    </dgm:pt>
    <dgm:pt modelId="{DC1E0BEB-A462-40E2-BAC1-38BDB1B7AC7F}" type="parTrans" cxnId="{E1D83341-C8A1-4DB6-BEDF-9FB1D54C9F08}">
      <dgm:prSet/>
      <dgm:spPr/>
      <dgm:t>
        <a:bodyPr/>
        <a:lstStyle/>
        <a:p>
          <a:endParaRPr lang="en-IN" b="1"/>
        </a:p>
      </dgm:t>
    </dgm:pt>
    <dgm:pt modelId="{C84E52DA-C85B-4B0B-AF3D-8F85A864FD07}" type="sibTrans" cxnId="{E1D83341-C8A1-4DB6-BEDF-9FB1D54C9F08}">
      <dgm:prSet/>
      <dgm:spPr/>
      <dgm:t>
        <a:bodyPr/>
        <a:lstStyle/>
        <a:p>
          <a:endParaRPr lang="en-IN" b="1"/>
        </a:p>
      </dgm:t>
    </dgm:pt>
    <dgm:pt modelId="{99B3A2BC-D907-4EE9-B5C8-4AC145121F88}">
      <dgm:prSet phldrT="[Text]" custT="1"/>
      <dgm:spPr/>
      <dgm:t>
        <a:bodyPr/>
        <a:lstStyle/>
        <a:p>
          <a:r>
            <a:rPr lang="en-US" sz="1000" b="1" dirty="0"/>
            <a:t>Inorganic – Organic </a:t>
          </a:r>
          <a:endParaRPr lang="en-IN" sz="1000" b="1" dirty="0"/>
        </a:p>
      </dgm:t>
    </dgm:pt>
    <dgm:pt modelId="{B72B0D5F-2D85-4FA1-A2B8-56DF00FCA0B1}" type="parTrans" cxnId="{764D03FF-B264-4411-8A05-AE62AEEB44F1}">
      <dgm:prSet/>
      <dgm:spPr/>
      <dgm:t>
        <a:bodyPr/>
        <a:lstStyle/>
        <a:p>
          <a:endParaRPr lang="en-IN" b="1"/>
        </a:p>
      </dgm:t>
    </dgm:pt>
    <dgm:pt modelId="{DB4C72AA-5AB2-4AC8-B745-9D5079A2A9FE}" type="sibTrans" cxnId="{764D03FF-B264-4411-8A05-AE62AEEB44F1}">
      <dgm:prSet/>
      <dgm:spPr/>
      <dgm:t>
        <a:bodyPr/>
        <a:lstStyle/>
        <a:p>
          <a:endParaRPr lang="en-IN" b="1"/>
        </a:p>
      </dgm:t>
    </dgm:pt>
    <dgm:pt modelId="{34F41CA4-ABF9-4297-82C3-4B5DB1D6CF83}" type="pres">
      <dgm:prSet presAssocID="{EDC663E6-A908-4C1E-9767-959E276AC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CF909-0BC1-4019-8726-9D3E1185F15A}" type="pres">
      <dgm:prSet presAssocID="{A98A705D-FA58-45D6-B84F-A081EF8CA5FA}" presName="root1" presStyleCnt="0"/>
      <dgm:spPr/>
    </dgm:pt>
    <dgm:pt modelId="{7F029753-FD36-4C57-8F84-4FAAB05F76F4}" type="pres">
      <dgm:prSet presAssocID="{A98A705D-FA58-45D6-B84F-A081EF8CA5FA}" presName="LevelOneTextNode" presStyleLbl="node0" presStyleIdx="0" presStyleCnt="1">
        <dgm:presLayoutVars>
          <dgm:chPref val="3"/>
        </dgm:presLayoutVars>
      </dgm:prSet>
      <dgm:spPr/>
    </dgm:pt>
    <dgm:pt modelId="{71B87FFE-A086-49AF-9835-609EB63E4B9F}" type="pres">
      <dgm:prSet presAssocID="{A98A705D-FA58-45D6-B84F-A081EF8CA5FA}" presName="level2hierChild" presStyleCnt="0"/>
      <dgm:spPr/>
    </dgm:pt>
    <dgm:pt modelId="{A254396B-8528-4C96-BD1D-1B759E878E98}" type="pres">
      <dgm:prSet presAssocID="{467A749C-0FE4-40F3-96B3-F6A73F6ACF63}" presName="conn2-1" presStyleLbl="parChTrans1D2" presStyleIdx="0" presStyleCnt="3"/>
      <dgm:spPr/>
    </dgm:pt>
    <dgm:pt modelId="{475750B6-4E6B-48DB-B2D7-DB491F1B0F67}" type="pres">
      <dgm:prSet presAssocID="{467A749C-0FE4-40F3-96B3-F6A73F6ACF63}" presName="connTx" presStyleLbl="parChTrans1D2" presStyleIdx="0" presStyleCnt="3"/>
      <dgm:spPr/>
    </dgm:pt>
    <dgm:pt modelId="{20D0FCAF-DA3A-431B-9682-131AF1A17443}" type="pres">
      <dgm:prSet presAssocID="{02882020-5AFE-4D2E-BA4C-CD0920F057D1}" presName="root2" presStyleCnt="0"/>
      <dgm:spPr/>
    </dgm:pt>
    <dgm:pt modelId="{4E1F4A6F-38E3-4BE9-8BE8-2ABD6BA5C582}" type="pres">
      <dgm:prSet presAssocID="{02882020-5AFE-4D2E-BA4C-CD0920F057D1}" presName="LevelTwoTextNode" presStyleLbl="node2" presStyleIdx="0" presStyleCnt="3">
        <dgm:presLayoutVars>
          <dgm:chPref val="3"/>
        </dgm:presLayoutVars>
      </dgm:prSet>
      <dgm:spPr/>
    </dgm:pt>
    <dgm:pt modelId="{C89897A9-5EF4-4733-9B54-E652BEA1928B}" type="pres">
      <dgm:prSet presAssocID="{02882020-5AFE-4D2E-BA4C-CD0920F057D1}" presName="level3hierChild" presStyleCnt="0"/>
      <dgm:spPr/>
    </dgm:pt>
    <dgm:pt modelId="{16D27226-5916-4360-9F3D-868E79A99468}" type="pres">
      <dgm:prSet presAssocID="{390A6272-5154-4803-A02C-39855C9D11E3}" presName="conn2-1" presStyleLbl="parChTrans1D3" presStyleIdx="0" presStyleCnt="7"/>
      <dgm:spPr/>
    </dgm:pt>
    <dgm:pt modelId="{B8E59CB6-0A70-46C2-9BDD-7458B9EB8BCF}" type="pres">
      <dgm:prSet presAssocID="{390A6272-5154-4803-A02C-39855C9D11E3}" presName="connTx" presStyleLbl="parChTrans1D3" presStyleIdx="0" presStyleCnt="7"/>
      <dgm:spPr/>
    </dgm:pt>
    <dgm:pt modelId="{35D76881-09B5-4DA9-8950-DFB61A2F459D}" type="pres">
      <dgm:prSet presAssocID="{EE1F3B65-BB67-475F-972F-1A6764A0D9E1}" presName="root2" presStyleCnt="0"/>
      <dgm:spPr/>
    </dgm:pt>
    <dgm:pt modelId="{F2DEF2F6-CECE-475F-AEE0-D8D8EF995CD4}" type="pres">
      <dgm:prSet presAssocID="{EE1F3B65-BB67-475F-972F-1A6764A0D9E1}" presName="LevelTwoTextNode" presStyleLbl="node3" presStyleIdx="0" presStyleCnt="7">
        <dgm:presLayoutVars>
          <dgm:chPref val="3"/>
        </dgm:presLayoutVars>
      </dgm:prSet>
      <dgm:spPr/>
    </dgm:pt>
    <dgm:pt modelId="{290DC755-0E78-43DD-943F-036E7888D1BB}" type="pres">
      <dgm:prSet presAssocID="{EE1F3B65-BB67-475F-972F-1A6764A0D9E1}" presName="level3hierChild" presStyleCnt="0"/>
      <dgm:spPr/>
    </dgm:pt>
    <dgm:pt modelId="{144242BA-0A46-400A-9EE8-04814EFA63DB}" type="pres">
      <dgm:prSet presAssocID="{9B350704-AAC7-4271-82C1-2F46C7D8491B}" presName="conn2-1" presStyleLbl="parChTrans1D3" presStyleIdx="1" presStyleCnt="7"/>
      <dgm:spPr/>
    </dgm:pt>
    <dgm:pt modelId="{08423CF7-BBF1-4C89-85D9-D4E1B455B405}" type="pres">
      <dgm:prSet presAssocID="{9B350704-AAC7-4271-82C1-2F46C7D8491B}" presName="connTx" presStyleLbl="parChTrans1D3" presStyleIdx="1" presStyleCnt="7"/>
      <dgm:spPr/>
    </dgm:pt>
    <dgm:pt modelId="{6E325087-CA54-4A59-A846-1F7BDA316581}" type="pres">
      <dgm:prSet presAssocID="{D221C524-CD5A-49A2-8FF8-483588CCC840}" presName="root2" presStyleCnt="0"/>
      <dgm:spPr/>
    </dgm:pt>
    <dgm:pt modelId="{CBF09938-48C6-4BF0-A927-35B4AAFE0D53}" type="pres">
      <dgm:prSet presAssocID="{D221C524-CD5A-49A2-8FF8-483588CCC840}" presName="LevelTwoTextNode" presStyleLbl="node3" presStyleIdx="1" presStyleCnt="7">
        <dgm:presLayoutVars>
          <dgm:chPref val="3"/>
        </dgm:presLayoutVars>
      </dgm:prSet>
      <dgm:spPr/>
    </dgm:pt>
    <dgm:pt modelId="{D40016C0-5DAC-4BF1-861E-F6C9A3E8EC5D}" type="pres">
      <dgm:prSet presAssocID="{D221C524-CD5A-49A2-8FF8-483588CCC840}" presName="level3hierChild" presStyleCnt="0"/>
      <dgm:spPr/>
    </dgm:pt>
    <dgm:pt modelId="{57F0FEDF-5DC0-4EB6-979E-CAA84F3A7258}" type="pres">
      <dgm:prSet presAssocID="{1E391EA8-B69E-4249-AC46-B172A7677018}" presName="conn2-1" presStyleLbl="parChTrans1D2" presStyleIdx="1" presStyleCnt="3"/>
      <dgm:spPr/>
    </dgm:pt>
    <dgm:pt modelId="{CEADEE8A-622E-4CC4-B8EE-2BDE62C719B8}" type="pres">
      <dgm:prSet presAssocID="{1E391EA8-B69E-4249-AC46-B172A7677018}" presName="connTx" presStyleLbl="parChTrans1D2" presStyleIdx="1" presStyleCnt="3"/>
      <dgm:spPr/>
    </dgm:pt>
    <dgm:pt modelId="{74F32F93-E553-4DCA-B6D2-CDEB9BB1F911}" type="pres">
      <dgm:prSet presAssocID="{F5DFEF6F-7E17-451E-AD7C-C77CC52B257F}" presName="root2" presStyleCnt="0"/>
      <dgm:spPr/>
    </dgm:pt>
    <dgm:pt modelId="{68243DB2-56FC-48A5-87CC-6EA7D4914EA7}" type="pres">
      <dgm:prSet presAssocID="{F5DFEF6F-7E17-451E-AD7C-C77CC52B257F}" presName="LevelTwoTextNode" presStyleLbl="node2" presStyleIdx="1" presStyleCnt="3">
        <dgm:presLayoutVars>
          <dgm:chPref val="3"/>
        </dgm:presLayoutVars>
      </dgm:prSet>
      <dgm:spPr/>
    </dgm:pt>
    <dgm:pt modelId="{8E65351D-8D84-4ADD-9639-8F6FDEA816FC}" type="pres">
      <dgm:prSet presAssocID="{F5DFEF6F-7E17-451E-AD7C-C77CC52B257F}" presName="level3hierChild" presStyleCnt="0"/>
      <dgm:spPr/>
    </dgm:pt>
    <dgm:pt modelId="{F1DC803E-252A-4AD0-B35B-D06BFCD9D98F}" type="pres">
      <dgm:prSet presAssocID="{69E0F417-65D0-4376-959B-1B40FA3C05F2}" presName="conn2-1" presStyleLbl="parChTrans1D3" presStyleIdx="2" presStyleCnt="7"/>
      <dgm:spPr/>
    </dgm:pt>
    <dgm:pt modelId="{28B7913E-8C1D-42C2-AB6B-A1E734E123FD}" type="pres">
      <dgm:prSet presAssocID="{69E0F417-65D0-4376-959B-1B40FA3C05F2}" presName="connTx" presStyleLbl="parChTrans1D3" presStyleIdx="2" presStyleCnt="7"/>
      <dgm:spPr/>
    </dgm:pt>
    <dgm:pt modelId="{6742A309-3CB1-4689-9CB7-7D585B2F6B19}" type="pres">
      <dgm:prSet presAssocID="{6EC3166A-8A11-4AFA-B605-F2CFCC897EBA}" presName="root2" presStyleCnt="0"/>
      <dgm:spPr/>
    </dgm:pt>
    <dgm:pt modelId="{EDF0FA2E-89C6-4E84-8367-AC307E6EC9E7}" type="pres">
      <dgm:prSet presAssocID="{6EC3166A-8A11-4AFA-B605-F2CFCC897EBA}" presName="LevelTwoTextNode" presStyleLbl="node3" presStyleIdx="2" presStyleCnt="7">
        <dgm:presLayoutVars>
          <dgm:chPref val="3"/>
        </dgm:presLayoutVars>
      </dgm:prSet>
      <dgm:spPr/>
    </dgm:pt>
    <dgm:pt modelId="{692B05DD-4459-4EFD-A0E5-8AF347A24B99}" type="pres">
      <dgm:prSet presAssocID="{6EC3166A-8A11-4AFA-B605-F2CFCC897EBA}" presName="level3hierChild" presStyleCnt="0"/>
      <dgm:spPr/>
    </dgm:pt>
    <dgm:pt modelId="{2C2998C6-3042-4568-8296-8EE3891BE388}" type="pres">
      <dgm:prSet presAssocID="{1110CBE0-3AC8-4DF5-8A43-7B4BA42959C6}" presName="conn2-1" presStyleLbl="parChTrans1D3" presStyleIdx="3" presStyleCnt="7"/>
      <dgm:spPr/>
    </dgm:pt>
    <dgm:pt modelId="{67BB421D-BCB1-4677-BA0B-F145D6720C30}" type="pres">
      <dgm:prSet presAssocID="{1110CBE0-3AC8-4DF5-8A43-7B4BA42959C6}" presName="connTx" presStyleLbl="parChTrans1D3" presStyleIdx="3" presStyleCnt="7"/>
      <dgm:spPr/>
    </dgm:pt>
    <dgm:pt modelId="{84840050-DA03-48C7-99B5-0D9391FD29B9}" type="pres">
      <dgm:prSet presAssocID="{B2473326-E3F1-4559-BAAE-7641B8E23A4D}" presName="root2" presStyleCnt="0"/>
      <dgm:spPr/>
    </dgm:pt>
    <dgm:pt modelId="{40B1E821-0462-44C3-A05F-E6A60DBDCDD1}" type="pres">
      <dgm:prSet presAssocID="{B2473326-E3F1-4559-BAAE-7641B8E23A4D}" presName="LevelTwoTextNode" presStyleLbl="node3" presStyleIdx="3" presStyleCnt="7">
        <dgm:presLayoutVars>
          <dgm:chPref val="3"/>
        </dgm:presLayoutVars>
      </dgm:prSet>
      <dgm:spPr/>
    </dgm:pt>
    <dgm:pt modelId="{358AD383-E32E-419A-9464-EB89CCCC117F}" type="pres">
      <dgm:prSet presAssocID="{B2473326-E3F1-4559-BAAE-7641B8E23A4D}" presName="level3hierChild" presStyleCnt="0"/>
      <dgm:spPr/>
    </dgm:pt>
    <dgm:pt modelId="{BD1BE709-4B4B-41D6-871C-090D362CDA98}" type="pres">
      <dgm:prSet presAssocID="{DB78445F-73C0-4738-98E8-75A07F781808}" presName="conn2-1" presStyleLbl="parChTrans1D2" presStyleIdx="2" presStyleCnt="3"/>
      <dgm:spPr/>
    </dgm:pt>
    <dgm:pt modelId="{628E3A4F-F32F-4D9B-93CA-E2FF46C4B795}" type="pres">
      <dgm:prSet presAssocID="{DB78445F-73C0-4738-98E8-75A07F781808}" presName="connTx" presStyleLbl="parChTrans1D2" presStyleIdx="2" presStyleCnt="3"/>
      <dgm:spPr/>
    </dgm:pt>
    <dgm:pt modelId="{3FA4ACCF-F3A3-42C7-BD23-825ED4121A1C}" type="pres">
      <dgm:prSet presAssocID="{F8A6EBC2-6C42-4A14-8C48-1552A61A7D4D}" presName="root2" presStyleCnt="0"/>
      <dgm:spPr/>
    </dgm:pt>
    <dgm:pt modelId="{0C5BF846-E6B7-4979-A40F-033FBC2CB5E7}" type="pres">
      <dgm:prSet presAssocID="{F8A6EBC2-6C42-4A14-8C48-1552A61A7D4D}" presName="LevelTwoTextNode" presStyleLbl="node2" presStyleIdx="2" presStyleCnt="3">
        <dgm:presLayoutVars>
          <dgm:chPref val="3"/>
        </dgm:presLayoutVars>
      </dgm:prSet>
      <dgm:spPr/>
    </dgm:pt>
    <dgm:pt modelId="{141FE90E-76A1-4D3B-BE91-175FA5F931E2}" type="pres">
      <dgm:prSet presAssocID="{F8A6EBC2-6C42-4A14-8C48-1552A61A7D4D}" presName="level3hierChild" presStyleCnt="0"/>
      <dgm:spPr/>
    </dgm:pt>
    <dgm:pt modelId="{95170DB0-2FAC-4B32-8CD5-E79DF8548B72}" type="pres">
      <dgm:prSet presAssocID="{56A1D355-6A4B-42D9-A0A7-4AE3D6E5F709}" presName="conn2-1" presStyleLbl="parChTrans1D3" presStyleIdx="4" presStyleCnt="7"/>
      <dgm:spPr/>
    </dgm:pt>
    <dgm:pt modelId="{C6E3ADC0-BCCA-45DE-8F27-07D2C61147DA}" type="pres">
      <dgm:prSet presAssocID="{56A1D355-6A4B-42D9-A0A7-4AE3D6E5F709}" presName="connTx" presStyleLbl="parChTrans1D3" presStyleIdx="4" presStyleCnt="7"/>
      <dgm:spPr/>
    </dgm:pt>
    <dgm:pt modelId="{33DB4BC8-39DF-4294-A593-79786685A8A7}" type="pres">
      <dgm:prSet presAssocID="{12AF6D4B-0FEB-4EA1-B1DD-A9BEB3D89660}" presName="root2" presStyleCnt="0"/>
      <dgm:spPr/>
    </dgm:pt>
    <dgm:pt modelId="{6E24B0E3-6CA4-4257-AD24-132CCEE9340A}" type="pres">
      <dgm:prSet presAssocID="{12AF6D4B-0FEB-4EA1-B1DD-A9BEB3D89660}" presName="LevelTwoTextNode" presStyleLbl="node3" presStyleIdx="4" presStyleCnt="7">
        <dgm:presLayoutVars>
          <dgm:chPref val="3"/>
        </dgm:presLayoutVars>
      </dgm:prSet>
      <dgm:spPr/>
    </dgm:pt>
    <dgm:pt modelId="{C854C2A1-CD1A-4259-BA8A-E1034744A779}" type="pres">
      <dgm:prSet presAssocID="{12AF6D4B-0FEB-4EA1-B1DD-A9BEB3D89660}" presName="level3hierChild" presStyleCnt="0"/>
      <dgm:spPr/>
    </dgm:pt>
    <dgm:pt modelId="{4A445974-CF9B-4336-8B68-524769DE51AF}" type="pres">
      <dgm:prSet presAssocID="{DC1E0BEB-A462-40E2-BAC1-38BDB1B7AC7F}" presName="conn2-1" presStyleLbl="parChTrans1D3" presStyleIdx="5" presStyleCnt="7"/>
      <dgm:spPr/>
    </dgm:pt>
    <dgm:pt modelId="{36F1AE05-4A4A-49D6-859E-D8866BF5CA48}" type="pres">
      <dgm:prSet presAssocID="{DC1E0BEB-A462-40E2-BAC1-38BDB1B7AC7F}" presName="connTx" presStyleLbl="parChTrans1D3" presStyleIdx="5" presStyleCnt="7"/>
      <dgm:spPr/>
    </dgm:pt>
    <dgm:pt modelId="{311EE955-D0BD-401F-AE68-9C4EA37CDA3E}" type="pres">
      <dgm:prSet presAssocID="{F934ACC3-F13E-44A2-A9D9-609D82EDE817}" presName="root2" presStyleCnt="0"/>
      <dgm:spPr/>
    </dgm:pt>
    <dgm:pt modelId="{63CAE42C-8547-4376-A667-84EE50E95629}" type="pres">
      <dgm:prSet presAssocID="{F934ACC3-F13E-44A2-A9D9-609D82EDE817}" presName="LevelTwoTextNode" presStyleLbl="node3" presStyleIdx="5" presStyleCnt="7">
        <dgm:presLayoutVars>
          <dgm:chPref val="3"/>
        </dgm:presLayoutVars>
      </dgm:prSet>
      <dgm:spPr/>
    </dgm:pt>
    <dgm:pt modelId="{283788F8-0F6B-4489-84C7-DB7738399130}" type="pres">
      <dgm:prSet presAssocID="{F934ACC3-F13E-44A2-A9D9-609D82EDE817}" presName="level3hierChild" presStyleCnt="0"/>
      <dgm:spPr/>
    </dgm:pt>
    <dgm:pt modelId="{1CB71493-32FE-4123-8CC9-A6419177E300}" type="pres">
      <dgm:prSet presAssocID="{B72B0D5F-2D85-4FA1-A2B8-56DF00FCA0B1}" presName="conn2-1" presStyleLbl="parChTrans1D3" presStyleIdx="6" presStyleCnt="7"/>
      <dgm:spPr/>
    </dgm:pt>
    <dgm:pt modelId="{A97BF849-2706-4DF4-B12F-4D108A4DD2A8}" type="pres">
      <dgm:prSet presAssocID="{B72B0D5F-2D85-4FA1-A2B8-56DF00FCA0B1}" presName="connTx" presStyleLbl="parChTrans1D3" presStyleIdx="6" presStyleCnt="7"/>
      <dgm:spPr/>
    </dgm:pt>
    <dgm:pt modelId="{664D5946-262D-4881-A4A9-F3FD8F5C4F57}" type="pres">
      <dgm:prSet presAssocID="{99B3A2BC-D907-4EE9-B5C8-4AC145121F88}" presName="root2" presStyleCnt="0"/>
      <dgm:spPr/>
    </dgm:pt>
    <dgm:pt modelId="{9589943A-36E1-45F8-8F01-DD63B449E16F}" type="pres">
      <dgm:prSet presAssocID="{99B3A2BC-D907-4EE9-B5C8-4AC145121F88}" presName="LevelTwoTextNode" presStyleLbl="node3" presStyleIdx="6" presStyleCnt="7">
        <dgm:presLayoutVars>
          <dgm:chPref val="3"/>
        </dgm:presLayoutVars>
      </dgm:prSet>
      <dgm:spPr/>
    </dgm:pt>
    <dgm:pt modelId="{1698895C-1DD1-434E-9028-49E84C71C3E3}" type="pres">
      <dgm:prSet presAssocID="{99B3A2BC-D907-4EE9-B5C8-4AC145121F88}" presName="level3hierChild" presStyleCnt="0"/>
      <dgm:spPr/>
    </dgm:pt>
  </dgm:ptLst>
  <dgm:cxnLst>
    <dgm:cxn modelId="{CF8F1B01-CB5B-421D-A907-787E78185E89}" type="presOf" srcId="{F8A6EBC2-6C42-4A14-8C48-1552A61A7D4D}" destId="{0C5BF846-E6B7-4979-A40F-033FBC2CB5E7}" srcOrd="0" destOrd="0" presId="urn:microsoft.com/office/officeart/2008/layout/HorizontalMultiLevelHierarchy"/>
    <dgm:cxn modelId="{7805D603-2C9A-431F-BFCE-FC0813609E18}" srcId="{F8A6EBC2-6C42-4A14-8C48-1552A61A7D4D}" destId="{12AF6D4B-0FEB-4EA1-B1DD-A9BEB3D89660}" srcOrd="0" destOrd="0" parTransId="{56A1D355-6A4B-42D9-A0A7-4AE3D6E5F709}" sibTransId="{28CF9F04-136D-4CB7-BB99-253FE272ED6E}"/>
    <dgm:cxn modelId="{24760C11-2622-4B1F-B88D-A2A8BC7DDB01}" type="presOf" srcId="{390A6272-5154-4803-A02C-39855C9D11E3}" destId="{B8E59CB6-0A70-46C2-9BDD-7458B9EB8BCF}" srcOrd="1" destOrd="0" presId="urn:microsoft.com/office/officeart/2008/layout/HorizontalMultiLevelHierarchy"/>
    <dgm:cxn modelId="{5966A012-7288-49DA-8291-9B42F2EBEA20}" type="presOf" srcId="{9B350704-AAC7-4271-82C1-2F46C7D8491B}" destId="{144242BA-0A46-400A-9EE8-04814EFA63DB}" srcOrd="0" destOrd="0" presId="urn:microsoft.com/office/officeart/2008/layout/HorizontalMultiLevelHierarchy"/>
    <dgm:cxn modelId="{7E725214-B464-4B35-8547-27E089C49DB2}" type="presOf" srcId="{1E391EA8-B69E-4249-AC46-B172A7677018}" destId="{57F0FEDF-5DC0-4EB6-979E-CAA84F3A7258}" srcOrd="0" destOrd="0" presId="urn:microsoft.com/office/officeart/2008/layout/HorizontalMultiLevelHierarchy"/>
    <dgm:cxn modelId="{CB8A1818-C954-4B2F-9D9A-7276FA927F85}" type="presOf" srcId="{6EC3166A-8A11-4AFA-B605-F2CFCC897EBA}" destId="{EDF0FA2E-89C6-4E84-8367-AC307E6EC9E7}" srcOrd="0" destOrd="0" presId="urn:microsoft.com/office/officeart/2008/layout/HorizontalMultiLevelHierarchy"/>
    <dgm:cxn modelId="{E1E70F36-56DF-47EA-9855-01C0D4791D07}" type="presOf" srcId="{69E0F417-65D0-4376-959B-1B40FA3C05F2}" destId="{28B7913E-8C1D-42C2-AB6B-A1E734E123FD}" srcOrd="1" destOrd="0" presId="urn:microsoft.com/office/officeart/2008/layout/HorizontalMultiLevelHierarchy"/>
    <dgm:cxn modelId="{BCB5AD36-76C1-4036-A039-5E582F674ABB}" type="presOf" srcId="{467A749C-0FE4-40F3-96B3-F6A73F6ACF63}" destId="{A254396B-8528-4C96-BD1D-1B759E878E98}" srcOrd="0" destOrd="0" presId="urn:microsoft.com/office/officeart/2008/layout/HorizontalMultiLevelHierarchy"/>
    <dgm:cxn modelId="{5DDB6E3C-99E1-4A39-9466-614222EF5D61}" type="presOf" srcId="{99B3A2BC-D907-4EE9-B5C8-4AC145121F88}" destId="{9589943A-36E1-45F8-8F01-DD63B449E16F}" srcOrd="0" destOrd="0" presId="urn:microsoft.com/office/officeart/2008/layout/HorizontalMultiLevelHierarchy"/>
    <dgm:cxn modelId="{64BC313D-A1F5-4219-A250-C05EA0D6FACA}" type="presOf" srcId="{1110CBE0-3AC8-4DF5-8A43-7B4BA42959C6}" destId="{67BB421D-BCB1-4677-BA0B-F145D6720C30}" srcOrd="1" destOrd="0" presId="urn:microsoft.com/office/officeart/2008/layout/HorizontalMultiLevelHierarchy"/>
    <dgm:cxn modelId="{17D2465E-9676-475F-B6D2-C626C2069E31}" type="presOf" srcId="{F5DFEF6F-7E17-451E-AD7C-C77CC52B257F}" destId="{68243DB2-56FC-48A5-87CC-6EA7D4914EA7}" srcOrd="0" destOrd="0" presId="urn:microsoft.com/office/officeart/2008/layout/HorizontalMultiLevelHierarchy"/>
    <dgm:cxn modelId="{C0D0E45F-8DDF-4F74-BB44-BC386318A7DF}" type="presOf" srcId="{A98A705D-FA58-45D6-B84F-A081EF8CA5FA}" destId="{7F029753-FD36-4C57-8F84-4FAAB05F76F4}" srcOrd="0" destOrd="0" presId="urn:microsoft.com/office/officeart/2008/layout/HorizontalMultiLevelHierarchy"/>
    <dgm:cxn modelId="{E1D83341-C8A1-4DB6-BEDF-9FB1D54C9F08}" srcId="{F8A6EBC2-6C42-4A14-8C48-1552A61A7D4D}" destId="{F934ACC3-F13E-44A2-A9D9-609D82EDE817}" srcOrd="1" destOrd="0" parTransId="{DC1E0BEB-A462-40E2-BAC1-38BDB1B7AC7F}" sibTransId="{C84E52DA-C85B-4B0B-AF3D-8F85A864FD07}"/>
    <dgm:cxn modelId="{F7AD4E47-FE56-4CC8-81A9-BFF1AC9D581E}" srcId="{EDC663E6-A908-4C1E-9767-959E276AC815}" destId="{A98A705D-FA58-45D6-B84F-A081EF8CA5FA}" srcOrd="0" destOrd="0" parTransId="{2E23E113-A833-4920-BEC6-336F1F94F4F3}" sibTransId="{25B6E8A4-934B-4E66-8742-ECDCADDCD536}"/>
    <dgm:cxn modelId="{1A74666A-0FE4-4ADC-BE02-4F3297E4BF41}" type="presOf" srcId="{12AF6D4B-0FEB-4EA1-B1DD-A9BEB3D89660}" destId="{6E24B0E3-6CA4-4257-AD24-132CCEE9340A}" srcOrd="0" destOrd="0" presId="urn:microsoft.com/office/officeart/2008/layout/HorizontalMultiLevelHierarchy"/>
    <dgm:cxn modelId="{BCD5256B-3777-4737-9861-653792BF3C52}" srcId="{02882020-5AFE-4D2E-BA4C-CD0920F057D1}" destId="{EE1F3B65-BB67-475F-972F-1A6764A0D9E1}" srcOrd="0" destOrd="0" parTransId="{390A6272-5154-4803-A02C-39855C9D11E3}" sibTransId="{AE2D6AF0-016E-486E-A75E-D52081BD8CC1}"/>
    <dgm:cxn modelId="{EAB2366B-96DB-4D00-82A1-4674F5808EC4}" srcId="{F5DFEF6F-7E17-451E-AD7C-C77CC52B257F}" destId="{6EC3166A-8A11-4AFA-B605-F2CFCC897EBA}" srcOrd="0" destOrd="0" parTransId="{69E0F417-65D0-4376-959B-1B40FA3C05F2}" sibTransId="{122E9BE0-07F2-48AF-BCCF-C60DB64A6676}"/>
    <dgm:cxn modelId="{468FB44B-29E7-41AC-B020-AC36082130E0}" type="presOf" srcId="{F934ACC3-F13E-44A2-A9D9-609D82EDE817}" destId="{63CAE42C-8547-4376-A667-84EE50E95629}" srcOrd="0" destOrd="0" presId="urn:microsoft.com/office/officeart/2008/layout/HorizontalMultiLevelHierarchy"/>
    <dgm:cxn modelId="{F41C234D-B1CF-4183-B0EF-2E2D068446C0}" type="presOf" srcId="{9B350704-AAC7-4271-82C1-2F46C7D8491B}" destId="{08423CF7-BBF1-4C89-85D9-D4E1B455B405}" srcOrd="1" destOrd="0" presId="urn:microsoft.com/office/officeart/2008/layout/HorizontalMultiLevelHierarchy"/>
    <dgm:cxn modelId="{AE8CBB6D-D5B4-45A1-B0FB-12F439FD3975}" type="presOf" srcId="{69E0F417-65D0-4376-959B-1B40FA3C05F2}" destId="{F1DC803E-252A-4AD0-B35B-D06BFCD9D98F}" srcOrd="0" destOrd="0" presId="urn:microsoft.com/office/officeart/2008/layout/HorizontalMultiLevelHierarchy"/>
    <dgm:cxn modelId="{C3B7D670-DD3B-4206-B05F-26E7E8334DC2}" type="presOf" srcId="{02882020-5AFE-4D2E-BA4C-CD0920F057D1}" destId="{4E1F4A6F-38E3-4BE9-8BE8-2ABD6BA5C582}" srcOrd="0" destOrd="0" presId="urn:microsoft.com/office/officeart/2008/layout/HorizontalMultiLevelHierarchy"/>
    <dgm:cxn modelId="{4F263157-BF65-46BC-B817-F6F0766E376C}" type="presOf" srcId="{DB78445F-73C0-4738-98E8-75A07F781808}" destId="{628E3A4F-F32F-4D9B-93CA-E2FF46C4B795}" srcOrd="1" destOrd="0" presId="urn:microsoft.com/office/officeart/2008/layout/HorizontalMultiLevelHierarchy"/>
    <dgm:cxn modelId="{46344458-5A34-4197-885C-4EDB765BB719}" type="presOf" srcId="{DC1E0BEB-A462-40E2-BAC1-38BDB1B7AC7F}" destId="{4A445974-CF9B-4336-8B68-524769DE51AF}" srcOrd="0" destOrd="0" presId="urn:microsoft.com/office/officeart/2008/layout/HorizontalMultiLevelHierarchy"/>
    <dgm:cxn modelId="{F7002B7B-CD14-410D-B165-60A70A473682}" type="presOf" srcId="{D221C524-CD5A-49A2-8FF8-483588CCC840}" destId="{CBF09938-48C6-4BF0-A927-35B4AAFE0D53}" srcOrd="0" destOrd="0" presId="urn:microsoft.com/office/officeart/2008/layout/HorizontalMultiLevelHierarchy"/>
    <dgm:cxn modelId="{EBB20F80-3F4E-4B1B-9138-9B4F1F4EFFDA}" type="presOf" srcId="{B72B0D5F-2D85-4FA1-A2B8-56DF00FCA0B1}" destId="{1CB71493-32FE-4123-8CC9-A6419177E300}" srcOrd="0" destOrd="0" presId="urn:microsoft.com/office/officeart/2008/layout/HorizontalMultiLevelHierarchy"/>
    <dgm:cxn modelId="{0ABAAC83-C510-467B-BC1A-3A54DEFD22F1}" type="presOf" srcId="{B72B0D5F-2D85-4FA1-A2B8-56DF00FCA0B1}" destId="{A97BF849-2706-4DF4-B12F-4D108A4DD2A8}" srcOrd="1" destOrd="0" presId="urn:microsoft.com/office/officeart/2008/layout/HorizontalMultiLevelHierarchy"/>
    <dgm:cxn modelId="{B8BB1D92-2D94-47DE-B37C-4D3198D285FE}" type="presOf" srcId="{1E391EA8-B69E-4249-AC46-B172A7677018}" destId="{CEADEE8A-622E-4CC4-B8EE-2BDE62C719B8}" srcOrd="1" destOrd="0" presId="urn:microsoft.com/office/officeart/2008/layout/HorizontalMultiLevelHierarchy"/>
    <dgm:cxn modelId="{84FA0A95-7674-471C-AE40-C50105532934}" srcId="{F5DFEF6F-7E17-451E-AD7C-C77CC52B257F}" destId="{B2473326-E3F1-4559-BAAE-7641B8E23A4D}" srcOrd="1" destOrd="0" parTransId="{1110CBE0-3AC8-4DF5-8A43-7B4BA42959C6}" sibTransId="{A441CA13-29D1-4A11-A8C3-859015DCF99C}"/>
    <dgm:cxn modelId="{BE9207A8-133D-497E-9384-EB490F395F78}" srcId="{02882020-5AFE-4D2E-BA4C-CD0920F057D1}" destId="{D221C524-CD5A-49A2-8FF8-483588CCC840}" srcOrd="1" destOrd="0" parTransId="{9B350704-AAC7-4271-82C1-2F46C7D8491B}" sibTransId="{89DAD29D-7E84-455F-96CD-1F5B1DA91D20}"/>
    <dgm:cxn modelId="{F75BA1BF-D637-4BC2-8835-99A913539558}" type="presOf" srcId="{DB78445F-73C0-4738-98E8-75A07F781808}" destId="{BD1BE709-4B4B-41D6-871C-090D362CDA98}" srcOrd="0" destOrd="0" presId="urn:microsoft.com/office/officeart/2008/layout/HorizontalMultiLevelHierarchy"/>
    <dgm:cxn modelId="{B50AAFC9-DB3A-4F87-AB25-76106A2E1214}" type="presOf" srcId="{390A6272-5154-4803-A02C-39855C9D11E3}" destId="{16D27226-5916-4360-9F3D-868E79A99468}" srcOrd="0" destOrd="0" presId="urn:microsoft.com/office/officeart/2008/layout/HorizontalMultiLevelHierarchy"/>
    <dgm:cxn modelId="{58F12ACA-613C-4630-81E6-02AA3262087C}" type="presOf" srcId="{B2473326-E3F1-4559-BAAE-7641B8E23A4D}" destId="{40B1E821-0462-44C3-A05F-E6A60DBDCDD1}" srcOrd="0" destOrd="0" presId="urn:microsoft.com/office/officeart/2008/layout/HorizontalMultiLevelHierarchy"/>
    <dgm:cxn modelId="{1C75A8D8-2625-4589-81F9-7ECE6CFDE9CD}" type="presOf" srcId="{DC1E0BEB-A462-40E2-BAC1-38BDB1B7AC7F}" destId="{36F1AE05-4A4A-49D6-859E-D8866BF5CA48}" srcOrd="1" destOrd="0" presId="urn:microsoft.com/office/officeart/2008/layout/HorizontalMultiLevelHierarchy"/>
    <dgm:cxn modelId="{0BD694D9-63ED-41AD-8FD1-26859699DE38}" type="presOf" srcId="{467A749C-0FE4-40F3-96B3-F6A73F6ACF63}" destId="{475750B6-4E6B-48DB-B2D7-DB491F1B0F67}" srcOrd="1" destOrd="0" presId="urn:microsoft.com/office/officeart/2008/layout/HorizontalMultiLevelHierarchy"/>
    <dgm:cxn modelId="{D1B308DD-4201-4E78-9DEA-AF7E3659B5E8}" type="presOf" srcId="{EE1F3B65-BB67-475F-972F-1A6764A0D9E1}" destId="{F2DEF2F6-CECE-475F-AEE0-D8D8EF995CD4}" srcOrd="0" destOrd="0" presId="urn:microsoft.com/office/officeart/2008/layout/HorizontalMultiLevelHierarchy"/>
    <dgm:cxn modelId="{AF6B70E6-FECB-4308-9175-8879D39DEB63}" srcId="{A98A705D-FA58-45D6-B84F-A081EF8CA5FA}" destId="{02882020-5AFE-4D2E-BA4C-CD0920F057D1}" srcOrd="0" destOrd="0" parTransId="{467A749C-0FE4-40F3-96B3-F6A73F6ACF63}" sibTransId="{F23E9DFE-8414-4FA5-9FDB-D6645FABBF03}"/>
    <dgm:cxn modelId="{6BF779E8-C685-433C-A9D5-A6785B5F331F}" srcId="{A98A705D-FA58-45D6-B84F-A081EF8CA5FA}" destId="{F8A6EBC2-6C42-4A14-8C48-1552A61A7D4D}" srcOrd="2" destOrd="0" parTransId="{DB78445F-73C0-4738-98E8-75A07F781808}" sibTransId="{A955F9B5-400C-4680-AC92-D0D06BBD2E42}"/>
    <dgm:cxn modelId="{207995EC-0E3C-4528-A78C-1AD96336D486}" type="presOf" srcId="{1110CBE0-3AC8-4DF5-8A43-7B4BA42959C6}" destId="{2C2998C6-3042-4568-8296-8EE3891BE388}" srcOrd="0" destOrd="0" presId="urn:microsoft.com/office/officeart/2008/layout/HorizontalMultiLevelHierarchy"/>
    <dgm:cxn modelId="{FECCCFF0-5A0B-4E85-A5BC-D2B393318E3A}" type="presOf" srcId="{EDC663E6-A908-4C1E-9767-959E276AC815}" destId="{34F41CA4-ABF9-4297-82C3-4B5DB1D6CF83}" srcOrd="0" destOrd="0" presId="urn:microsoft.com/office/officeart/2008/layout/HorizontalMultiLevelHierarchy"/>
    <dgm:cxn modelId="{FBC0DFF5-A437-40D1-AE1C-03EEB56CCD2F}" type="presOf" srcId="{56A1D355-6A4B-42D9-A0A7-4AE3D6E5F709}" destId="{C6E3ADC0-BCCA-45DE-8F27-07D2C61147DA}" srcOrd="1" destOrd="0" presId="urn:microsoft.com/office/officeart/2008/layout/HorizontalMultiLevelHierarchy"/>
    <dgm:cxn modelId="{26C08BFA-7CDA-422B-9C69-5AEB9848AD8B}" type="presOf" srcId="{56A1D355-6A4B-42D9-A0A7-4AE3D6E5F709}" destId="{95170DB0-2FAC-4B32-8CD5-E79DF8548B72}" srcOrd="0" destOrd="0" presId="urn:microsoft.com/office/officeart/2008/layout/HorizontalMultiLevelHierarchy"/>
    <dgm:cxn modelId="{AC579BFD-B36D-4481-B6E4-41048E23A942}" srcId="{A98A705D-FA58-45D6-B84F-A081EF8CA5FA}" destId="{F5DFEF6F-7E17-451E-AD7C-C77CC52B257F}" srcOrd="1" destOrd="0" parTransId="{1E391EA8-B69E-4249-AC46-B172A7677018}" sibTransId="{55BADAFB-6C23-4F75-A3F5-05074B63CDB2}"/>
    <dgm:cxn modelId="{764D03FF-B264-4411-8A05-AE62AEEB44F1}" srcId="{F8A6EBC2-6C42-4A14-8C48-1552A61A7D4D}" destId="{99B3A2BC-D907-4EE9-B5C8-4AC145121F88}" srcOrd="2" destOrd="0" parTransId="{B72B0D5F-2D85-4FA1-A2B8-56DF00FCA0B1}" sibTransId="{DB4C72AA-5AB2-4AC8-B745-9D5079A2A9FE}"/>
    <dgm:cxn modelId="{B1354AF7-D6A6-493E-BA53-80EDF031A5E8}" type="presParOf" srcId="{34F41CA4-ABF9-4297-82C3-4B5DB1D6CF83}" destId="{ECECF909-0BC1-4019-8726-9D3E1185F15A}" srcOrd="0" destOrd="0" presId="urn:microsoft.com/office/officeart/2008/layout/HorizontalMultiLevelHierarchy"/>
    <dgm:cxn modelId="{6EDE4DD1-1AFE-4017-811F-6E2A407300A0}" type="presParOf" srcId="{ECECF909-0BC1-4019-8726-9D3E1185F15A}" destId="{7F029753-FD36-4C57-8F84-4FAAB05F76F4}" srcOrd="0" destOrd="0" presId="urn:microsoft.com/office/officeart/2008/layout/HorizontalMultiLevelHierarchy"/>
    <dgm:cxn modelId="{11ECF936-2706-4792-A39C-0840CA5F4AA8}" type="presParOf" srcId="{ECECF909-0BC1-4019-8726-9D3E1185F15A}" destId="{71B87FFE-A086-49AF-9835-609EB63E4B9F}" srcOrd="1" destOrd="0" presId="urn:microsoft.com/office/officeart/2008/layout/HorizontalMultiLevelHierarchy"/>
    <dgm:cxn modelId="{23CD4539-6E5C-4C2A-9C60-051A5F9DDF6A}" type="presParOf" srcId="{71B87FFE-A086-49AF-9835-609EB63E4B9F}" destId="{A254396B-8528-4C96-BD1D-1B759E878E98}" srcOrd="0" destOrd="0" presId="urn:microsoft.com/office/officeart/2008/layout/HorizontalMultiLevelHierarchy"/>
    <dgm:cxn modelId="{2FA91D2B-A956-4627-8123-0C7FA7BB1878}" type="presParOf" srcId="{A254396B-8528-4C96-BD1D-1B759E878E98}" destId="{475750B6-4E6B-48DB-B2D7-DB491F1B0F67}" srcOrd="0" destOrd="0" presId="urn:microsoft.com/office/officeart/2008/layout/HorizontalMultiLevelHierarchy"/>
    <dgm:cxn modelId="{438BD21C-B803-444F-9C63-3102BC7E3CE5}" type="presParOf" srcId="{71B87FFE-A086-49AF-9835-609EB63E4B9F}" destId="{20D0FCAF-DA3A-431B-9682-131AF1A17443}" srcOrd="1" destOrd="0" presId="urn:microsoft.com/office/officeart/2008/layout/HorizontalMultiLevelHierarchy"/>
    <dgm:cxn modelId="{C8A98882-B4AA-4D7D-B031-7B92E81667D7}" type="presParOf" srcId="{20D0FCAF-DA3A-431B-9682-131AF1A17443}" destId="{4E1F4A6F-38E3-4BE9-8BE8-2ABD6BA5C582}" srcOrd="0" destOrd="0" presId="urn:microsoft.com/office/officeart/2008/layout/HorizontalMultiLevelHierarchy"/>
    <dgm:cxn modelId="{25FCC2B1-A516-42AB-83BC-B74561BADAF4}" type="presParOf" srcId="{20D0FCAF-DA3A-431B-9682-131AF1A17443}" destId="{C89897A9-5EF4-4733-9B54-E652BEA1928B}" srcOrd="1" destOrd="0" presId="urn:microsoft.com/office/officeart/2008/layout/HorizontalMultiLevelHierarchy"/>
    <dgm:cxn modelId="{2357F0E6-69E1-4C46-ABA3-85792AE198BF}" type="presParOf" srcId="{C89897A9-5EF4-4733-9B54-E652BEA1928B}" destId="{16D27226-5916-4360-9F3D-868E79A99468}" srcOrd="0" destOrd="0" presId="urn:microsoft.com/office/officeart/2008/layout/HorizontalMultiLevelHierarchy"/>
    <dgm:cxn modelId="{BCD462A4-9AD4-4704-A928-930825DC2033}" type="presParOf" srcId="{16D27226-5916-4360-9F3D-868E79A99468}" destId="{B8E59CB6-0A70-46C2-9BDD-7458B9EB8BCF}" srcOrd="0" destOrd="0" presId="urn:microsoft.com/office/officeart/2008/layout/HorizontalMultiLevelHierarchy"/>
    <dgm:cxn modelId="{0E0DBEEC-6D32-4DEB-8F2E-C632AA32AEB6}" type="presParOf" srcId="{C89897A9-5EF4-4733-9B54-E652BEA1928B}" destId="{35D76881-09B5-4DA9-8950-DFB61A2F459D}" srcOrd="1" destOrd="0" presId="urn:microsoft.com/office/officeart/2008/layout/HorizontalMultiLevelHierarchy"/>
    <dgm:cxn modelId="{F441D878-B236-41CF-9B15-224124BAFA79}" type="presParOf" srcId="{35D76881-09B5-4DA9-8950-DFB61A2F459D}" destId="{F2DEF2F6-CECE-475F-AEE0-D8D8EF995CD4}" srcOrd="0" destOrd="0" presId="urn:microsoft.com/office/officeart/2008/layout/HorizontalMultiLevelHierarchy"/>
    <dgm:cxn modelId="{1EAFF017-D21C-45C7-B5FD-850C25F794C1}" type="presParOf" srcId="{35D76881-09B5-4DA9-8950-DFB61A2F459D}" destId="{290DC755-0E78-43DD-943F-036E7888D1BB}" srcOrd="1" destOrd="0" presId="urn:microsoft.com/office/officeart/2008/layout/HorizontalMultiLevelHierarchy"/>
    <dgm:cxn modelId="{DFC94FE5-2B4F-499F-9CD7-AD0403D79CDE}" type="presParOf" srcId="{C89897A9-5EF4-4733-9B54-E652BEA1928B}" destId="{144242BA-0A46-400A-9EE8-04814EFA63DB}" srcOrd="2" destOrd="0" presId="urn:microsoft.com/office/officeart/2008/layout/HorizontalMultiLevelHierarchy"/>
    <dgm:cxn modelId="{B4CEB01B-E8A5-420D-B09F-B2520C065554}" type="presParOf" srcId="{144242BA-0A46-400A-9EE8-04814EFA63DB}" destId="{08423CF7-BBF1-4C89-85D9-D4E1B455B405}" srcOrd="0" destOrd="0" presId="urn:microsoft.com/office/officeart/2008/layout/HorizontalMultiLevelHierarchy"/>
    <dgm:cxn modelId="{0B7FB2C3-7FBF-47DD-AAD2-04A7C699E357}" type="presParOf" srcId="{C89897A9-5EF4-4733-9B54-E652BEA1928B}" destId="{6E325087-CA54-4A59-A846-1F7BDA316581}" srcOrd="3" destOrd="0" presId="urn:microsoft.com/office/officeart/2008/layout/HorizontalMultiLevelHierarchy"/>
    <dgm:cxn modelId="{AB3B9A01-5687-4A11-9936-592CCD954711}" type="presParOf" srcId="{6E325087-CA54-4A59-A846-1F7BDA316581}" destId="{CBF09938-48C6-4BF0-A927-35B4AAFE0D53}" srcOrd="0" destOrd="0" presId="urn:microsoft.com/office/officeart/2008/layout/HorizontalMultiLevelHierarchy"/>
    <dgm:cxn modelId="{0C28EB6D-EE43-47B6-BFC5-8969854C0777}" type="presParOf" srcId="{6E325087-CA54-4A59-A846-1F7BDA316581}" destId="{D40016C0-5DAC-4BF1-861E-F6C9A3E8EC5D}" srcOrd="1" destOrd="0" presId="urn:microsoft.com/office/officeart/2008/layout/HorizontalMultiLevelHierarchy"/>
    <dgm:cxn modelId="{37B7E358-3AB9-4A10-B74B-883ACA1FB37A}" type="presParOf" srcId="{71B87FFE-A086-49AF-9835-609EB63E4B9F}" destId="{57F0FEDF-5DC0-4EB6-979E-CAA84F3A7258}" srcOrd="2" destOrd="0" presId="urn:microsoft.com/office/officeart/2008/layout/HorizontalMultiLevelHierarchy"/>
    <dgm:cxn modelId="{8D353A05-E85F-4D81-AC5F-47FC1D4A2D9C}" type="presParOf" srcId="{57F0FEDF-5DC0-4EB6-979E-CAA84F3A7258}" destId="{CEADEE8A-622E-4CC4-B8EE-2BDE62C719B8}" srcOrd="0" destOrd="0" presId="urn:microsoft.com/office/officeart/2008/layout/HorizontalMultiLevelHierarchy"/>
    <dgm:cxn modelId="{56A0E62F-FC1B-4F50-877F-5E3852B1A8F3}" type="presParOf" srcId="{71B87FFE-A086-49AF-9835-609EB63E4B9F}" destId="{74F32F93-E553-4DCA-B6D2-CDEB9BB1F911}" srcOrd="3" destOrd="0" presId="urn:microsoft.com/office/officeart/2008/layout/HorizontalMultiLevelHierarchy"/>
    <dgm:cxn modelId="{D3A87A12-4920-4BAC-A86F-A3F9492357DB}" type="presParOf" srcId="{74F32F93-E553-4DCA-B6D2-CDEB9BB1F911}" destId="{68243DB2-56FC-48A5-87CC-6EA7D4914EA7}" srcOrd="0" destOrd="0" presId="urn:microsoft.com/office/officeart/2008/layout/HorizontalMultiLevelHierarchy"/>
    <dgm:cxn modelId="{2CC4C98B-1A7B-4A9F-9305-ADC7AB468274}" type="presParOf" srcId="{74F32F93-E553-4DCA-B6D2-CDEB9BB1F911}" destId="{8E65351D-8D84-4ADD-9639-8F6FDEA816FC}" srcOrd="1" destOrd="0" presId="urn:microsoft.com/office/officeart/2008/layout/HorizontalMultiLevelHierarchy"/>
    <dgm:cxn modelId="{96C6F218-3F12-45AB-A747-7C5C259FA252}" type="presParOf" srcId="{8E65351D-8D84-4ADD-9639-8F6FDEA816FC}" destId="{F1DC803E-252A-4AD0-B35B-D06BFCD9D98F}" srcOrd="0" destOrd="0" presId="urn:microsoft.com/office/officeart/2008/layout/HorizontalMultiLevelHierarchy"/>
    <dgm:cxn modelId="{20535C47-F4CF-4B5A-AA8E-E5CE48288798}" type="presParOf" srcId="{F1DC803E-252A-4AD0-B35B-D06BFCD9D98F}" destId="{28B7913E-8C1D-42C2-AB6B-A1E734E123FD}" srcOrd="0" destOrd="0" presId="urn:microsoft.com/office/officeart/2008/layout/HorizontalMultiLevelHierarchy"/>
    <dgm:cxn modelId="{90D0AE23-83E0-4F40-840D-CFCF512E2B9E}" type="presParOf" srcId="{8E65351D-8D84-4ADD-9639-8F6FDEA816FC}" destId="{6742A309-3CB1-4689-9CB7-7D585B2F6B19}" srcOrd="1" destOrd="0" presId="urn:microsoft.com/office/officeart/2008/layout/HorizontalMultiLevelHierarchy"/>
    <dgm:cxn modelId="{DA0A1ECF-6A76-4DFE-B265-DE7CA6F918A6}" type="presParOf" srcId="{6742A309-3CB1-4689-9CB7-7D585B2F6B19}" destId="{EDF0FA2E-89C6-4E84-8367-AC307E6EC9E7}" srcOrd="0" destOrd="0" presId="urn:microsoft.com/office/officeart/2008/layout/HorizontalMultiLevelHierarchy"/>
    <dgm:cxn modelId="{9FD55CA4-31CE-4D83-B8EB-C2E02C613FD1}" type="presParOf" srcId="{6742A309-3CB1-4689-9CB7-7D585B2F6B19}" destId="{692B05DD-4459-4EFD-A0E5-8AF347A24B99}" srcOrd="1" destOrd="0" presId="urn:microsoft.com/office/officeart/2008/layout/HorizontalMultiLevelHierarchy"/>
    <dgm:cxn modelId="{DCE97978-83C3-490B-937C-65F7006A4A0C}" type="presParOf" srcId="{8E65351D-8D84-4ADD-9639-8F6FDEA816FC}" destId="{2C2998C6-3042-4568-8296-8EE3891BE388}" srcOrd="2" destOrd="0" presId="urn:microsoft.com/office/officeart/2008/layout/HorizontalMultiLevelHierarchy"/>
    <dgm:cxn modelId="{F2393C0E-2DF0-423C-A7EA-6E44217D92F7}" type="presParOf" srcId="{2C2998C6-3042-4568-8296-8EE3891BE388}" destId="{67BB421D-BCB1-4677-BA0B-F145D6720C30}" srcOrd="0" destOrd="0" presId="urn:microsoft.com/office/officeart/2008/layout/HorizontalMultiLevelHierarchy"/>
    <dgm:cxn modelId="{2CE67701-3032-467C-9BCB-A33DE495AEB8}" type="presParOf" srcId="{8E65351D-8D84-4ADD-9639-8F6FDEA816FC}" destId="{84840050-DA03-48C7-99B5-0D9391FD29B9}" srcOrd="3" destOrd="0" presId="urn:microsoft.com/office/officeart/2008/layout/HorizontalMultiLevelHierarchy"/>
    <dgm:cxn modelId="{C6C88A64-2800-4857-B671-106D606950D4}" type="presParOf" srcId="{84840050-DA03-48C7-99B5-0D9391FD29B9}" destId="{40B1E821-0462-44C3-A05F-E6A60DBDCDD1}" srcOrd="0" destOrd="0" presId="urn:microsoft.com/office/officeart/2008/layout/HorizontalMultiLevelHierarchy"/>
    <dgm:cxn modelId="{0722711C-7C99-4657-AE33-354B90937C01}" type="presParOf" srcId="{84840050-DA03-48C7-99B5-0D9391FD29B9}" destId="{358AD383-E32E-419A-9464-EB89CCCC117F}" srcOrd="1" destOrd="0" presId="urn:microsoft.com/office/officeart/2008/layout/HorizontalMultiLevelHierarchy"/>
    <dgm:cxn modelId="{9B57F8DB-15CD-4E37-A906-1D4B26A1B71B}" type="presParOf" srcId="{71B87FFE-A086-49AF-9835-609EB63E4B9F}" destId="{BD1BE709-4B4B-41D6-871C-090D362CDA98}" srcOrd="4" destOrd="0" presId="urn:microsoft.com/office/officeart/2008/layout/HorizontalMultiLevelHierarchy"/>
    <dgm:cxn modelId="{81A4CEB3-EAFF-42A4-8337-8E5AEBFFEDD1}" type="presParOf" srcId="{BD1BE709-4B4B-41D6-871C-090D362CDA98}" destId="{628E3A4F-F32F-4D9B-93CA-E2FF46C4B795}" srcOrd="0" destOrd="0" presId="urn:microsoft.com/office/officeart/2008/layout/HorizontalMultiLevelHierarchy"/>
    <dgm:cxn modelId="{80B9A3D6-8B8D-4106-857C-118D1A538429}" type="presParOf" srcId="{71B87FFE-A086-49AF-9835-609EB63E4B9F}" destId="{3FA4ACCF-F3A3-42C7-BD23-825ED4121A1C}" srcOrd="5" destOrd="0" presId="urn:microsoft.com/office/officeart/2008/layout/HorizontalMultiLevelHierarchy"/>
    <dgm:cxn modelId="{9F1DBFE5-C275-4465-BE2F-CC1BA50E74E6}" type="presParOf" srcId="{3FA4ACCF-F3A3-42C7-BD23-825ED4121A1C}" destId="{0C5BF846-E6B7-4979-A40F-033FBC2CB5E7}" srcOrd="0" destOrd="0" presId="urn:microsoft.com/office/officeart/2008/layout/HorizontalMultiLevelHierarchy"/>
    <dgm:cxn modelId="{66239E52-43EA-49CA-BE82-72133C1FEACE}" type="presParOf" srcId="{3FA4ACCF-F3A3-42C7-BD23-825ED4121A1C}" destId="{141FE90E-76A1-4D3B-BE91-175FA5F931E2}" srcOrd="1" destOrd="0" presId="urn:microsoft.com/office/officeart/2008/layout/HorizontalMultiLevelHierarchy"/>
    <dgm:cxn modelId="{27301EB8-C6F3-43C1-B236-A17AA876DBB6}" type="presParOf" srcId="{141FE90E-76A1-4D3B-BE91-175FA5F931E2}" destId="{95170DB0-2FAC-4B32-8CD5-E79DF8548B72}" srcOrd="0" destOrd="0" presId="urn:microsoft.com/office/officeart/2008/layout/HorizontalMultiLevelHierarchy"/>
    <dgm:cxn modelId="{F9EE10E3-B36C-49CD-8D58-9B0C79223E48}" type="presParOf" srcId="{95170DB0-2FAC-4B32-8CD5-E79DF8548B72}" destId="{C6E3ADC0-BCCA-45DE-8F27-07D2C61147DA}" srcOrd="0" destOrd="0" presId="urn:microsoft.com/office/officeart/2008/layout/HorizontalMultiLevelHierarchy"/>
    <dgm:cxn modelId="{7BD7D195-8ED6-4955-A437-3A8BC69E1030}" type="presParOf" srcId="{141FE90E-76A1-4D3B-BE91-175FA5F931E2}" destId="{33DB4BC8-39DF-4294-A593-79786685A8A7}" srcOrd="1" destOrd="0" presId="urn:microsoft.com/office/officeart/2008/layout/HorizontalMultiLevelHierarchy"/>
    <dgm:cxn modelId="{25F2AACC-D54F-401A-9124-EC03476D4EE0}" type="presParOf" srcId="{33DB4BC8-39DF-4294-A593-79786685A8A7}" destId="{6E24B0E3-6CA4-4257-AD24-132CCEE9340A}" srcOrd="0" destOrd="0" presId="urn:microsoft.com/office/officeart/2008/layout/HorizontalMultiLevelHierarchy"/>
    <dgm:cxn modelId="{A3F65DAC-5EE2-4946-AE7C-E261E6FF815D}" type="presParOf" srcId="{33DB4BC8-39DF-4294-A593-79786685A8A7}" destId="{C854C2A1-CD1A-4259-BA8A-E1034744A779}" srcOrd="1" destOrd="0" presId="urn:microsoft.com/office/officeart/2008/layout/HorizontalMultiLevelHierarchy"/>
    <dgm:cxn modelId="{9C040D80-8416-46E9-B4B0-7B90D69F3BB6}" type="presParOf" srcId="{141FE90E-76A1-4D3B-BE91-175FA5F931E2}" destId="{4A445974-CF9B-4336-8B68-524769DE51AF}" srcOrd="2" destOrd="0" presId="urn:microsoft.com/office/officeart/2008/layout/HorizontalMultiLevelHierarchy"/>
    <dgm:cxn modelId="{67A28BCF-FD00-4DC0-918A-2787680377D0}" type="presParOf" srcId="{4A445974-CF9B-4336-8B68-524769DE51AF}" destId="{36F1AE05-4A4A-49D6-859E-D8866BF5CA48}" srcOrd="0" destOrd="0" presId="urn:microsoft.com/office/officeart/2008/layout/HorizontalMultiLevelHierarchy"/>
    <dgm:cxn modelId="{96EF4D21-738A-4C4B-9876-84812A252D7F}" type="presParOf" srcId="{141FE90E-76A1-4D3B-BE91-175FA5F931E2}" destId="{311EE955-D0BD-401F-AE68-9C4EA37CDA3E}" srcOrd="3" destOrd="0" presId="urn:microsoft.com/office/officeart/2008/layout/HorizontalMultiLevelHierarchy"/>
    <dgm:cxn modelId="{B63C46F4-9A16-4A4F-BF2B-859312757AC3}" type="presParOf" srcId="{311EE955-D0BD-401F-AE68-9C4EA37CDA3E}" destId="{63CAE42C-8547-4376-A667-84EE50E95629}" srcOrd="0" destOrd="0" presId="urn:microsoft.com/office/officeart/2008/layout/HorizontalMultiLevelHierarchy"/>
    <dgm:cxn modelId="{FD1F722D-FC50-471F-BB3D-BA0A39EC79E3}" type="presParOf" srcId="{311EE955-D0BD-401F-AE68-9C4EA37CDA3E}" destId="{283788F8-0F6B-4489-84C7-DB7738399130}" srcOrd="1" destOrd="0" presId="urn:microsoft.com/office/officeart/2008/layout/HorizontalMultiLevelHierarchy"/>
    <dgm:cxn modelId="{1FA6FEF6-D0B4-42D6-A794-AE07D7248C87}" type="presParOf" srcId="{141FE90E-76A1-4D3B-BE91-175FA5F931E2}" destId="{1CB71493-32FE-4123-8CC9-A6419177E300}" srcOrd="4" destOrd="0" presId="urn:microsoft.com/office/officeart/2008/layout/HorizontalMultiLevelHierarchy"/>
    <dgm:cxn modelId="{DF575E68-384E-489F-B8B2-FA17CB142D55}" type="presParOf" srcId="{1CB71493-32FE-4123-8CC9-A6419177E300}" destId="{A97BF849-2706-4DF4-B12F-4D108A4DD2A8}" srcOrd="0" destOrd="0" presId="urn:microsoft.com/office/officeart/2008/layout/HorizontalMultiLevelHierarchy"/>
    <dgm:cxn modelId="{9B4A44BE-3A96-48DB-9D4E-D253908E00AE}" type="presParOf" srcId="{141FE90E-76A1-4D3B-BE91-175FA5F931E2}" destId="{664D5946-262D-4881-A4A9-F3FD8F5C4F57}" srcOrd="5" destOrd="0" presId="urn:microsoft.com/office/officeart/2008/layout/HorizontalMultiLevelHierarchy"/>
    <dgm:cxn modelId="{2C2A85FB-3118-4958-8AF7-F3FE10FD3F1B}" type="presParOf" srcId="{664D5946-262D-4881-A4A9-F3FD8F5C4F57}" destId="{9589943A-36E1-45F8-8F01-DD63B449E16F}" srcOrd="0" destOrd="0" presId="urn:microsoft.com/office/officeart/2008/layout/HorizontalMultiLevelHierarchy"/>
    <dgm:cxn modelId="{97673B10-9FAC-4ACE-ABC4-05303A7D30D2}" type="presParOf" srcId="{664D5946-262D-4881-A4A9-F3FD8F5C4F57}" destId="{1698895C-1DD1-434E-9028-49E84C71C3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9B1B7-BB49-412D-B90E-B64CBAE5EDDB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9E4EAB-180A-47F7-B547-402EEA8F662D}">
      <dgm:prSet phldrT="[Text]" custT="1"/>
      <dgm:spPr/>
      <dgm:t>
        <a:bodyPr/>
        <a:lstStyle/>
        <a:p>
          <a:r>
            <a:rPr lang="en-US" sz="800" b="1" dirty="0"/>
            <a:t>LOW TEMP </a:t>
          </a:r>
          <a:br>
            <a:rPr lang="en-US" sz="800" b="1" dirty="0"/>
          </a:br>
          <a:r>
            <a:rPr lang="en-US" sz="800" b="1" dirty="0"/>
            <a:t>(-20 TO -5 C )</a:t>
          </a:r>
        </a:p>
        <a:p>
          <a:br>
            <a:rPr lang="en-US" sz="800" dirty="0"/>
          </a:br>
          <a:r>
            <a:rPr lang="en-US" sz="900" dirty="0"/>
            <a:t>vaccine cold chain logistic , cold storage , </a:t>
          </a:r>
          <a:endParaRPr lang="en-IN" sz="900" dirty="0"/>
        </a:p>
      </dgm:t>
    </dgm:pt>
    <dgm:pt modelId="{26B5E04C-633C-43E2-9ABA-EA7DE427972F}" type="parTrans" cxnId="{AB33738F-4019-4C22-86C9-DFC30303A4CB}">
      <dgm:prSet/>
      <dgm:spPr/>
      <dgm:t>
        <a:bodyPr/>
        <a:lstStyle/>
        <a:p>
          <a:endParaRPr lang="en-IN"/>
        </a:p>
      </dgm:t>
    </dgm:pt>
    <dgm:pt modelId="{8AEBE8BB-BF62-48D1-B5A5-221BA96CF297}" type="sibTrans" cxnId="{AB33738F-4019-4C22-86C9-DFC30303A4CB}">
      <dgm:prSet/>
      <dgm:spPr/>
      <dgm:t>
        <a:bodyPr/>
        <a:lstStyle/>
        <a:p>
          <a:endParaRPr lang="en-IN"/>
        </a:p>
      </dgm:t>
    </dgm:pt>
    <dgm:pt modelId="{2B0E5510-B2C4-4AA2-BD76-BA6788C7D70D}">
      <dgm:prSet phldrT="[Text]" custT="1"/>
      <dgm:spPr/>
      <dgm:t>
        <a:bodyPr/>
        <a:lstStyle/>
        <a:p>
          <a:r>
            <a:rPr lang="en-US" sz="1000" b="1" dirty="0"/>
            <a:t>MEDIUM TEMP </a:t>
          </a:r>
          <a:br>
            <a:rPr lang="en-US" sz="1000" b="1" dirty="0"/>
          </a:br>
          <a:r>
            <a:rPr lang="en-US" sz="1000" b="1" dirty="0"/>
            <a:t>(40-80 C)</a:t>
          </a:r>
        </a:p>
        <a:p>
          <a:br>
            <a:rPr lang="en-US" sz="900" dirty="0"/>
          </a:br>
          <a:r>
            <a:rPr lang="en-US" sz="1000" dirty="0"/>
            <a:t>domestic hot water generation </a:t>
          </a:r>
          <a:r>
            <a:rPr lang="en-US" sz="900" dirty="0"/>
            <a:t>, </a:t>
          </a:r>
          <a:endParaRPr lang="en-IN" sz="900" dirty="0"/>
        </a:p>
      </dgm:t>
    </dgm:pt>
    <dgm:pt modelId="{8CAE8383-2E80-43AD-9246-C7C26505C2BB}" type="parTrans" cxnId="{63516ABB-86E1-497A-A468-456238112C10}">
      <dgm:prSet/>
      <dgm:spPr/>
      <dgm:t>
        <a:bodyPr/>
        <a:lstStyle/>
        <a:p>
          <a:endParaRPr lang="en-IN"/>
        </a:p>
      </dgm:t>
    </dgm:pt>
    <dgm:pt modelId="{9E7BF424-5FDA-4004-87CA-A4ACAA048944}" type="sibTrans" cxnId="{63516ABB-86E1-497A-A468-456238112C10}">
      <dgm:prSet/>
      <dgm:spPr/>
      <dgm:t>
        <a:bodyPr/>
        <a:lstStyle/>
        <a:p>
          <a:endParaRPr lang="en-IN"/>
        </a:p>
      </dgm:t>
    </dgm:pt>
    <dgm:pt modelId="{E85132A1-6830-4C72-AAB2-8750922F64AB}">
      <dgm:prSet phldrT="[Text]" custT="1"/>
      <dgm:spPr/>
      <dgm:t>
        <a:bodyPr/>
        <a:lstStyle/>
        <a:p>
          <a:r>
            <a:rPr lang="en-US" sz="1000" b="1"/>
            <a:t>HIGH TEMP (80-200 C)</a:t>
          </a:r>
        </a:p>
        <a:p>
          <a:br>
            <a:rPr lang="en-US" sz="800"/>
          </a:br>
          <a:r>
            <a:rPr lang="en-US" sz="900"/>
            <a:t>concentrated solar power plants </a:t>
          </a:r>
          <a:r>
            <a:rPr lang="en-US" sz="800"/>
            <a:t>, </a:t>
          </a:r>
          <a:endParaRPr lang="en-IN" sz="800" dirty="0"/>
        </a:p>
      </dgm:t>
    </dgm:pt>
    <dgm:pt modelId="{2B8DA628-6425-4036-8DEE-62D36E7B52AF}" type="parTrans" cxnId="{B1036032-7B1D-43C9-89F8-E7474F9696AA}">
      <dgm:prSet/>
      <dgm:spPr/>
      <dgm:t>
        <a:bodyPr/>
        <a:lstStyle/>
        <a:p>
          <a:endParaRPr lang="en-IN"/>
        </a:p>
      </dgm:t>
    </dgm:pt>
    <dgm:pt modelId="{E6F5AD34-C243-4F61-BA01-011881E11AC7}" type="sibTrans" cxnId="{B1036032-7B1D-43C9-89F8-E7474F9696AA}">
      <dgm:prSet/>
      <dgm:spPr/>
      <dgm:t>
        <a:bodyPr/>
        <a:lstStyle/>
        <a:p>
          <a:endParaRPr lang="en-IN"/>
        </a:p>
      </dgm:t>
    </dgm:pt>
    <dgm:pt modelId="{A567D34C-819E-4932-8E14-FF55ACC36C3B}">
      <dgm:prSet phldrT="[Text]"/>
      <dgm:spPr/>
      <dgm:t>
        <a:bodyPr/>
        <a:lstStyle/>
        <a:p>
          <a:endParaRPr lang="en-IN" dirty="0"/>
        </a:p>
      </dgm:t>
    </dgm:pt>
    <dgm:pt modelId="{53D2B986-0A19-4EF0-A27A-6B242A189081}" type="parTrans" cxnId="{CE7A65FF-62CC-4792-8A84-0A3B3A23B150}">
      <dgm:prSet/>
      <dgm:spPr/>
      <dgm:t>
        <a:bodyPr/>
        <a:lstStyle/>
        <a:p>
          <a:endParaRPr lang="en-IN"/>
        </a:p>
      </dgm:t>
    </dgm:pt>
    <dgm:pt modelId="{5AEE8FF2-4D3B-429A-929C-B17B7E14FD74}" type="sibTrans" cxnId="{CE7A65FF-62CC-4792-8A84-0A3B3A23B150}">
      <dgm:prSet/>
      <dgm:spPr/>
      <dgm:t>
        <a:bodyPr/>
        <a:lstStyle/>
        <a:p>
          <a:endParaRPr lang="en-IN"/>
        </a:p>
      </dgm:t>
    </dgm:pt>
    <dgm:pt modelId="{AE6DDE40-ADF5-414F-B58C-5B8233964135}">
      <dgm:prSet phldrT="[Text]" custT="1"/>
      <dgm:spPr/>
      <dgm:t>
        <a:bodyPr/>
        <a:lstStyle/>
        <a:p>
          <a:r>
            <a:rPr lang="en-US" sz="1800" dirty="0"/>
            <a:t>Phase change materials applications</a:t>
          </a:r>
          <a:endParaRPr lang="en-IN" sz="1800" dirty="0"/>
        </a:p>
      </dgm:t>
    </dgm:pt>
    <dgm:pt modelId="{B1C2D908-7BCC-498E-91D0-99583A7B9A06}" type="sibTrans" cxnId="{9BCBD445-E4ED-4AB2-AD5B-342EB8D9F117}">
      <dgm:prSet/>
      <dgm:spPr/>
      <dgm:t>
        <a:bodyPr/>
        <a:lstStyle/>
        <a:p>
          <a:endParaRPr lang="en-IN"/>
        </a:p>
      </dgm:t>
    </dgm:pt>
    <dgm:pt modelId="{1649AB97-AF45-4A69-AD31-B0E5DF9E1842}" type="parTrans" cxnId="{9BCBD445-E4ED-4AB2-AD5B-342EB8D9F117}">
      <dgm:prSet/>
      <dgm:spPr/>
      <dgm:t>
        <a:bodyPr/>
        <a:lstStyle/>
        <a:p>
          <a:endParaRPr lang="en-IN"/>
        </a:p>
      </dgm:t>
    </dgm:pt>
    <dgm:pt modelId="{D9C02E12-A4D3-4E86-8B14-ADC7AF478255}">
      <dgm:prSet phldrT="[Text]" custT="1"/>
      <dgm:spPr/>
      <dgm:t>
        <a:bodyPr/>
        <a:lstStyle/>
        <a:p>
          <a:r>
            <a:rPr lang="en-US" sz="900" b="1"/>
            <a:t>MEDIUM LOW TEMP </a:t>
          </a:r>
          <a:br>
            <a:rPr lang="en-US" sz="900" b="1"/>
          </a:br>
          <a:r>
            <a:rPr lang="en-US" sz="900" b="1"/>
            <a:t> (5 TO 40 C)</a:t>
          </a:r>
        </a:p>
        <a:p>
          <a:br>
            <a:rPr lang="en-US" sz="800"/>
          </a:br>
          <a:r>
            <a:rPr lang="en-US" sz="900"/>
            <a:t>heating and cooling in building , </a:t>
          </a:r>
          <a:endParaRPr lang="en-IN" sz="900" dirty="0"/>
        </a:p>
      </dgm:t>
    </dgm:pt>
    <dgm:pt modelId="{A0A253FC-AD69-4D94-ADC0-717506AD8E5F}" type="sibTrans" cxnId="{04A6EC57-F3F9-46A2-A9CC-AB1F02BBEDE2}">
      <dgm:prSet/>
      <dgm:spPr/>
      <dgm:t>
        <a:bodyPr/>
        <a:lstStyle/>
        <a:p>
          <a:endParaRPr lang="en-IN"/>
        </a:p>
      </dgm:t>
    </dgm:pt>
    <dgm:pt modelId="{E522DB7B-30C5-4DFD-BE2D-82107FB40771}" type="parTrans" cxnId="{04A6EC57-F3F9-46A2-A9CC-AB1F02BBEDE2}">
      <dgm:prSet/>
      <dgm:spPr/>
      <dgm:t>
        <a:bodyPr/>
        <a:lstStyle/>
        <a:p>
          <a:endParaRPr lang="en-IN"/>
        </a:p>
      </dgm:t>
    </dgm:pt>
    <dgm:pt modelId="{37A61E95-E7C8-4F13-8057-99548F51AB8F}" type="pres">
      <dgm:prSet presAssocID="{B779B1B7-BB49-412D-B90E-B64CBAE5EDDB}" presName="composite" presStyleCnt="0">
        <dgm:presLayoutVars>
          <dgm:chMax val="1"/>
          <dgm:dir/>
          <dgm:resizeHandles val="exact"/>
        </dgm:presLayoutVars>
      </dgm:prSet>
      <dgm:spPr/>
    </dgm:pt>
    <dgm:pt modelId="{247272B6-64FE-40D4-B18C-FA883C74A47C}" type="pres">
      <dgm:prSet presAssocID="{B779B1B7-BB49-412D-B90E-B64CBAE5EDDB}" presName="radial" presStyleCnt="0">
        <dgm:presLayoutVars>
          <dgm:animLvl val="ctr"/>
        </dgm:presLayoutVars>
      </dgm:prSet>
      <dgm:spPr/>
    </dgm:pt>
    <dgm:pt modelId="{95A60068-7A72-4D40-B71C-8E29AA0F1078}" type="pres">
      <dgm:prSet presAssocID="{AE6DDE40-ADF5-414F-B58C-5B8233964135}" presName="centerShape" presStyleLbl="vennNode1" presStyleIdx="0" presStyleCnt="5" custLinFactNeighborX="-60" custLinFactNeighborY="-2257"/>
      <dgm:spPr/>
    </dgm:pt>
    <dgm:pt modelId="{CB895502-D488-4708-929A-1CB34F33D219}" type="pres">
      <dgm:prSet presAssocID="{269E4EAB-180A-47F7-B547-402EEA8F662D}" presName="node" presStyleLbl="vennNode1" presStyleIdx="1" presStyleCnt="5" custRadScaleRad="76794" custRadScaleInc="-3110">
        <dgm:presLayoutVars>
          <dgm:bulletEnabled val="1"/>
        </dgm:presLayoutVars>
      </dgm:prSet>
      <dgm:spPr/>
    </dgm:pt>
    <dgm:pt modelId="{DB0BDEFA-2EEC-428B-BD92-74FE73DCF41E}" type="pres">
      <dgm:prSet presAssocID="{D9C02E12-A4D3-4E86-8B14-ADC7AF478255}" presName="node" presStyleLbl="vennNode1" presStyleIdx="2" presStyleCnt="5" custRadScaleRad="102923" custRadScaleInc="543">
        <dgm:presLayoutVars>
          <dgm:bulletEnabled val="1"/>
        </dgm:presLayoutVars>
      </dgm:prSet>
      <dgm:spPr/>
    </dgm:pt>
    <dgm:pt modelId="{766FA73B-0B7D-4DF3-B192-3FC5C2832ED5}" type="pres">
      <dgm:prSet presAssocID="{2B0E5510-B2C4-4AA2-BD76-BA6788C7D70D}" presName="node" presStyleLbl="vennNode1" presStyleIdx="3" presStyleCnt="5" custRadScaleRad="72326" custRadScaleInc="-2554">
        <dgm:presLayoutVars>
          <dgm:bulletEnabled val="1"/>
        </dgm:presLayoutVars>
      </dgm:prSet>
      <dgm:spPr/>
    </dgm:pt>
    <dgm:pt modelId="{508312A9-34C4-4D06-801F-8FA102DFAAA2}" type="pres">
      <dgm:prSet presAssocID="{E85132A1-6830-4C72-AAB2-8750922F64AB}" presName="node" presStyleLbl="vennNode1" presStyleIdx="4" presStyleCnt="5" custRadScaleRad="82457" custRadScaleInc="-802">
        <dgm:presLayoutVars>
          <dgm:bulletEnabled val="1"/>
        </dgm:presLayoutVars>
      </dgm:prSet>
      <dgm:spPr/>
    </dgm:pt>
  </dgm:ptLst>
  <dgm:cxnLst>
    <dgm:cxn modelId="{8A8F140E-9C26-4CB9-9E90-DB15A1533B79}" type="presOf" srcId="{E85132A1-6830-4C72-AAB2-8750922F64AB}" destId="{508312A9-34C4-4D06-801F-8FA102DFAAA2}" srcOrd="0" destOrd="0" presId="urn:microsoft.com/office/officeart/2005/8/layout/radial3"/>
    <dgm:cxn modelId="{B1036032-7B1D-43C9-89F8-E7474F9696AA}" srcId="{AE6DDE40-ADF5-414F-B58C-5B8233964135}" destId="{E85132A1-6830-4C72-AAB2-8750922F64AB}" srcOrd="3" destOrd="0" parTransId="{2B8DA628-6425-4036-8DEE-62D36E7B52AF}" sibTransId="{E6F5AD34-C243-4F61-BA01-011881E11AC7}"/>
    <dgm:cxn modelId="{9BCBD445-E4ED-4AB2-AD5B-342EB8D9F117}" srcId="{B779B1B7-BB49-412D-B90E-B64CBAE5EDDB}" destId="{AE6DDE40-ADF5-414F-B58C-5B8233964135}" srcOrd="0" destOrd="0" parTransId="{1649AB97-AF45-4A69-AD31-B0E5DF9E1842}" sibTransId="{B1C2D908-7BCC-498E-91D0-99583A7B9A06}"/>
    <dgm:cxn modelId="{4D60724E-220E-4466-933A-8560674421DC}" type="presOf" srcId="{B779B1B7-BB49-412D-B90E-B64CBAE5EDDB}" destId="{37A61E95-E7C8-4F13-8057-99548F51AB8F}" srcOrd="0" destOrd="0" presId="urn:microsoft.com/office/officeart/2005/8/layout/radial3"/>
    <dgm:cxn modelId="{04A6EC57-F3F9-46A2-A9CC-AB1F02BBEDE2}" srcId="{AE6DDE40-ADF5-414F-B58C-5B8233964135}" destId="{D9C02E12-A4D3-4E86-8B14-ADC7AF478255}" srcOrd="1" destOrd="0" parTransId="{E522DB7B-30C5-4DFD-BE2D-82107FB40771}" sibTransId="{A0A253FC-AD69-4D94-ADC0-717506AD8E5F}"/>
    <dgm:cxn modelId="{25656585-B8A6-4D43-95F1-3C915B275438}" type="presOf" srcId="{AE6DDE40-ADF5-414F-B58C-5B8233964135}" destId="{95A60068-7A72-4D40-B71C-8E29AA0F1078}" srcOrd="0" destOrd="0" presId="urn:microsoft.com/office/officeart/2005/8/layout/radial3"/>
    <dgm:cxn modelId="{D5386589-36B7-482F-A012-2B070353A623}" type="presOf" srcId="{2B0E5510-B2C4-4AA2-BD76-BA6788C7D70D}" destId="{766FA73B-0B7D-4DF3-B192-3FC5C2832ED5}" srcOrd="0" destOrd="0" presId="urn:microsoft.com/office/officeart/2005/8/layout/radial3"/>
    <dgm:cxn modelId="{AB33738F-4019-4C22-86C9-DFC30303A4CB}" srcId="{AE6DDE40-ADF5-414F-B58C-5B8233964135}" destId="{269E4EAB-180A-47F7-B547-402EEA8F662D}" srcOrd="0" destOrd="0" parTransId="{26B5E04C-633C-43E2-9ABA-EA7DE427972F}" sibTransId="{8AEBE8BB-BF62-48D1-B5A5-221BA96CF297}"/>
    <dgm:cxn modelId="{63516ABB-86E1-497A-A468-456238112C10}" srcId="{AE6DDE40-ADF5-414F-B58C-5B8233964135}" destId="{2B0E5510-B2C4-4AA2-BD76-BA6788C7D70D}" srcOrd="2" destOrd="0" parTransId="{8CAE8383-2E80-43AD-9246-C7C26505C2BB}" sibTransId="{9E7BF424-5FDA-4004-87CA-A4ACAA048944}"/>
    <dgm:cxn modelId="{525571C3-AC92-4949-AC66-DB40FB687320}" type="presOf" srcId="{269E4EAB-180A-47F7-B547-402EEA8F662D}" destId="{CB895502-D488-4708-929A-1CB34F33D219}" srcOrd="0" destOrd="0" presId="urn:microsoft.com/office/officeart/2005/8/layout/radial3"/>
    <dgm:cxn modelId="{F4DFEBD1-166C-4886-8FE3-A3CA98990439}" type="presOf" srcId="{D9C02E12-A4D3-4E86-8B14-ADC7AF478255}" destId="{DB0BDEFA-2EEC-428B-BD92-74FE73DCF41E}" srcOrd="0" destOrd="0" presId="urn:microsoft.com/office/officeart/2005/8/layout/radial3"/>
    <dgm:cxn modelId="{CE7A65FF-62CC-4792-8A84-0A3B3A23B150}" srcId="{B779B1B7-BB49-412D-B90E-B64CBAE5EDDB}" destId="{A567D34C-819E-4932-8E14-FF55ACC36C3B}" srcOrd="1" destOrd="0" parTransId="{53D2B986-0A19-4EF0-A27A-6B242A189081}" sibTransId="{5AEE8FF2-4D3B-429A-929C-B17B7E14FD74}"/>
    <dgm:cxn modelId="{B2198336-45CB-40C0-967E-C5C456DE6F4C}" type="presParOf" srcId="{37A61E95-E7C8-4F13-8057-99548F51AB8F}" destId="{247272B6-64FE-40D4-B18C-FA883C74A47C}" srcOrd="0" destOrd="0" presId="urn:microsoft.com/office/officeart/2005/8/layout/radial3"/>
    <dgm:cxn modelId="{B47A0201-BE7F-46A8-B9C0-3B84C3B09B34}" type="presParOf" srcId="{247272B6-64FE-40D4-B18C-FA883C74A47C}" destId="{95A60068-7A72-4D40-B71C-8E29AA0F1078}" srcOrd="0" destOrd="0" presId="urn:microsoft.com/office/officeart/2005/8/layout/radial3"/>
    <dgm:cxn modelId="{FE06DE2D-F95F-4141-A938-30E209CC68A5}" type="presParOf" srcId="{247272B6-64FE-40D4-B18C-FA883C74A47C}" destId="{CB895502-D488-4708-929A-1CB34F33D219}" srcOrd="1" destOrd="0" presId="urn:microsoft.com/office/officeart/2005/8/layout/radial3"/>
    <dgm:cxn modelId="{99444827-6602-4FDE-B91A-23A7CC3C4B28}" type="presParOf" srcId="{247272B6-64FE-40D4-B18C-FA883C74A47C}" destId="{DB0BDEFA-2EEC-428B-BD92-74FE73DCF41E}" srcOrd="2" destOrd="0" presId="urn:microsoft.com/office/officeart/2005/8/layout/radial3"/>
    <dgm:cxn modelId="{FE4D1549-FA25-4346-A302-5F027562E622}" type="presParOf" srcId="{247272B6-64FE-40D4-B18C-FA883C74A47C}" destId="{766FA73B-0B7D-4DF3-B192-3FC5C2832ED5}" srcOrd="3" destOrd="0" presId="urn:microsoft.com/office/officeart/2005/8/layout/radial3"/>
    <dgm:cxn modelId="{3B1F64D1-AEA2-43FF-AA8D-A0EF3E157B9E}" type="presParOf" srcId="{247272B6-64FE-40D4-B18C-FA883C74A47C}" destId="{508312A9-34C4-4D06-801F-8FA102DFAAA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120D3-80B6-4E21-AFFE-3B5244C15ED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IN"/>
        </a:p>
      </dgm:t>
    </dgm:pt>
    <dgm:pt modelId="{72963325-ADED-43B7-A586-048B3B659A6F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/>
            <a:t>1.</a:t>
          </a:r>
          <a:r>
            <a:rPr lang="en-US" dirty="0">
              <a:latin typeface="Constantia" pitchFamily="18" charset="0"/>
            </a:rPr>
            <a:t> Lack of experimental data at high temperature and pressure and validation. </a:t>
          </a:r>
          <a:endParaRPr lang="en-IN" dirty="0"/>
        </a:p>
      </dgm:t>
    </dgm:pt>
    <dgm:pt modelId="{0569FD65-6910-46C0-A1DA-E643970D4391}" type="parTrans" cxnId="{90DCE40D-38E1-4B16-8E05-01EA5F6B668F}">
      <dgm:prSet/>
      <dgm:spPr/>
      <dgm:t>
        <a:bodyPr/>
        <a:lstStyle/>
        <a:p>
          <a:endParaRPr lang="en-IN"/>
        </a:p>
      </dgm:t>
    </dgm:pt>
    <dgm:pt modelId="{17A73B16-87F9-4F41-8502-2D51F70DF0BB}" type="sibTrans" cxnId="{90DCE40D-38E1-4B16-8E05-01EA5F6B668F}">
      <dgm:prSet/>
      <dgm:spPr/>
      <dgm:t>
        <a:bodyPr/>
        <a:lstStyle/>
        <a:p>
          <a:endParaRPr lang="en-IN"/>
        </a:p>
      </dgm:t>
    </dgm:pt>
    <dgm:pt modelId="{E1AF57AD-CD36-43A7-9C7E-63A065AE3224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latin typeface="Constantia" pitchFamily="18" charset="0"/>
            </a:rPr>
            <a:t>2. Model accounting for salt hydrates at elevated temperature, pressure, and concentration.</a:t>
          </a:r>
          <a:endParaRPr lang="en-IN" dirty="0"/>
        </a:p>
      </dgm:t>
    </dgm:pt>
    <dgm:pt modelId="{6D69D2D0-967E-4D1E-8F9B-9A3E60300F34}" type="parTrans" cxnId="{8DCB00C8-0E85-46DD-9A69-746597F900B0}">
      <dgm:prSet/>
      <dgm:spPr/>
      <dgm:t>
        <a:bodyPr/>
        <a:lstStyle/>
        <a:p>
          <a:endParaRPr lang="en-IN"/>
        </a:p>
      </dgm:t>
    </dgm:pt>
    <dgm:pt modelId="{78E1CA8B-97B3-4305-878E-D66F8D9662E6}" type="sibTrans" cxnId="{8DCB00C8-0E85-46DD-9A69-746597F900B0}">
      <dgm:prSet/>
      <dgm:spPr/>
      <dgm:t>
        <a:bodyPr/>
        <a:lstStyle/>
        <a:p>
          <a:endParaRPr lang="en-IN"/>
        </a:p>
      </dgm:t>
    </dgm:pt>
    <dgm:pt modelId="{9943E3C5-939B-4BC6-A1D6-579B434309E9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latin typeface="Constantia" pitchFamily="18" charset="0"/>
            </a:rPr>
            <a:t>3. Accounting of unstable chemical reactions.</a:t>
          </a:r>
          <a:endParaRPr lang="en-IN" dirty="0"/>
        </a:p>
      </dgm:t>
    </dgm:pt>
    <dgm:pt modelId="{4B30777C-4FDC-4F84-BA48-5AF3514B50F4}" type="parTrans" cxnId="{A72519CB-B838-44BF-B8FB-395A728AF218}">
      <dgm:prSet/>
      <dgm:spPr/>
      <dgm:t>
        <a:bodyPr/>
        <a:lstStyle/>
        <a:p>
          <a:endParaRPr lang="en-IN"/>
        </a:p>
      </dgm:t>
    </dgm:pt>
    <dgm:pt modelId="{42EDFF34-A81A-4567-99F9-40C5FD8F855A}" type="sibTrans" cxnId="{A72519CB-B838-44BF-B8FB-395A728AF218}">
      <dgm:prSet/>
      <dgm:spPr/>
      <dgm:t>
        <a:bodyPr/>
        <a:lstStyle/>
        <a:p>
          <a:endParaRPr lang="en-IN"/>
        </a:p>
      </dgm:t>
    </dgm:pt>
    <dgm:pt modelId="{17C95DD2-6D52-4696-9C21-E681AF95DCFB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latin typeface="Constantia" pitchFamily="18" charset="0"/>
            </a:rPr>
            <a:t>4. Accounting of complex phase equilibria </a:t>
          </a:r>
          <a:br>
            <a:rPr lang="en-US" dirty="0">
              <a:latin typeface="Constantia" pitchFamily="18" charset="0"/>
            </a:rPr>
          </a:br>
          <a:r>
            <a:rPr lang="en-US" dirty="0">
              <a:latin typeface="Constantia" pitchFamily="18" charset="0"/>
            </a:rPr>
            <a:t>(vapor: liquid: solid). </a:t>
          </a:r>
          <a:endParaRPr lang="en-IN" dirty="0"/>
        </a:p>
      </dgm:t>
    </dgm:pt>
    <dgm:pt modelId="{407820BF-D165-41D6-A22F-7E4F5AB067D3}" type="parTrans" cxnId="{960C4BBE-881A-4B32-8B1C-4B5FB149F4DF}">
      <dgm:prSet/>
      <dgm:spPr/>
      <dgm:t>
        <a:bodyPr/>
        <a:lstStyle/>
        <a:p>
          <a:endParaRPr lang="en-IN"/>
        </a:p>
      </dgm:t>
    </dgm:pt>
    <dgm:pt modelId="{378D15DE-43D2-4B96-A872-1BFB34826588}" type="sibTrans" cxnId="{960C4BBE-881A-4B32-8B1C-4B5FB149F4DF}">
      <dgm:prSet/>
      <dgm:spPr/>
      <dgm:t>
        <a:bodyPr/>
        <a:lstStyle/>
        <a:p>
          <a:endParaRPr lang="en-IN"/>
        </a:p>
      </dgm:t>
    </dgm:pt>
    <dgm:pt modelId="{D875F1A3-BCA2-40FF-A78D-C73CAA710075}">
      <dgm:prSet phldrT="[Text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Algerian" pitchFamily="82" charset="0"/>
            </a:rPr>
            <a:t>3. </a:t>
          </a:r>
          <a:r>
            <a:rPr lang="en-US" sz="2400" b="0" dirty="0">
              <a:solidFill>
                <a:schemeClr val="tx1"/>
              </a:solidFill>
              <a:latin typeface="Algerian" pitchFamily="82" charset="0"/>
            </a:rPr>
            <a:t>Research  gap and novelty </a:t>
          </a:r>
          <a:endParaRPr lang="en-IN" sz="2400" b="0" dirty="0">
            <a:solidFill>
              <a:schemeClr val="tx1"/>
            </a:solidFill>
            <a:latin typeface="Algerian" pitchFamily="82" charset="0"/>
          </a:endParaRPr>
        </a:p>
      </dgm:t>
    </dgm:pt>
    <dgm:pt modelId="{F7A8609F-A78D-4C62-8993-D35DA075DFE4}" type="parTrans" cxnId="{0B09539C-A9C4-44F5-8C1A-5A9FE026ABF5}">
      <dgm:prSet/>
      <dgm:spPr/>
      <dgm:t>
        <a:bodyPr/>
        <a:lstStyle/>
        <a:p>
          <a:endParaRPr lang="en-IN"/>
        </a:p>
      </dgm:t>
    </dgm:pt>
    <dgm:pt modelId="{D76C2E48-2123-44B6-BE0F-151254ACD494}" type="sibTrans" cxnId="{0B09539C-A9C4-44F5-8C1A-5A9FE026ABF5}">
      <dgm:prSet/>
      <dgm:spPr/>
      <dgm:t>
        <a:bodyPr/>
        <a:lstStyle/>
        <a:p>
          <a:endParaRPr lang="en-IN"/>
        </a:p>
      </dgm:t>
    </dgm:pt>
    <dgm:pt modelId="{C4CB821E-E6E9-481D-866F-B976CEC10DF9}" type="pres">
      <dgm:prSet presAssocID="{8A0120D3-80B6-4E21-AFFE-3B5244C15EDE}" presName="diagram" presStyleCnt="0">
        <dgm:presLayoutVars>
          <dgm:dir/>
          <dgm:resizeHandles val="exact"/>
        </dgm:presLayoutVars>
      </dgm:prSet>
      <dgm:spPr/>
    </dgm:pt>
    <dgm:pt modelId="{5F4BCE8C-0B78-4EBF-B397-0A3D1E888A87}" type="pres">
      <dgm:prSet presAssocID="{72963325-ADED-43B7-A586-048B3B659A6F}" presName="node" presStyleLbl="node1" presStyleIdx="0" presStyleCnt="5" custLinFactY="13943" custLinFactNeighborX="-1004" custLinFactNeighborY="100000">
        <dgm:presLayoutVars>
          <dgm:bulletEnabled val="1"/>
        </dgm:presLayoutVars>
      </dgm:prSet>
      <dgm:spPr/>
    </dgm:pt>
    <dgm:pt modelId="{FA20B3B7-6ABF-4FFD-BA16-71A20CF7DE25}" type="pres">
      <dgm:prSet presAssocID="{17A73B16-87F9-4F41-8502-2D51F70DF0BB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F01DFA8-6B35-401A-B12A-37C886CD5F95}" type="pres">
      <dgm:prSet presAssocID="{E1AF57AD-CD36-43A7-9C7E-63A065AE3224}" presName="node" presStyleLbl="node1" presStyleIdx="1" presStyleCnt="5" custLinFactY="15237" custLinFactNeighborX="-4411" custLinFactNeighborY="100000">
        <dgm:presLayoutVars>
          <dgm:bulletEnabled val="1"/>
        </dgm:presLayoutVars>
      </dgm:prSet>
      <dgm:spPr/>
    </dgm:pt>
    <dgm:pt modelId="{585C1902-AFF8-4E92-A030-6C18298CDC3B}" type="pres">
      <dgm:prSet presAssocID="{78E1CA8B-97B3-4305-878E-D66F8D9662E6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82C2812E-651B-48C1-B928-44B6D23FD9BB}" type="pres">
      <dgm:prSet presAssocID="{9943E3C5-939B-4BC6-A1D6-579B434309E9}" presName="node" presStyleLbl="node1" presStyleIdx="2" presStyleCnt="5" custLinFactY="5765" custLinFactNeighborX="-3268" custLinFactNeighborY="100000">
        <dgm:presLayoutVars>
          <dgm:bulletEnabled val="1"/>
        </dgm:presLayoutVars>
      </dgm:prSet>
      <dgm:spPr/>
    </dgm:pt>
    <dgm:pt modelId="{C6E2EA56-0010-49B3-AC35-064B870BD95B}" type="pres">
      <dgm:prSet presAssocID="{42EDFF34-A81A-4567-99F9-40C5FD8F855A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36438012-342C-4A9B-8AF3-B821620B7760}" type="pres">
      <dgm:prSet presAssocID="{17C95DD2-6D52-4696-9C21-E681AF95DCFB}" presName="node" presStyleLbl="node1" presStyleIdx="3" presStyleCnt="5" custLinFactY="5765" custLinFactNeighborX="-2348" custLinFactNeighborY="100000">
        <dgm:presLayoutVars>
          <dgm:bulletEnabled val="1"/>
        </dgm:presLayoutVars>
      </dgm:prSet>
      <dgm:spPr/>
    </dgm:pt>
    <dgm:pt modelId="{D971ADC5-D129-4EF0-895A-E97059ECC600}" type="pres">
      <dgm:prSet presAssocID="{378D15DE-43D2-4B96-A872-1BFB34826588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7D767ACE-01CD-4482-8CA1-95B876BFEA5C}" type="pres">
      <dgm:prSet presAssocID="{D875F1A3-BCA2-40FF-A78D-C73CAA710075}" presName="node" presStyleLbl="node1" presStyleIdx="4" presStyleCnt="5" custLinFactY="-100000" custLinFactNeighborX="1912" custLinFactNeighborY="-125315">
        <dgm:presLayoutVars>
          <dgm:bulletEnabled val="1"/>
        </dgm:presLayoutVars>
      </dgm:prSet>
      <dgm:spPr/>
    </dgm:pt>
  </dgm:ptLst>
  <dgm:cxnLst>
    <dgm:cxn modelId="{90DCE40D-38E1-4B16-8E05-01EA5F6B668F}" srcId="{8A0120D3-80B6-4E21-AFFE-3B5244C15EDE}" destId="{72963325-ADED-43B7-A586-048B3B659A6F}" srcOrd="0" destOrd="0" parTransId="{0569FD65-6910-46C0-A1DA-E643970D4391}" sibTransId="{17A73B16-87F9-4F41-8502-2D51F70DF0BB}"/>
    <dgm:cxn modelId="{D42A5110-4EBE-4C35-98D9-988F0CDA0E45}" type="presOf" srcId="{E1AF57AD-CD36-43A7-9C7E-63A065AE3224}" destId="{EF01DFA8-6B35-401A-B12A-37C886CD5F95}" srcOrd="0" destOrd="0" presId="urn:microsoft.com/office/officeart/2005/8/layout/default"/>
    <dgm:cxn modelId="{5BC40A16-6311-483A-BF30-185B4F64C208}" type="presOf" srcId="{9943E3C5-939B-4BC6-A1D6-579B434309E9}" destId="{82C2812E-651B-48C1-B928-44B6D23FD9BB}" srcOrd="0" destOrd="0" presId="urn:microsoft.com/office/officeart/2005/8/layout/default"/>
    <dgm:cxn modelId="{57AF616A-AAE6-4F25-AC6F-8B3BA62E1F94}" type="presOf" srcId="{D875F1A3-BCA2-40FF-A78D-C73CAA710075}" destId="{7D767ACE-01CD-4482-8CA1-95B876BFEA5C}" srcOrd="0" destOrd="0" presId="urn:microsoft.com/office/officeart/2005/8/layout/default"/>
    <dgm:cxn modelId="{4BF79D83-BAB7-444D-BF12-0B5C0E49C563}" type="presOf" srcId="{17C95DD2-6D52-4696-9C21-E681AF95DCFB}" destId="{36438012-342C-4A9B-8AF3-B821620B7760}" srcOrd="0" destOrd="0" presId="urn:microsoft.com/office/officeart/2005/8/layout/default"/>
    <dgm:cxn modelId="{0B09539C-A9C4-44F5-8C1A-5A9FE026ABF5}" srcId="{8A0120D3-80B6-4E21-AFFE-3B5244C15EDE}" destId="{D875F1A3-BCA2-40FF-A78D-C73CAA710075}" srcOrd="4" destOrd="0" parTransId="{F7A8609F-A78D-4C62-8993-D35DA075DFE4}" sibTransId="{D76C2E48-2123-44B6-BE0F-151254ACD494}"/>
    <dgm:cxn modelId="{B4E834A8-BE1F-4616-8363-F165C9240DA7}" type="presOf" srcId="{72963325-ADED-43B7-A586-048B3B659A6F}" destId="{5F4BCE8C-0B78-4EBF-B397-0A3D1E888A87}" srcOrd="0" destOrd="0" presId="urn:microsoft.com/office/officeart/2005/8/layout/default"/>
    <dgm:cxn modelId="{960C4BBE-881A-4B32-8B1C-4B5FB149F4DF}" srcId="{8A0120D3-80B6-4E21-AFFE-3B5244C15EDE}" destId="{17C95DD2-6D52-4696-9C21-E681AF95DCFB}" srcOrd="3" destOrd="0" parTransId="{407820BF-D165-41D6-A22F-7E4F5AB067D3}" sibTransId="{378D15DE-43D2-4B96-A872-1BFB34826588}"/>
    <dgm:cxn modelId="{8DCB00C8-0E85-46DD-9A69-746597F900B0}" srcId="{8A0120D3-80B6-4E21-AFFE-3B5244C15EDE}" destId="{E1AF57AD-CD36-43A7-9C7E-63A065AE3224}" srcOrd="1" destOrd="0" parTransId="{6D69D2D0-967E-4D1E-8F9B-9A3E60300F34}" sibTransId="{78E1CA8B-97B3-4305-878E-D66F8D9662E6}"/>
    <dgm:cxn modelId="{A72519CB-B838-44BF-B8FB-395A728AF218}" srcId="{8A0120D3-80B6-4E21-AFFE-3B5244C15EDE}" destId="{9943E3C5-939B-4BC6-A1D6-579B434309E9}" srcOrd="2" destOrd="0" parTransId="{4B30777C-4FDC-4F84-BA48-5AF3514B50F4}" sibTransId="{42EDFF34-A81A-4567-99F9-40C5FD8F855A}"/>
    <dgm:cxn modelId="{953B7ECC-8A24-4E58-B529-22B928A40B21}" type="presOf" srcId="{8A0120D3-80B6-4E21-AFFE-3B5244C15EDE}" destId="{C4CB821E-E6E9-481D-866F-B976CEC10DF9}" srcOrd="0" destOrd="0" presId="urn:microsoft.com/office/officeart/2005/8/layout/default"/>
    <dgm:cxn modelId="{AED6719A-0EE8-45D8-B373-F8A0D6FDA787}" type="presParOf" srcId="{C4CB821E-E6E9-481D-866F-B976CEC10DF9}" destId="{5F4BCE8C-0B78-4EBF-B397-0A3D1E888A87}" srcOrd="0" destOrd="0" presId="urn:microsoft.com/office/officeart/2005/8/layout/default"/>
    <dgm:cxn modelId="{B9307B74-358F-4195-9E54-4142DBEC8337}" type="presParOf" srcId="{C4CB821E-E6E9-481D-866F-B976CEC10DF9}" destId="{FA20B3B7-6ABF-4FFD-BA16-71A20CF7DE25}" srcOrd="1" destOrd="0" presId="urn:microsoft.com/office/officeart/2005/8/layout/default"/>
    <dgm:cxn modelId="{CEC94DE4-013C-46E7-9DC7-5C3F1894EFDD}" type="presParOf" srcId="{C4CB821E-E6E9-481D-866F-B976CEC10DF9}" destId="{EF01DFA8-6B35-401A-B12A-37C886CD5F95}" srcOrd="2" destOrd="0" presId="urn:microsoft.com/office/officeart/2005/8/layout/default"/>
    <dgm:cxn modelId="{5F9C1679-0F33-477B-AB4A-226B6F62E361}" type="presParOf" srcId="{C4CB821E-E6E9-481D-866F-B976CEC10DF9}" destId="{585C1902-AFF8-4E92-A030-6C18298CDC3B}" srcOrd="3" destOrd="0" presId="urn:microsoft.com/office/officeart/2005/8/layout/default"/>
    <dgm:cxn modelId="{DEDDC148-B202-40EC-BDB5-A2D4AF9B63AD}" type="presParOf" srcId="{C4CB821E-E6E9-481D-866F-B976CEC10DF9}" destId="{82C2812E-651B-48C1-B928-44B6D23FD9BB}" srcOrd="4" destOrd="0" presId="urn:microsoft.com/office/officeart/2005/8/layout/default"/>
    <dgm:cxn modelId="{102FEBA4-DB62-423F-8A14-0414EA8B18B4}" type="presParOf" srcId="{C4CB821E-E6E9-481D-866F-B976CEC10DF9}" destId="{C6E2EA56-0010-49B3-AC35-064B870BD95B}" srcOrd="5" destOrd="0" presId="urn:microsoft.com/office/officeart/2005/8/layout/default"/>
    <dgm:cxn modelId="{7C25B3F7-E5F5-42DB-863A-0A2EDE5FE079}" type="presParOf" srcId="{C4CB821E-E6E9-481D-866F-B976CEC10DF9}" destId="{36438012-342C-4A9B-8AF3-B821620B7760}" srcOrd="6" destOrd="0" presId="urn:microsoft.com/office/officeart/2005/8/layout/default"/>
    <dgm:cxn modelId="{7608BCE9-A703-4A77-9511-62DBBE33F1CD}" type="presParOf" srcId="{C4CB821E-E6E9-481D-866F-B976CEC10DF9}" destId="{D971ADC5-D129-4EF0-895A-E97059ECC600}" srcOrd="7" destOrd="0" presId="urn:microsoft.com/office/officeart/2005/8/layout/default"/>
    <dgm:cxn modelId="{D0F003E8-4783-41EE-AB3F-883C4B4F318A}" type="presParOf" srcId="{C4CB821E-E6E9-481D-866F-B976CEC10DF9}" destId="{7D767ACE-01CD-4482-8CA1-95B876BFEA5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71F80E-7BAF-4B06-B6C9-CC05BA1F06F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87EE695-7AB2-453F-9AD1-6A778D68AEF0}" type="pres">
      <dgm:prSet presAssocID="{2E71F80E-7BAF-4B06-B6C9-CC05BA1F06FC}" presName="outerComposite" presStyleCnt="0">
        <dgm:presLayoutVars>
          <dgm:chMax val="5"/>
          <dgm:dir/>
          <dgm:resizeHandles val="exact"/>
        </dgm:presLayoutVars>
      </dgm:prSet>
      <dgm:spPr/>
    </dgm:pt>
    <dgm:pt modelId="{EA37B083-DC05-4B7A-9919-B694877FE9F8}" type="pres">
      <dgm:prSet presAssocID="{2E71F80E-7BAF-4B06-B6C9-CC05BA1F06FC}" presName="dummyMaxCanvas" presStyleCnt="0">
        <dgm:presLayoutVars/>
      </dgm:prSet>
      <dgm:spPr/>
    </dgm:pt>
  </dgm:ptLst>
  <dgm:cxnLst>
    <dgm:cxn modelId="{9CCF61E4-3247-42EB-8E7E-9693CC63D329}" type="presOf" srcId="{2E71F80E-7BAF-4B06-B6C9-CC05BA1F06FC}" destId="{187EE695-7AB2-453F-9AD1-6A778D68AEF0}" srcOrd="0" destOrd="0" presId="urn:microsoft.com/office/officeart/2005/8/layout/vProcess5"/>
    <dgm:cxn modelId="{6B99168A-0B54-4E58-97C3-30F5B5A81F8D}" type="presParOf" srcId="{187EE695-7AB2-453F-9AD1-6A778D68AEF0}" destId="{EA37B083-DC05-4B7A-9919-B694877FE9F8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BF7BD-F9BA-49F1-A72E-42A40F186C6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0D4420-339E-4CDF-B531-C830CB3A4455}">
      <dgm:prSet phldrT="[Text]" custT="1"/>
      <dgm:spPr>
        <a:scene3d>
          <a:camera prst="obliqueBottomLeft"/>
          <a:lightRig rig="threePt" dir="t"/>
        </a:scene3d>
      </dgm:spPr>
      <dgm:t>
        <a:bodyPr/>
        <a:lstStyle/>
        <a:p>
          <a:r>
            <a:rPr lang="en-US" sz="2400" dirty="0">
              <a:latin typeface="Algerian" pitchFamily="82" charset="0"/>
            </a:rPr>
            <a:t>4. OBJECTIVE</a:t>
          </a:r>
          <a:r>
            <a:rPr lang="en-US" sz="2400" dirty="0"/>
            <a:t> </a:t>
          </a:r>
          <a:endParaRPr lang="en-IN" sz="2400" dirty="0"/>
        </a:p>
      </dgm:t>
    </dgm:pt>
    <dgm:pt modelId="{174755C2-C70F-4E3F-AB71-E7F600566BA6}" type="parTrans" cxnId="{34D1DA71-211B-435C-A98B-347B02AB59BB}">
      <dgm:prSet/>
      <dgm:spPr/>
      <dgm:t>
        <a:bodyPr/>
        <a:lstStyle/>
        <a:p>
          <a:endParaRPr lang="en-IN"/>
        </a:p>
      </dgm:t>
    </dgm:pt>
    <dgm:pt modelId="{990A4D63-E244-45E3-8077-BA608088C7E3}" type="sibTrans" cxnId="{34D1DA71-211B-435C-A98B-347B02AB59BB}">
      <dgm:prSet/>
      <dgm:spPr/>
      <dgm:t>
        <a:bodyPr/>
        <a:lstStyle/>
        <a:p>
          <a:endParaRPr lang="en-IN"/>
        </a:p>
      </dgm:t>
    </dgm:pt>
    <dgm:pt modelId="{C3A1D645-C163-4B27-8552-BB8F1B86D598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3500" dirty="0"/>
            <a:t>1. </a:t>
          </a:r>
          <a:r>
            <a:rPr lang="en-US" sz="2800" dirty="0">
              <a:latin typeface="Bookman Old Style" pitchFamily="18" charset="0"/>
            </a:rPr>
            <a:t>Study of phase change of salt hydrates</a:t>
          </a:r>
          <a:endParaRPr lang="en-IN" sz="2800" dirty="0">
            <a:latin typeface="Bookman Old Style" pitchFamily="18" charset="0"/>
          </a:endParaRPr>
        </a:p>
      </dgm:t>
    </dgm:pt>
    <dgm:pt modelId="{7EEE726C-5B01-47EE-8A07-375E3951876B}" type="parTrans" cxnId="{D3A4759B-29B7-4AB6-BC50-CA4041D428C6}">
      <dgm:prSet/>
      <dgm:spPr/>
      <dgm:t>
        <a:bodyPr/>
        <a:lstStyle/>
        <a:p>
          <a:endParaRPr lang="en-IN"/>
        </a:p>
      </dgm:t>
    </dgm:pt>
    <dgm:pt modelId="{8967942D-0AE9-481F-A8DF-BE7223767307}" type="sibTrans" cxnId="{D3A4759B-29B7-4AB6-BC50-CA4041D428C6}">
      <dgm:prSet/>
      <dgm:spPr/>
      <dgm:t>
        <a:bodyPr/>
        <a:lstStyle/>
        <a:p>
          <a:endParaRPr lang="en-IN"/>
        </a:p>
      </dgm:t>
    </dgm:pt>
    <dgm:pt modelId="{D817BB25-82C9-4DEA-9BBF-2D1C243DD4F7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3300" dirty="0"/>
            <a:t>2. </a:t>
          </a:r>
          <a:r>
            <a:rPr lang="en-US" sz="2800" dirty="0">
              <a:latin typeface="Bookman Old Style" pitchFamily="18" charset="0"/>
            </a:rPr>
            <a:t>Study of charging and discharging cycles </a:t>
          </a:r>
          <a:endParaRPr lang="en-IN" sz="2800" dirty="0">
            <a:latin typeface="Bookman Old Style" pitchFamily="18" charset="0"/>
          </a:endParaRPr>
        </a:p>
      </dgm:t>
    </dgm:pt>
    <dgm:pt modelId="{71E761CE-560D-40AF-8922-BCC6373CBBFA}" type="parTrans" cxnId="{7F002D73-4ED2-4FE8-9FB6-BA90AFA2F90F}">
      <dgm:prSet/>
      <dgm:spPr/>
      <dgm:t>
        <a:bodyPr/>
        <a:lstStyle/>
        <a:p>
          <a:endParaRPr lang="en-IN"/>
        </a:p>
      </dgm:t>
    </dgm:pt>
    <dgm:pt modelId="{02DF2A4F-0A93-41E6-BEE4-442E1C6FB916}" type="sibTrans" cxnId="{7F002D73-4ED2-4FE8-9FB6-BA90AFA2F90F}">
      <dgm:prSet/>
      <dgm:spPr/>
      <dgm:t>
        <a:bodyPr/>
        <a:lstStyle/>
        <a:p>
          <a:endParaRPr lang="en-IN"/>
        </a:p>
      </dgm:t>
    </dgm:pt>
    <dgm:pt modelId="{0B680D04-D093-4300-BEF7-85B7F565DEF6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3500" dirty="0"/>
            <a:t>3. </a:t>
          </a:r>
          <a:r>
            <a:rPr lang="en-US" sz="2800" dirty="0">
              <a:latin typeface="Bookman Old Style" pitchFamily="18" charset="0"/>
            </a:rPr>
            <a:t>Study of capacity of batteries </a:t>
          </a:r>
          <a:endParaRPr lang="en-IN" sz="2800" dirty="0">
            <a:latin typeface="Bookman Old Style" pitchFamily="18" charset="0"/>
          </a:endParaRPr>
        </a:p>
      </dgm:t>
    </dgm:pt>
    <dgm:pt modelId="{18C2FB3F-9165-47C7-B538-09FDE137B9F6}" type="parTrans" cxnId="{805EA416-20ED-4A09-AC1B-2316DC8C3CB3}">
      <dgm:prSet/>
      <dgm:spPr/>
      <dgm:t>
        <a:bodyPr/>
        <a:lstStyle/>
        <a:p>
          <a:endParaRPr lang="en-IN"/>
        </a:p>
      </dgm:t>
    </dgm:pt>
    <dgm:pt modelId="{1F526EC1-6BAC-4D38-BC5C-8A43C8B08F64}" type="sibTrans" cxnId="{805EA416-20ED-4A09-AC1B-2316DC8C3CB3}">
      <dgm:prSet/>
      <dgm:spPr/>
      <dgm:t>
        <a:bodyPr/>
        <a:lstStyle/>
        <a:p>
          <a:endParaRPr lang="en-IN"/>
        </a:p>
      </dgm:t>
    </dgm:pt>
    <dgm:pt modelId="{D4B0073E-48EC-46B8-B598-BC25A78B916C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3300" dirty="0"/>
            <a:t>4. </a:t>
          </a:r>
          <a:r>
            <a:rPr lang="en-US" sz="2800" dirty="0">
              <a:latin typeface="Bookman Old Style" pitchFamily="18" charset="0"/>
            </a:rPr>
            <a:t>Study of thermal management in batteries </a:t>
          </a:r>
          <a:endParaRPr lang="en-IN" sz="2800" dirty="0">
            <a:latin typeface="Bookman Old Style" pitchFamily="18" charset="0"/>
          </a:endParaRPr>
        </a:p>
      </dgm:t>
    </dgm:pt>
    <dgm:pt modelId="{8CBA5FA4-5984-4594-AA63-C112A2241E85}" type="parTrans" cxnId="{A574651C-0BEB-4F73-B464-F9ABE072C861}">
      <dgm:prSet/>
      <dgm:spPr/>
      <dgm:t>
        <a:bodyPr/>
        <a:lstStyle/>
        <a:p>
          <a:endParaRPr lang="en-IN"/>
        </a:p>
      </dgm:t>
    </dgm:pt>
    <dgm:pt modelId="{7EB8FCAB-C8E2-4340-9DBA-F82159ED3F98}" type="sibTrans" cxnId="{A574651C-0BEB-4F73-B464-F9ABE072C861}">
      <dgm:prSet/>
      <dgm:spPr/>
      <dgm:t>
        <a:bodyPr/>
        <a:lstStyle/>
        <a:p>
          <a:endParaRPr lang="en-IN"/>
        </a:p>
      </dgm:t>
    </dgm:pt>
    <dgm:pt modelId="{570B6CAD-7080-41B4-B068-C27C915D6370}" type="pres">
      <dgm:prSet presAssocID="{F83BF7BD-F9BA-49F1-A72E-42A40F186C6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815A4C4-E863-4D06-899E-BBD2FFDFB872}" type="pres">
      <dgm:prSet presAssocID="{F83BF7BD-F9BA-49F1-A72E-42A40F186C69}" presName="matrix" presStyleCnt="0"/>
      <dgm:spPr/>
    </dgm:pt>
    <dgm:pt modelId="{DD9E54D4-06C6-4EDF-9C20-5BB6B7B6F4CE}" type="pres">
      <dgm:prSet presAssocID="{F83BF7BD-F9BA-49F1-A72E-42A40F186C69}" presName="tile1" presStyleLbl="node1" presStyleIdx="0" presStyleCnt="4" custScaleX="100000" custLinFactNeighborX="1942"/>
      <dgm:spPr/>
    </dgm:pt>
    <dgm:pt modelId="{3171644A-87DD-4FAB-B4BC-F43F5BA35BCE}" type="pres">
      <dgm:prSet presAssocID="{F83BF7BD-F9BA-49F1-A72E-42A40F186C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6C2D84-8D45-4718-B053-406ADC3A44FF}" type="pres">
      <dgm:prSet presAssocID="{F83BF7BD-F9BA-49F1-A72E-42A40F186C69}" presName="tile2" presStyleLbl="node1" presStyleIdx="1" presStyleCnt="4"/>
      <dgm:spPr/>
    </dgm:pt>
    <dgm:pt modelId="{C3405C19-2ADD-40F9-8183-6F96CC19FE13}" type="pres">
      <dgm:prSet presAssocID="{F83BF7BD-F9BA-49F1-A72E-42A40F186C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704571-8133-4104-9E2B-9B53E8A89C21}" type="pres">
      <dgm:prSet presAssocID="{F83BF7BD-F9BA-49F1-A72E-42A40F186C69}" presName="tile3" presStyleLbl="node1" presStyleIdx="2" presStyleCnt="4" custLinFactNeighborX="1786"/>
      <dgm:spPr/>
    </dgm:pt>
    <dgm:pt modelId="{D33B9602-91F0-4C4C-9057-3A096BA303A0}" type="pres">
      <dgm:prSet presAssocID="{F83BF7BD-F9BA-49F1-A72E-42A40F186C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2586BF-CCAC-4BE8-B9A0-C0C3103B0F2C}" type="pres">
      <dgm:prSet presAssocID="{F83BF7BD-F9BA-49F1-A72E-42A40F186C69}" presName="tile4" presStyleLbl="node1" presStyleIdx="3" presStyleCnt="4"/>
      <dgm:spPr/>
    </dgm:pt>
    <dgm:pt modelId="{554C33E0-93F0-449D-BCF7-7EBAE32E8633}" type="pres">
      <dgm:prSet presAssocID="{F83BF7BD-F9BA-49F1-A72E-42A40F186C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DCC21F-7727-4F22-89C6-A597242E0E60}" type="pres">
      <dgm:prSet presAssocID="{F83BF7BD-F9BA-49F1-A72E-42A40F186C69}" presName="centerTile" presStyleLbl="fgShp" presStyleIdx="0" presStyleCnt="1" custLinFactNeighborX="-595" custLinFactNeighborY="-2381">
        <dgm:presLayoutVars>
          <dgm:chMax val="0"/>
          <dgm:chPref val="0"/>
        </dgm:presLayoutVars>
      </dgm:prSet>
      <dgm:spPr/>
    </dgm:pt>
  </dgm:ptLst>
  <dgm:cxnLst>
    <dgm:cxn modelId="{07711912-F307-4912-8B9C-B37FFB503E38}" type="presOf" srcId="{C3A1D645-C163-4B27-8552-BB8F1B86D598}" destId="{3171644A-87DD-4FAB-B4BC-F43F5BA35BCE}" srcOrd="1" destOrd="0" presId="urn:microsoft.com/office/officeart/2005/8/layout/matrix1"/>
    <dgm:cxn modelId="{805EA416-20ED-4A09-AC1B-2316DC8C3CB3}" srcId="{DD0D4420-339E-4CDF-B531-C830CB3A4455}" destId="{0B680D04-D093-4300-BEF7-85B7F565DEF6}" srcOrd="2" destOrd="0" parTransId="{18C2FB3F-9165-47C7-B538-09FDE137B9F6}" sibTransId="{1F526EC1-6BAC-4D38-BC5C-8A43C8B08F64}"/>
    <dgm:cxn modelId="{A574651C-0BEB-4F73-B464-F9ABE072C861}" srcId="{DD0D4420-339E-4CDF-B531-C830CB3A4455}" destId="{D4B0073E-48EC-46B8-B598-BC25A78B916C}" srcOrd="3" destOrd="0" parTransId="{8CBA5FA4-5984-4594-AA63-C112A2241E85}" sibTransId="{7EB8FCAB-C8E2-4340-9DBA-F82159ED3F98}"/>
    <dgm:cxn modelId="{1744C365-10EC-4832-98BB-34CD0C3B9FD5}" type="presOf" srcId="{C3A1D645-C163-4B27-8552-BB8F1B86D598}" destId="{DD9E54D4-06C6-4EDF-9C20-5BB6B7B6F4CE}" srcOrd="0" destOrd="0" presId="urn:microsoft.com/office/officeart/2005/8/layout/matrix1"/>
    <dgm:cxn modelId="{9FD1594F-A812-4EF7-B0D8-03F1F41E55B6}" type="presOf" srcId="{0B680D04-D093-4300-BEF7-85B7F565DEF6}" destId="{D33B9602-91F0-4C4C-9057-3A096BA303A0}" srcOrd="1" destOrd="0" presId="urn:microsoft.com/office/officeart/2005/8/layout/matrix1"/>
    <dgm:cxn modelId="{C96E4350-D3F5-4EB9-973C-8DB314E1E5F0}" type="presOf" srcId="{D817BB25-82C9-4DEA-9BBF-2D1C243DD4F7}" destId="{C3405C19-2ADD-40F9-8183-6F96CC19FE13}" srcOrd="1" destOrd="0" presId="urn:microsoft.com/office/officeart/2005/8/layout/matrix1"/>
    <dgm:cxn modelId="{34D1DA71-211B-435C-A98B-347B02AB59BB}" srcId="{F83BF7BD-F9BA-49F1-A72E-42A40F186C69}" destId="{DD0D4420-339E-4CDF-B531-C830CB3A4455}" srcOrd="0" destOrd="0" parTransId="{174755C2-C70F-4E3F-AB71-E7F600566BA6}" sibTransId="{990A4D63-E244-45E3-8077-BA608088C7E3}"/>
    <dgm:cxn modelId="{7F002D73-4ED2-4FE8-9FB6-BA90AFA2F90F}" srcId="{DD0D4420-339E-4CDF-B531-C830CB3A4455}" destId="{D817BB25-82C9-4DEA-9BBF-2D1C243DD4F7}" srcOrd="1" destOrd="0" parTransId="{71E761CE-560D-40AF-8922-BCC6373CBBFA}" sibTransId="{02DF2A4F-0A93-41E6-BEE4-442E1C6FB916}"/>
    <dgm:cxn modelId="{3D08C656-20B4-4CD9-A511-4B951963972D}" type="presOf" srcId="{D817BB25-82C9-4DEA-9BBF-2D1C243DD4F7}" destId="{F46C2D84-8D45-4718-B053-406ADC3A44FF}" srcOrd="0" destOrd="0" presId="urn:microsoft.com/office/officeart/2005/8/layout/matrix1"/>
    <dgm:cxn modelId="{66734F8A-510B-4D3B-9FC0-44F908003E72}" type="presOf" srcId="{0B680D04-D093-4300-BEF7-85B7F565DEF6}" destId="{67704571-8133-4104-9E2B-9B53E8A89C21}" srcOrd="0" destOrd="0" presId="urn:microsoft.com/office/officeart/2005/8/layout/matrix1"/>
    <dgm:cxn modelId="{BEEB528E-1C00-4F1E-B034-68A6DD82AF43}" type="presOf" srcId="{DD0D4420-339E-4CDF-B531-C830CB3A4455}" destId="{42DCC21F-7727-4F22-89C6-A597242E0E60}" srcOrd="0" destOrd="0" presId="urn:microsoft.com/office/officeart/2005/8/layout/matrix1"/>
    <dgm:cxn modelId="{D3A4759B-29B7-4AB6-BC50-CA4041D428C6}" srcId="{DD0D4420-339E-4CDF-B531-C830CB3A4455}" destId="{C3A1D645-C163-4B27-8552-BB8F1B86D598}" srcOrd="0" destOrd="0" parTransId="{7EEE726C-5B01-47EE-8A07-375E3951876B}" sibTransId="{8967942D-0AE9-481F-A8DF-BE7223767307}"/>
    <dgm:cxn modelId="{484944D1-AEB8-4487-8C4F-7D07FDE3173C}" type="presOf" srcId="{D4B0073E-48EC-46B8-B598-BC25A78B916C}" destId="{554C33E0-93F0-449D-BCF7-7EBAE32E8633}" srcOrd="1" destOrd="0" presId="urn:microsoft.com/office/officeart/2005/8/layout/matrix1"/>
    <dgm:cxn modelId="{C0B479D1-AFF5-4AB6-888A-842E44FA4CB9}" type="presOf" srcId="{F83BF7BD-F9BA-49F1-A72E-42A40F186C69}" destId="{570B6CAD-7080-41B4-B068-C27C915D6370}" srcOrd="0" destOrd="0" presId="urn:microsoft.com/office/officeart/2005/8/layout/matrix1"/>
    <dgm:cxn modelId="{868432D9-AD88-4AA1-88B3-3C080D707C6F}" type="presOf" srcId="{D4B0073E-48EC-46B8-B598-BC25A78B916C}" destId="{C72586BF-CCAC-4BE8-B9A0-C0C3103B0F2C}" srcOrd="0" destOrd="0" presId="urn:microsoft.com/office/officeart/2005/8/layout/matrix1"/>
    <dgm:cxn modelId="{686514A3-0B92-488C-AEED-77D12539642A}" type="presParOf" srcId="{570B6CAD-7080-41B4-B068-C27C915D6370}" destId="{C815A4C4-E863-4D06-899E-BBD2FFDFB872}" srcOrd="0" destOrd="0" presId="urn:microsoft.com/office/officeart/2005/8/layout/matrix1"/>
    <dgm:cxn modelId="{83A0A7A3-23A9-4CD0-AF63-30D1DDCC7D86}" type="presParOf" srcId="{C815A4C4-E863-4D06-899E-BBD2FFDFB872}" destId="{DD9E54D4-06C6-4EDF-9C20-5BB6B7B6F4CE}" srcOrd="0" destOrd="0" presId="urn:microsoft.com/office/officeart/2005/8/layout/matrix1"/>
    <dgm:cxn modelId="{CC2055A8-02EC-48D9-9C9E-4CDF3FF541A7}" type="presParOf" srcId="{C815A4C4-E863-4D06-899E-BBD2FFDFB872}" destId="{3171644A-87DD-4FAB-B4BC-F43F5BA35BCE}" srcOrd="1" destOrd="0" presId="urn:microsoft.com/office/officeart/2005/8/layout/matrix1"/>
    <dgm:cxn modelId="{08BEE709-CA48-4853-8216-8E2E186EA297}" type="presParOf" srcId="{C815A4C4-E863-4D06-899E-BBD2FFDFB872}" destId="{F46C2D84-8D45-4718-B053-406ADC3A44FF}" srcOrd="2" destOrd="0" presId="urn:microsoft.com/office/officeart/2005/8/layout/matrix1"/>
    <dgm:cxn modelId="{8B1E5442-B593-4624-83CB-DD3B3B8BE530}" type="presParOf" srcId="{C815A4C4-E863-4D06-899E-BBD2FFDFB872}" destId="{C3405C19-2ADD-40F9-8183-6F96CC19FE13}" srcOrd="3" destOrd="0" presId="urn:microsoft.com/office/officeart/2005/8/layout/matrix1"/>
    <dgm:cxn modelId="{B195FE82-CB81-4A24-AFA7-55D5B1BE2DE3}" type="presParOf" srcId="{C815A4C4-E863-4D06-899E-BBD2FFDFB872}" destId="{67704571-8133-4104-9E2B-9B53E8A89C21}" srcOrd="4" destOrd="0" presId="urn:microsoft.com/office/officeart/2005/8/layout/matrix1"/>
    <dgm:cxn modelId="{E404F326-293C-49AD-9283-C03C2FA71640}" type="presParOf" srcId="{C815A4C4-E863-4D06-899E-BBD2FFDFB872}" destId="{D33B9602-91F0-4C4C-9057-3A096BA303A0}" srcOrd="5" destOrd="0" presId="urn:microsoft.com/office/officeart/2005/8/layout/matrix1"/>
    <dgm:cxn modelId="{24EF8FEC-E8AD-40B7-AEC4-A06EBDEB4EEA}" type="presParOf" srcId="{C815A4C4-E863-4D06-899E-BBD2FFDFB872}" destId="{C72586BF-CCAC-4BE8-B9A0-C0C3103B0F2C}" srcOrd="6" destOrd="0" presId="urn:microsoft.com/office/officeart/2005/8/layout/matrix1"/>
    <dgm:cxn modelId="{8EF15128-B592-46F7-8391-A44E31F1DD4F}" type="presParOf" srcId="{C815A4C4-E863-4D06-899E-BBD2FFDFB872}" destId="{554C33E0-93F0-449D-BCF7-7EBAE32E8633}" srcOrd="7" destOrd="0" presId="urn:microsoft.com/office/officeart/2005/8/layout/matrix1"/>
    <dgm:cxn modelId="{22B54EA6-F471-4260-B90A-DDDB676B94A4}" type="presParOf" srcId="{570B6CAD-7080-41B4-B068-C27C915D6370}" destId="{42DCC21F-7727-4F22-89C6-A597242E0E6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6445ED-69B9-4573-8651-D3F2690415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1C2D-606A-405B-9E2D-372899224C4C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en-US" sz="1300" dirty="0"/>
            <a:t>1. </a:t>
          </a:r>
          <a:r>
            <a:rPr lang="en-US" sz="1800" dirty="0"/>
            <a:t>Literature reviews </a:t>
          </a:r>
          <a:endParaRPr lang="en-IN" sz="1800" dirty="0"/>
        </a:p>
      </dgm:t>
    </dgm:pt>
    <dgm:pt modelId="{89434E41-2949-4787-ACA9-037A6782522D}" type="parTrans" cxnId="{3A881895-880C-417C-895D-B27831B94052}">
      <dgm:prSet/>
      <dgm:spPr/>
      <dgm:t>
        <a:bodyPr/>
        <a:lstStyle/>
        <a:p>
          <a:endParaRPr lang="en-IN"/>
        </a:p>
      </dgm:t>
    </dgm:pt>
    <dgm:pt modelId="{EC518E44-EF0D-42A5-89F4-FDF4877C68D1}" type="sibTrans" cxnId="{3A881895-880C-417C-895D-B27831B94052}">
      <dgm:prSet/>
      <dgm:spPr/>
      <dgm:t>
        <a:bodyPr/>
        <a:lstStyle/>
        <a:p>
          <a:endParaRPr lang="en-IN"/>
        </a:p>
      </dgm:t>
    </dgm:pt>
    <dgm:pt modelId="{2203D6A3-F330-497A-B24A-D7EB9168FE1A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en-US" sz="1300" dirty="0"/>
            <a:t>2</a:t>
          </a:r>
          <a:r>
            <a:rPr lang="en-US" sz="1600" dirty="0"/>
            <a:t>. Developed a mathematical model for various salt hydrates </a:t>
          </a:r>
          <a:endParaRPr lang="en-IN" sz="1600" dirty="0"/>
        </a:p>
      </dgm:t>
    </dgm:pt>
    <dgm:pt modelId="{B572DBD6-9368-4E73-B9F1-831AD310EAA2}" type="parTrans" cxnId="{02FF5008-FD2F-4EDC-B351-159A3650AE72}">
      <dgm:prSet/>
      <dgm:spPr/>
      <dgm:t>
        <a:bodyPr/>
        <a:lstStyle/>
        <a:p>
          <a:endParaRPr lang="en-IN"/>
        </a:p>
      </dgm:t>
    </dgm:pt>
    <dgm:pt modelId="{7D091E4F-3E0B-4FEC-8D22-ADBDB62DE429}" type="sibTrans" cxnId="{02FF5008-FD2F-4EDC-B351-159A3650AE72}">
      <dgm:prSet/>
      <dgm:spPr/>
      <dgm:t>
        <a:bodyPr/>
        <a:lstStyle/>
        <a:p>
          <a:endParaRPr lang="en-IN"/>
        </a:p>
      </dgm:t>
    </dgm:pt>
    <dgm:pt modelId="{3369A601-58F8-4CCC-A5E4-C09543071FFB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en-US" sz="1600" dirty="0"/>
            <a:t>3. </a:t>
          </a:r>
          <a:r>
            <a:rPr lang="en-US" sz="1800" dirty="0"/>
            <a:t>Solve the model for various salt hydrates</a:t>
          </a:r>
          <a:endParaRPr lang="en-IN" sz="1800" dirty="0"/>
        </a:p>
      </dgm:t>
    </dgm:pt>
    <dgm:pt modelId="{A3766A3B-04EC-41BE-AECC-EBC326BE0BD4}" type="parTrans" cxnId="{31D6419C-0F70-4F5E-9E7B-9FDCC797A251}">
      <dgm:prSet/>
      <dgm:spPr/>
      <dgm:t>
        <a:bodyPr/>
        <a:lstStyle/>
        <a:p>
          <a:endParaRPr lang="en-IN"/>
        </a:p>
      </dgm:t>
    </dgm:pt>
    <dgm:pt modelId="{9CDF6DB5-31B7-4C38-90B5-DCE46AF74636}" type="sibTrans" cxnId="{31D6419C-0F70-4F5E-9E7B-9FDCC797A251}">
      <dgm:prSet/>
      <dgm:spPr/>
      <dgm:t>
        <a:bodyPr/>
        <a:lstStyle/>
        <a:p>
          <a:endParaRPr lang="en-IN"/>
        </a:p>
      </dgm:t>
    </dgm:pt>
    <dgm:pt modelId="{D4AD4CBE-0FF6-424E-9BC6-3649C1D8995B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en-US" sz="1600" dirty="0"/>
            <a:t>4. Draft of our work is ready in form of research article</a:t>
          </a:r>
          <a:endParaRPr lang="en-IN" sz="1600" dirty="0"/>
        </a:p>
      </dgm:t>
    </dgm:pt>
    <dgm:pt modelId="{0DD11DB5-09BC-43DA-8124-7A4DB82EA585}" type="parTrans" cxnId="{2D7D5C2A-69E5-49F6-812E-795F635B232B}">
      <dgm:prSet/>
      <dgm:spPr/>
      <dgm:t>
        <a:bodyPr/>
        <a:lstStyle/>
        <a:p>
          <a:endParaRPr lang="en-IN"/>
        </a:p>
      </dgm:t>
    </dgm:pt>
    <dgm:pt modelId="{81911025-CD53-44B2-80F7-82A9BBBD23F1}" type="sibTrans" cxnId="{2D7D5C2A-69E5-49F6-812E-795F635B232B}">
      <dgm:prSet/>
      <dgm:spPr/>
      <dgm:t>
        <a:bodyPr/>
        <a:lstStyle/>
        <a:p>
          <a:endParaRPr lang="en-IN"/>
        </a:p>
      </dgm:t>
    </dgm:pt>
    <dgm:pt modelId="{F7608DB7-B9BD-4875-A6D2-27D42DB775C6}" type="pres">
      <dgm:prSet presAssocID="{C16445ED-69B9-4573-8651-D3F26904159E}" presName="CompostProcess" presStyleCnt="0">
        <dgm:presLayoutVars>
          <dgm:dir/>
          <dgm:resizeHandles val="exact"/>
        </dgm:presLayoutVars>
      </dgm:prSet>
      <dgm:spPr/>
    </dgm:pt>
    <dgm:pt modelId="{87AD30D6-AC2A-4A59-8412-93586CFD20EF}" type="pres">
      <dgm:prSet presAssocID="{C16445ED-69B9-4573-8651-D3F26904159E}" presName="arrow" presStyleLbl="bgShp" presStyleIdx="0" presStyleCnt="1" custLinFactNeighborX="-1337" custLinFactNeighborY="-8005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</dgm:pt>
    <dgm:pt modelId="{D0FB7B69-A7E2-4B56-ACDB-9B0C9155F510}" type="pres">
      <dgm:prSet presAssocID="{C16445ED-69B9-4573-8651-D3F26904159E}" presName="linearProces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</dgm:pt>
    <dgm:pt modelId="{CDD46C60-3954-4D2C-8A77-C580503E6D6B}" type="pres">
      <dgm:prSet presAssocID="{F6DD1C2D-606A-405B-9E2D-372899224C4C}" presName="textNode" presStyleLbl="node1" presStyleIdx="0" presStyleCnt="4">
        <dgm:presLayoutVars>
          <dgm:bulletEnabled val="1"/>
        </dgm:presLayoutVars>
      </dgm:prSet>
      <dgm:spPr/>
    </dgm:pt>
    <dgm:pt modelId="{F39BAAFB-69D0-4D21-B6FB-A316A2E99910}" type="pres">
      <dgm:prSet presAssocID="{EC518E44-EF0D-42A5-89F4-FDF4877C68D1}" presName="sib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</dgm:pt>
    <dgm:pt modelId="{935508F9-4E7F-4C25-80A1-BF4A075D5D5C}" type="pres">
      <dgm:prSet presAssocID="{2203D6A3-F330-497A-B24A-D7EB9168FE1A}" presName="textNode" presStyleLbl="node1" presStyleIdx="1" presStyleCnt="4">
        <dgm:presLayoutVars>
          <dgm:bulletEnabled val="1"/>
        </dgm:presLayoutVars>
      </dgm:prSet>
      <dgm:spPr/>
    </dgm:pt>
    <dgm:pt modelId="{BFA6ADDB-2A2A-4524-8F11-520EB463D7B0}" type="pres">
      <dgm:prSet presAssocID="{7D091E4F-3E0B-4FEC-8D22-ADBDB62DE429}" presName="sib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</dgm:pt>
    <dgm:pt modelId="{ADACDA76-1562-4BFE-9853-B411BEC8485B}" type="pres">
      <dgm:prSet presAssocID="{3369A601-58F8-4CCC-A5E4-C09543071FFB}" presName="textNode" presStyleLbl="node1" presStyleIdx="2" presStyleCnt="4">
        <dgm:presLayoutVars>
          <dgm:bulletEnabled val="1"/>
        </dgm:presLayoutVars>
      </dgm:prSet>
      <dgm:spPr/>
    </dgm:pt>
    <dgm:pt modelId="{3062B594-9D1F-4625-87ED-389EADEF38A8}" type="pres">
      <dgm:prSet presAssocID="{9CDF6DB5-31B7-4C38-90B5-DCE46AF74636}" presName="sib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</dgm:pt>
    <dgm:pt modelId="{981A9B93-5442-453C-AE3D-DEAA85E08CE7}" type="pres">
      <dgm:prSet presAssocID="{D4AD4CBE-0FF6-424E-9BC6-3649C1D8995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2FF5008-FD2F-4EDC-B351-159A3650AE72}" srcId="{C16445ED-69B9-4573-8651-D3F26904159E}" destId="{2203D6A3-F330-497A-B24A-D7EB9168FE1A}" srcOrd="1" destOrd="0" parTransId="{B572DBD6-9368-4E73-B9F1-831AD310EAA2}" sibTransId="{7D091E4F-3E0B-4FEC-8D22-ADBDB62DE429}"/>
    <dgm:cxn modelId="{CDB5020A-3BBA-49A8-8D9E-02B2A79910F6}" type="presOf" srcId="{3369A601-58F8-4CCC-A5E4-C09543071FFB}" destId="{ADACDA76-1562-4BFE-9853-B411BEC8485B}" srcOrd="0" destOrd="0" presId="urn:microsoft.com/office/officeart/2005/8/layout/hProcess9"/>
    <dgm:cxn modelId="{2D7D5C2A-69E5-49F6-812E-795F635B232B}" srcId="{C16445ED-69B9-4573-8651-D3F26904159E}" destId="{D4AD4CBE-0FF6-424E-9BC6-3649C1D8995B}" srcOrd="3" destOrd="0" parTransId="{0DD11DB5-09BC-43DA-8124-7A4DB82EA585}" sibTransId="{81911025-CD53-44B2-80F7-82A9BBBD23F1}"/>
    <dgm:cxn modelId="{8FCD0434-124A-4F4F-982C-DACD47E6FEBB}" type="presOf" srcId="{D4AD4CBE-0FF6-424E-9BC6-3649C1D8995B}" destId="{981A9B93-5442-453C-AE3D-DEAA85E08CE7}" srcOrd="0" destOrd="0" presId="urn:microsoft.com/office/officeart/2005/8/layout/hProcess9"/>
    <dgm:cxn modelId="{618B2B91-3AF5-42B1-A95A-A8BA8CA658C7}" type="presOf" srcId="{C16445ED-69B9-4573-8651-D3F26904159E}" destId="{F7608DB7-B9BD-4875-A6D2-27D42DB775C6}" srcOrd="0" destOrd="0" presId="urn:microsoft.com/office/officeart/2005/8/layout/hProcess9"/>
    <dgm:cxn modelId="{3A881895-880C-417C-895D-B27831B94052}" srcId="{C16445ED-69B9-4573-8651-D3F26904159E}" destId="{F6DD1C2D-606A-405B-9E2D-372899224C4C}" srcOrd="0" destOrd="0" parTransId="{89434E41-2949-4787-ACA9-037A6782522D}" sibTransId="{EC518E44-EF0D-42A5-89F4-FDF4877C68D1}"/>
    <dgm:cxn modelId="{31D6419C-0F70-4F5E-9E7B-9FDCC797A251}" srcId="{C16445ED-69B9-4573-8651-D3F26904159E}" destId="{3369A601-58F8-4CCC-A5E4-C09543071FFB}" srcOrd="2" destOrd="0" parTransId="{A3766A3B-04EC-41BE-AECC-EBC326BE0BD4}" sibTransId="{9CDF6DB5-31B7-4C38-90B5-DCE46AF74636}"/>
    <dgm:cxn modelId="{732283AC-FF9C-4EA7-B844-6645C287A91E}" type="presOf" srcId="{F6DD1C2D-606A-405B-9E2D-372899224C4C}" destId="{CDD46C60-3954-4D2C-8A77-C580503E6D6B}" srcOrd="0" destOrd="0" presId="urn:microsoft.com/office/officeart/2005/8/layout/hProcess9"/>
    <dgm:cxn modelId="{5C969BC0-85D7-474A-AB2D-F8383CD2D998}" type="presOf" srcId="{2203D6A3-F330-497A-B24A-D7EB9168FE1A}" destId="{935508F9-4E7F-4C25-80A1-BF4A075D5D5C}" srcOrd="0" destOrd="0" presId="urn:microsoft.com/office/officeart/2005/8/layout/hProcess9"/>
    <dgm:cxn modelId="{14CD9D7F-4CF1-4FC5-B7E1-19CC7169D8D4}" type="presParOf" srcId="{F7608DB7-B9BD-4875-A6D2-27D42DB775C6}" destId="{87AD30D6-AC2A-4A59-8412-93586CFD20EF}" srcOrd="0" destOrd="0" presId="urn:microsoft.com/office/officeart/2005/8/layout/hProcess9"/>
    <dgm:cxn modelId="{9F0DAF13-BCDF-4E2E-BA5B-10580147868F}" type="presParOf" srcId="{F7608DB7-B9BD-4875-A6D2-27D42DB775C6}" destId="{D0FB7B69-A7E2-4B56-ACDB-9B0C9155F510}" srcOrd="1" destOrd="0" presId="urn:microsoft.com/office/officeart/2005/8/layout/hProcess9"/>
    <dgm:cxn modelId="{4D742CA8-3212-4EA7-A93F-9786373512AE}" type="presParOf" srcId="{D0FB7B69-A7E2-4B56-ACDB-9B0C9155F510}" destId="{CDD46C60-3954-4D2C-8A77-C580503E6D6B}" srcOrd="0" destOrd="0" presId="urn:microsoft.com/office/officeart/2005/8/layout/hProcess9"/>
    <dgm:cxn modelId="{610D47FC-11F6-4AC7-8A79-8D38A4AF55AD}" type="presParOf" srcId="{D0FB7B69-A7E2-4B56-ACDB-9B0C9155F510}" destId="{F39BAAFB-69D0-4D21-B6FB-A316A2E99910}" srcOrd="1" destOrd="0" presId="urn:microsoft.com/office/officeart/2005/8/layout/hProcess9"/>
    <dgm:cxn modelId="{9962F992-A022-480D-B087-719E28D6A239}" type="presParOf" srcId="{D0FB7B69-A7E2-4B56-ACDB-9B0C9155F510}" destId="{935508F9-4E7F-4C25-80A1-BF4A075D5D5C}" srcOrd="2" destOrd="0" presId="urn:microsoft.com/office/officeart/2005/8/layout/hProcess9"/>
    <dgm:cxn modelId="{D38F6F38-5DB4-4D5F-8755-80B71F9C4E8F}" type="presParOf" srcId="{D0FB7B69-A7E2-4B56-ACDB-9B0C9155F510}" destId="{BFA6ADDB-2A2A-4524-8F11-520EB463D7B0}" srcOrd="3" destOrd="0" presId="urn:microsoft.com/office/officeart/2005/8/layout/hProcess9"/>
    <dgm:cxn modelId="{D48D8048-1A7B-4261-A500-8B21E290F609}" type="presParOf" srcId="{D0FB7B69-A7E2-4B56-ACDB-9B0C9155F510}" destId="{ADACDA76-1562-4BFE-9853-B411BEC8485B}" srcOrd="4" destOrd="0" presId="urn:microsoft.com/office/officeart/2005/8/layout/hProcess9"/>
    <dgm:cxn modelId="{F5F141E1-6013-4084-978B-C3AB9EAAFC50}" type="presParOf" srcId="{D0FB7B69-A7E2-4B56-ACDB-9B0C9155F510}" destId="{3062B594-9D1F-4625-87ED-389EADEF38A8}" srcOrd="5" destOrd="0" presId="urn:microsoft.com/office/officeart/2005/8/layout/hProcess9"/>
    <dgm:cxn modelId="{A3161766-8708-412D-95D1-7F6EF6361AE2}" type="presParOf" srcId="{D0FB7B69-A7E2-4B56-ACDB-9B0C9155F510}" destId="{981A9B93-5442-453C-AE3D-DEAA85E08CE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C2877F-B835-4C71-933C-E08AA5F19E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68114DE-5F18-46F6-B7DA-1CBB03116B85}">
      <dgm:prSet phldrT="[Text]" custT="1"/>
      <dgm:spPr/>
      <dgm:t>
        <a:bodyPr/>
        <a:lstStyle/>
        <a:p>
          <a:r>
            <a:rPr lang="en-US" sz="2000" dirty="0"/>
            <a:t>5. </a:t>
          </a:r>
          <a:r>
            <a:rPr lang="en-US" sz="1800" dirty="0"/>
            <a:t>Extend our model for mixer of salt hydrates and eutectic salts</a:t>
          </a:r>
          <a:endParaRPr lang="en-IN" sz="1800" dirty="0"/>
        </a:p>
      </dgm:t>
    </dgm:pt>
    <dgm:pt modelId="{BBA12471-49F0-47B9-9FD1-1511084FFD3F}" type="parTrans" cxnId="{AEA3F052-8BA7-47BF-B458-56E91CD5AE61}">
      <dgm:prSet/>
      <dgm:spPr/>
      <dgm:t>
        <a:bodyPr/>
        <a:lstStyle/>
        <a:p>
          <a:endParaRPr lang="en-IN"/>
        </a:p>
      </dgm:t>
    </dgm:pt>
    <dgm:pt modelId="{71B69955-6AEC-40A0-A319-95DA6FAD7776}" type="sibTrans" cxnId="{AEA3F052-8BA7-47BF-B458-56E91CD5AE61}">
      <dgm:prSet/>
      <dgm:spPr/>
      <dgm:t>
        <a:bodyPr/>
        <a:lstStyle/>
        <a:p>
          <a:endParaRPr lang="en-IN"/>
        </a:p>
      </dgm:t>
    </dgm:pt>
    <dgm:pt modelId="{4B6F2AF5-30A2-400A-8462-F60D44F21BEF}">
      <dgm:prSet phldrT="[Text]" custT="1"/>
      <dgm:spPr/>
      <dgm:t>
        <a:bodyPr/>
        <a:lstStyle/>
        <a:p>
          <a:r>
            <a:rPr lang="en-US" sz="2100" dirty="0"/>
            <a:t>6</a:t>
          </a:r>
          <a:r>
            <a:rPr lang="en-US" sz="1800" dirty="0"/>
            <a:t>. Submit our work in renowned journal</a:t>
          </a:r>
          <a:endParaRPr lang="en-IN" sz="1800" dirty="0"/>
        </a:p>
      </dgm:t>
    </dgm:pt>
    <dgm:pt modelId="{CEEECE5F-A12F-4233-A00D-FE35402748A3}" type="parTrans" cxnId="{024D6DA8-5528-4A0D-9FCF-BE481A2E6983}">
      <dgm:prSet/>
      <dgm:spPr/>
      <dgm:t>
        <a:bodyPr/>
        <a:lstStyle/>
        <a:p>
          <a:endParaRPr lang="en-IN"/>
        </a:p>
      </dgm:t>
    </dgm:pt>
    <dgm:pt modelId="{2F9C3464-723A-4983-90CD-F1E999538182}" type="sibTrans" cxnId="{024D6DA8-5528-4A0D-9FCF-BE481A2E6983}">
      <dgm:prSet/>
      <dgm:spPr/>
      <dgm:t>
        <a:bodyPr/>
        <a:lstStyle/>
        <a:p>
          <a:endParaRPr lang="en-IN"/>
        </a:p>
      </dgm:t>
    </dgm:pt>
    <dgm:pt modelId="{CF240057-2FD5-4879-B769-BBBD400130D1}" type="pres">
      <dgm:prSet presAssocID="{35C2877F-B835-4C71-933C-E08AA5F19E69}" presName="Name0" presStyleCnt="0">
        <dgm:presLayoutVars>
          <dgm:dir/>
          <dgm:animLvl val="lvl"/>
          <dgm:resizeHandles val="exact"/>
        </dgm:presLayoutVars>
      </dgm:prSet>
      <dgm:spPr/>
    </dgm:pt>
    <dgm:pt modelId="{A66BAD6E-F25A-4E86-B7BE-648A5502F04D}" type="pres">
      <dgm:prSet presAssocID="{A68114DE-5F18-46F6-B7DA-1CBB03116B8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8591C15-D1BA-434D-8807-B67BBC59E628}" type="pres">
      <dgm:prSet presAssocID="{71B69955-6AEC-40A0-A319-95DA6FAD7776}" presName="parTxOnlySpace" presStyleCnt="0"/>
      <dgm:spPr/>
    </dgm:pt>
    <dgm:pt modelId="{C5A3A834-D403-4832-8634-5E1DD3B251E6}" type="pres">
      <dgm:prSet presAssocID="{4B6F2AF5-30A2-400A-8462-F60D44F21BE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EA3F052-8BA7-47BF-B458-56E91CD5AE61}" srcId="{35C2877F-B835-4C71-933C-E08AA5F19E69}" destId="{A68114DE-5F18-46F6-B7DA-1CBB03116B85}" srcOrd="0" destOrd="0" parTransId="{BBA12471-49F0-47B9-9FD1-1511084FFD3F}" sibTransId="{71B69955-6AEC-40A0-A319-95DA6FAD7776}"/>
    <dgm:cxn modelId="{A5378DA0-42E1-4B1C-BA91-A0335AE3B5B5}" type="presOf" srcId="{35C2877F-B835-4C71-933C-E08AA5F19E69}" destId="{CF240057-2FD5-4879-B769-BBBD400130D1}" srcOrd="0" destOrd="0" presId="urn:microsoft.com/office/officeart/2005/8/layout/chevron1"/>
    <dgm:cxn modelId="{024D6DA8-5528-4A0D-9FCF-BE481A2E6983}" srcId="{35C2877F-B835-4C71-933C-E08AA5F19E69}" destId="{4B6F2AF5-30A2-400A-8462-F60D44F21BEF}" srcOrd="1" destOrd="0" parTransId="{CEEECE5F-A12F-4233-A00D-FE35402748A3}" sibTransId="{2F9C3464-723A-4983-90CD-F1E999538182}"/>
    <dgm:cxn modelId="{05FE63C7-DCBD-4A7D-B163-EB4C27622B68}" type="presOf" srcId="{A68114DE-5F18-46F6-B7DA-1CBB03116B85}" destId="{A66BAD6E-F25A-4E86-B7BE-648A5502F04D}" srcOrd="0" destOrd="0" presId="urn:microsoft.com/office/officeart/2005/8/layout/chevron1"/>
    <dgm:cxn modelId="{BFCAC4C9-54CD-4DCD-820C-3335083640E0}" type="presOf" srcId="{4B6F2AF5-30A2-400A-8462-F60D44F21BEF}" destId="{C5A3A834-D403-4832-8634-5E1DD3B251E6}" srcOrd="0" destOrd="0" presId="urn:microsoft.com/office/officeart/2005/8/layout/chevron1"/>
    <dgm:cxn modelId="{6877348F-70F0-4748-A7BE-37201F61E3D0}" type="presParOf" srcId="{CF240057-2FD5-4879-B769-BBBD400130D1}" destId="{A66BAD6E-F25A-4E86-B7BE-648A5502F04D}" srcOrd="0" destOrd="0" presId="urn:microsoft.com/office/officeart/2005/8/layout/chevron1"/>
    <dgm:cxn modelId="{1C61111D-4FC7-4678-827F-DF314B3F5D64}" type="presParOf" srcId="{CF240057-2FD5-4879-B769-BBBD400130D1}" destId="{38591C15-D1BA-434D-8807-B67BBC59E628}" srcOrd="1" destOrd="0" presId="urn:microsoft.com/office/officeart/2005/8/layout/chevron1"/>
    <dgm:cxn modelId="{C77FCB6F-09DF-42A7-BA2D-0F45200389C0}" type="presParOf" srcId="{CF240057-2FD5-4879-B769-BBBD400130D1}" destId="{C5A3A834-D403-4832-8634-5E1DD3B251E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51630-F2F8-4B53-8056-4DE411F3648C}">
      <dsp:nvSpPr>
        <dsp:cNvPr id="0" name=""/>
        <dsp:cNvSpPr/>
      </dsp:nvSpPr>
      <dsp:spPr>
        <a:xfrm>
          <a:off x="0" y="280799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801D1-F925-4696-AACD-392970D83E26}">
      <dsp:nvSpPr>
        <dsp:cNvPr id="0" name=""/>
        <dsp:cNvSpPr/>
      </dsp:nvSpPr>
      <dsp:spPr>
        <a:xfrm>
          <a:off x="326063" y="59399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1. INTRODUCTION</a:t>
          </a:r>
        </a:p>
      </dsp:txBody>
      <dsp:txXfrm>
        <a:off x="347679" y="81015"/>
        <a:ext cx="4521661" cy="399568"/>
      </dsp:txXfrm>
    </dsp:sp>
    <dsp:sp modelId="{46C3F762-9FF1-4F5D-A5AA-D8F4343325B6}">
      <dsp:nvSpPr>
        <dsp:cNvPr id="0" name=""/>
        <dsp:cNvSpPr/>
      </dsp:nvSpPr>
      <dsp:spPr>
        <a:xfrm>
          <a:off x="0" y="961199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5377EE-4448-4424-919E-7E4AA1AAE75A}">
      <dsp:nvSpPr>
        <dsp:cNvPr id="0" name=""/>
        <dsp:cNvSpPr/>
      </dsp:nvSpPr>
      <dsp:spPr>
        <a:xfrm>
          <a:off x="326063" y="739799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2. LITERATURE REVIEW</a:t>
          </a:r>
        </a:p>
      </dsp:txBody>
      <dsp:txXfrm>
        <a:off x="347679" y="761415"/>
        <a:ext cx="4521661" cy="399568"/>
      </dsp:txXfrm>
    </dsp:sp>
    <dsp:sp modelId="{3E044B0E-313E-4321-9111-E256D3A315C7}">
      <dsp:nvSpPr>
        <dsp:cNvPr id="0" name=""/>
        <dsp:cNvSpPr/>
      </dsp:nvSpPr>
      <dsp:spPr>
        <a:xfrm>
          <a:off x="0" y="1641600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0651B5-0116-4F54-9E3A-3CFFF1A0AB21}">
      <dsp:nvSpPr>
        <dsp:cNvPr id="0" name=""/>
        <dsp:cNvSpPr/>
      </dsp:nvSpPr>
      <dsp:spPr>
        <a:xfrm>
          <a:off x="326063" y="1420199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3. RESEARCH GAP</a:t>
          </a:r>
        </a:p>
      </dsp:txBody>
      <dsp:txXfrm>
        <a:off x="347679" y="1441815"/>
        <a:ext cx="4521661" cy="399568"/>
      </dsp:txXfrm>
    </dsp:sp>
    <dsp:sp modelId="{9A4F83B0-9752-4CF7-B63F-E6575B0605AE}">
      <dsp:nvSpPr>
        <dsp:cNvPr id="0" name=""/>
        <dsp:cNvSpPr/>
      </dsp:nvSpPr>
      <dsp:spPr>
        <a:xfrm>
          <a:off x="0" y="2322000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A55462-A093-493E-9CAE-9F998CD06051}">
      <dsp:nvSpPr>
        <dsp:cNvPr id="0" name=""/>
        <dsp:cNvSpPr/>
      </dsp:nvSpPr>
      <dsp:spPr>
        <a:xfrm>
          <a:off x="326063" y="2100600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4. OBJECTIVES</a:t>
          </a:r>
        </a:p>
      </dsp:txBody>
      <dsp:txXfrm>
        <a:off x="347679" y="2122216"/>
        <a:ext cx="4521661" cy="399568"/>
      </dsp:txXfrm>
    </dsp:sp>
    <dsp:sp modelId="{E807A962-5246-41E6-81DD-FA47B4DB713F}">
      <dsp:nvSpPr>
        <dsp:cNvPr id="0" name=""/>
        <dsp:cNvSpPr/>
      </dsp:nvSpPr>
      <dsp:spPr>
        <a:xfrm>
          <a:off x="0" y="3002400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977EE7-6BD3-4C04-A08C-F1A973E98C62}">
      <dsp:nvSpPr>
        <dsp:cNvPr id="0" name=""/>
        <dsp:cNvSpPr/>
      </dsp:nvSpPr>
      <dsp:spPr>
        <a:xfrm>
          <a:off x="326063" y="2781000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5. METHODOLOGY</a:t>
          </a:r>
        </a:p>
      </dsp:txBody>
      <dsp:txXfrm>
        <a:off x="347679" y="2802616"/>
        <a:ext cx="4521661" cy="399568"/>
      </dsp:txXfrm>
    </dsp:sp>
    <dsp:sp modelId="{403A8CB9-B656-4872-9239-A3F8337791F6}">
      <dsp:nvSpPr>
        <dsp:cNvPr id="0" name=""/>
        <dsp:cNvSpPr/>
      </dsp:nvSpPr>
      <dsp:spPr>
        <a:xfrm>
          <a:off x="0" y="3682800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F3326-2A5E-4C6D-9482-C6F256D1F845}">
      <dsp:nvSpPr>
        <dsp:cNvPr id="0" name=""/>
        <dsp:cNvSpPr/>
      </dsp:nvSpPr>
      <dsp:spPr>
        <a:xfrm>
          <a:off x="326063" y="3461400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6. RESULTS AND DISCUSSION</a:t>
          </a:r>
        </a:p>
      </dsp:txBody>
      <dsp:txXfrm>
        <a:off x="347679" y="3483016"/>
        <a:ext cx="4521661" cy="399568"/>
      </dsp:txXfrm>
    </dsp:sp>
    <dsp:sp modelId="{3CDF3112-3BF1-4AC6-98B8-091471F28C62}">
      <dsp:nvSpPr>
        <dsp:cNvPr id="0" name=""/>
        <dsp:cNvSpPr/>
      </dsp:nvSpPr>
      <dsp:spPr>
        <a:xfrm>
          <a:off x="0" y="4363199"/>
          <a:ext cx="6521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1078F5-35A1-450D-A9BB-D174F49E6034}">
      <dsp:nvSpPr>
        <dsp:cNvPr id="0" name=""/>
        <dsp:cNvSpPr/>
      </dsp:nvSpPr>
      <dsp:spPr>
        <a:xfrm>
          <a:off x="326063" y="4141800"/>
          <a:ext cx="4564893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542" tIns="0" rIns="172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onstantia" panose="02030602050306030303" pitchFamily="18" charset="0"/>
            </a:rPr>
            <a:t>7. WORK PLAN</a:t>
          </a:r>
        </a:p>
      </dsp:txBody>
      <dsp:txXfrm>
        <a:off x="347679" y="4163416"/>
        <a:ext cx="452166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71493-32FE-4123-8CC9-A6419177E300}">
      <dsp:nvSpPr>
        <dsp:cNvPr id="0" name=""/>
        <dsp:cNvSpPr/>
      </dsp:nvSpPr>
      <dsp:spPr>
        <a:xfrm>
          <a:off x="2900169" y="2458781"/>
          <a:ext cx="238943" cy="455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71" y="0"/>
              </a:lnTo>
              <a:lnTo>
                <a:pt x="119471" y="455304"/>
              </a:lnTo>
              <a:lnTo>
                <a:pt x="238943" y="455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06786" y="2673578"/>
        <a:ext cx="25709" cy="25709"/>
      </dsp:txXfrm>
    </dsp:sp>
    <dsp:sp modelId="{4A445974-CF9B-4336-8B68-524769DE51AF}">
      <dsp:nvSpPr>
        <dsp:cNvPr id="0" name=""/>
        <dsp:cNvSpPr/>
      </dsp:nvSpPr>
      <dsp:spPr>
        <a:xfrm>
          <a:off x="2900169" y="2413061"/>
          <a:ext cx="238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94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13668" y="2452807"/>
        <a:ext cx="11947" cy="11947"/>
      </dsp:txXfrm>
    </dsp:sp>
    <dsp:sp modelId="{95170DB0-2FAC-4B32-8CD5-E79DF8548B72}">
      <dsp:nvSpPr>
        <dsp:cNvPr id="0" name=""/>
        <dsp:cNvSpPr/>
      </dsp:nvSpPr>
      <dsp:spPr>
        <a:xfrm>
          <a:off x="2900169" y="2003476"/>
          <a:ext cx="238943" cy="455304"/>
        </a:xfrm>
        <a:custGeom>
          <a:avLst/>
          <a:gdLst/>
          <a:ahLst/>
          <a:cxnLst/>
          <a:rect l="0" t="0" r="0" b="0"/>
          <a:pathLst>
            <a:path>
              <a:moveTo>
                <a:pt x="0" y="455304"/>
              </a:moveTo>
              <a:lnTo>
                <a:pt x="119471" y="455304"/>
              </a:lnTo>
              <a:lnTo>
                <a:pt x="119471" y="0"/>
              </a:lnTo>
              <a:lnTo>
                <a:pt x="23894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06786" y="2218274"/>
        <a:ext cx="25709" cy="25709"/>
      </dsp:txXfrm>
    </dsp:sp>
    <dsp:sp modelId="{BD1BE709-4B4B-41D6-871C-090D362CDA98}">
      <dsp:nvSpPr>
        <dsp:cNvPr id="0" name=""/>
        <dsp:cNvSpPr/>
      </dsp:nvSpPr>
      <dsp:spPr>
        <a:xfrm>
          <a:off x="1466506" y="1434345"/>
          <a:ext cx="238943" cy="102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71" y="0"/>
              </a:lnTo>
              <a:lnTo>
                <a:pt x="119471" y="1024435"/>
              </a:lnTo>
              <a:lnTo>
                <a:pt x="238943" y="10244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1559680" y="1920265"/>
        <a:ext cx="52596" cy="52596"/>
      </dsp:txXfrm>
    </dsp:sp>
    <dsp:sp modelId="{2C2998C6-3042-4568-8296-8EE3891BE388}">
      <dsp:nvSpPr>
        <dsp:cNvPr id="0" name=""/>
        <dsp:cNvSpPr/>
      </dsp:nvSpPr>
      <dsp:spPr>
        <a:xfrm>
          <a:off x="2900169" y="1320519"/>
          <a:ext cx="238943" cy="22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71" y="0"/>
              </a:lnTo>
              <a:lnTo>
                <a:pt x="119471" y="227652"/>
              </a:lnTo>
              <a:lnTo>
                <a:pt x="238943" y="227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11391" y="1426095"/>
        <a:ext cx="16501" cy="16501"/>
      </dsp:txXfrm>
    </dsp:sp>
    <dsp:sp modelId="{F1DC803E-252A-4AD0-B35B-D06BFCD9D98F}">
      <dsp:nvSpPr>
        <dsp:cNvPr id="0" name=""/>
        <dsp:cNvSpPr/>
      </dsp:nvSpPr>
      <dsp:spPr>
        <a:xfrm>
          <a:off x="2900169" y="1092867"/>
          <a:ext cx="238943" cy="227652"/>
        </a:xfrm>
        <a:custGeom>
          <a:avLst/>
          <a:gdLst/>
          <a:ahLst/>
          <a:cxnLst/>
          <a:rect l="0" t="0" r="0" b="0"/>
          <a:pathLst>
            <a:path>
              <a:moveTo>
                <a:pt x="0" y="227652"/>
              </a:moveTo>
              <a:lnTo>
                <a:pt x="119471" y="227652"/>
              </a:lnTo>
              <a:lnTo>
                <a:pt x="119471" y="0"/>
              </a:lnTo>
              <a:lnTo>
                <a:pt x="23894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11391" y="1198442"/>
        <a:ext cx="16501" cy="16501"/>
      </dsp:txXfrm>
    </dsp:sp>
    <dsp:sp modelId="{57F0FEDF-5DC0-4EB6-979E-CAA84F3A7258}">
      <dsp:nvSpPr>
        <dsp:cNvPr id="0" name=""/>
        <dsp:cNvSpPr/>
      </dsp:nvSpPr>
      <dsp:spPr>
        <a:xfrm>
          <a:off x="1466506" y="1320519"/>
          <a:ext cx="238943" cy="113826"/>
        </a:xfrm>
        <a:custGeom>
          <a:avLst/>
          <a:gdLst/>
          <a:ahLst/>
          <a:cxnLst/>
          <a:rect l="0" t="0" r="0" b="0"/>
          <a:pathLst>
            <a:path>
              <a:moveTo>
                <a:pt x="0" y="113826"/>
              </a:moveTo>
              <a:lnTo>
                <a:pt x="119471" y="113826"/>
              </a:lnTo>
              <a:lnTo>
                <a:pt x="119471" y="0"/>
              </a:lnTo>
              <a:lnTo>
                <a:pt x="23894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1579361" y="1370815"/>
        <a:ext cx="13233" cy="13233"/>
      </dsp:txXfrm>
    </dsp:sp>
    <dsp:sp modelId="{144242BA-0A46-400A-9EE8-04814EFA63DB}">
      <dsp:nvSpPr>
        <dsp:cNvPr id="0" name=""/>
        <dsp:cNvSpPr/>
      </dsp:nvSpPr>
      <dsp:spPr>
        <a:xfrm>
          <a:off x="2900169" y="409910"/>
          <a:ext cx="238943" cy="227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71" y="0"/>
              </a:lnTo>
              <a:lnTo>
                <a:pt x="119471" y="227652"/>
              </a:lnTo>
              <a:lnTo>
                <a:pt x="238943" y="227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11391" y="515485"/>
        <a:ext cx="16501" cy="16501"/>
      </dsp:txXfrm>
    </dsp:sp>
    <dsp:sp modelId="{16D27226-5916-4360-9F3D-868E79A99468}">
      <dsp:nvSpPr>
        <dsp:cNvPr id="0" name=""/>
        <dsp:cNvSpPr/>
      </dsp:nvSpPr>
      <dsp:spPr>
        <a:xfrm>
          <a:off x="2900169" y="182257"/>
          <a:ext cx="238943" cy="227652"/>
        </a:xfrm>
        <a:custGeom>
          <a:avLst/>
          <a:gdLst/>
          <a:ahLst/>
          <a:cxnLst/>
          <a:rect l="0" t="0" r="0" b="0"/>
          <a:pathLst>
            <a:path>
              <a:moveTo>
                <a:pt x="0" y="227652"/>
              </a:moveTo>
              <a:lnTo>
                <a:pt x="119471" y="227652"/>
              </a:lnTo>
              <a:lnTo>
                <a:pt x="119471" y="0"/>
              </a:lnTo>
              <a:lnTo>
                <a:pt x="23894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3011391" y="287833"/>
        <a:ext cx="16501" cy="16501"/>
      </dsp:txXfrm>
    </dsp:sp>
    <dsp:sp modelId="{A254396B-8528-4C96-BD1D-1B759E878E98}">
      <dsp:nvSpPr>
        <dsp:cNvPr id="0" name=""/>
        <dsp:cNvSpPr/>
      </dsp:nvSpPr>
      <dsp:spPr>
        <a:xfrm>
          <a:off x="1466506" y="409910"/>
          <a:ext cx="238943" cy="1024435"/>
        </a:xfrm>
        <a:custGeom>
          <a:avLst/>
          <a:gdLst/>
          <a:ahLst/>
          <a:cxnLst/>
          <a:rect l="0" t="0" r="0" b="0"/>
          <a:pathLst>
            <a:path>
              <a:moveTo>
                <a:pt x="0" y="1024435"/>
              </a:moveTo>
              <a:lnTo>
                <a:pt x="119471" y="1024435"/>
              </a:lnTo>
              <a:lnTo>
                <a:pt x="119471" y="0"/>
              </a:lnTo>
              <a:lnTo>
                <a:pt x="23894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1" kern="1200"/>
        </a:p>
      </dsp:txBody>
      <dsp:txXfrm>
        <a:off x="1559680" y="895829"/>
        <a:ext cx="52596" cy="52596"/>
      </dsp:txXfrm>
    </dsp:sp>
    <dsp:sp modelId="{7F029753-FD36-4C57-8F84-4FAAB05F76F4}">
      <dsp:nvSpPr>
        <dsp:cNvPr id="0" name=""/>
        <dsp:cNvSpPr/>
      </dsp:nvSpPr>
      <dsp:spPr>
        <a:xfrm rot="16200000">
          <a:off x="325848" y="1252223"/>
          <a:ext cx="1917072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Phase Change Material </a:t>
          </a:r>
          <a:endParaRPr lang="en-IN" sz="1200" b="1" kern="1200" dirty="0"/>
        </a:p>
      </dsp:txBody>
      <dsp:txXfrm>
        <a:off x="325848" y="1252223"/>
        <a:ext cx="1917072" cy="364243"/>
      </dsp:txXfrm>
    </dsp:sp>
    <dsp:sp modelId="{4E1F4A6F-38E3-4BE9-8BE8-2ABD6BA5C582}">
      <dsp:nvSpPr>
        <dsp:cNvPr id="0" name=""/>
        <dsp:cNvSpPr/>
      </dsp:nvSpPr>
      <dsp:spPr>
        <a:xfrm>
          <a:off x="1705450" y="227788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Organic</a:t>
          </a:r>
          <a:endParaRPr lang="en-IN" sz="1200" b="1" kern="1200" dirty="0"/>
        </a:p>
      </dsp:txBody>
      <dsp:txXfrm>
        <a:off x="1705450" y="227788"/>
        <a:ext cx="1194719" cy="364243"/>
      </dsp:txXfrm>
    </dsp:sp>
    <dsp:sp modelId="{F2DEF2F6-CECE-475F-AEE0-D8D8EF995CD4}">
      <dsp:nvSpPr>
        <dsp:cNvPr id="0" name=""/>
        <dsp:cNvSpPr/>
      </dsp:nvSpPr>
      <dsp:spPr>
        <a:xfrm>
          <a:off x="3139113" y="136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Paraffin Compounds </a:t>
          </a:r>
          <a:endParaRPr lang="en-IN" sz="1000" b="1" kern="1200" dirty="0"/>
        </a:p>
      </dsp:txBody>
      <dsp:txXfrm>
        <a:off x="3139113" y="136"/>
        <a:ext cx="1194719" cy="364243"/>
      </dsp:txXfrm>
    </dsp:sp>
    <dsp:sp modelId="{CBF09938-48C6-4BF0-A927-35B4AAFE0D53}">
      <dsp:nvSpPr>
        <dsp:cNvPr id="0" name=""/>
        <dsp:cNvSpPr/>
      </dsp:nvSpPr>
      <dsp:spPr>
        <a:xfrm>
          <a:off x="3139113" y="455440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Non-Paraffin Compounds </a:t>
          </a:r>
          <a:endParaRPr lang="en-IN" sz="1000" b="1" kern="1200" dirty="0"/>
        </a:p>
      </dsp:txBody>
      <dsp:txXfrm>
        <a:off x="3139113" y="455440"/>
        <a:ext cx="1194719" cy="364243"/>
      </dsp:txXfrm>
    </dsp:sp>
    <dsp:sp modelId="{68243DB2-56FC-48A5-87CC-6EA7D4914EA7}">
      <dsp:nvSpPr>
        <dsp:cNvPr id="0" name=""/>
        <dsp:cNvSpPr/>
      </dsp:nvSpPr>
      <dsp:spPr>
        <a:xfrm>
          <a:off x="1705450" y="1138397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Inorganic </a:t>
          </a:r>
          <a:endParaRPr lang="en-IN" sz="1200" b="1" kern="1200" dirty="0"/>
        </a:p>
      </dsp:txBody>
      <dsp:txXfrm>
        <a:off x="1705450" y="1138397"/>
        <a:ext cx="1194719" cy="364243"/>
      </dsp:txXfrm>
    </dsp:sp>
    <dsp:sp modelId="{EDF0FA2E-89C6-4E84-8367-AC307E6EC9E7}">
      <dsp:nvSpPr>
        <dsp:cNvPr id="0" name=""/>
        <dsp:cNvSpPr/>
      </dsp:nvSpPr>
      <dsp:spPr>
        <a:xfrm>
          <a:off x="3139113" y="910745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Salt Hydrate </a:t>
          </a:r>
          <a:endParaRPr lang="en-IN" sz="1000" b="1" kern="1200" dirty="0"/>
        </a:p>
      </dsp:txBody>
      <dsp:txXfrm>
        <a:off x="3139113" y="910745"/>
        <a:ext cx="1194719" cy="364243"/>
      </dsp:txXfrm>
    </dsp:sp>
    <dsp:sp modelId="{40B1E821-0462-44C3-A05F-E6A60DBDCDD1}">
      <dsp:nvSpPr>
        <dsp:cNvPr id="0" name=""/>
        <dsp:cNvSpPr/>
      </dsp:nvSpPr>
      <dsp:spPr>
        <a:xfrm>
          <a:off x="3139113" y="1366050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Metallic</a:t>
          </a:r>
          <a:endParaRPr lang="en-IN" sz="1000" b="1" kern="1200" dirty="0"/>
        </a:p>
      </dsp:txBody>
      <dsp:txXfrm>
        <a:off x="3139113" y="1366050"/>
        <a:ext cx="1194719" cy="364243"/>
      </dsp:txXfrm>
    </dsp:sp>
    <dsp:sp modelId="{0C5BF846-E6B7-4979-A40F-033FBC2CB5E7}">
      <dsp:nvSpPr>
        <dsp:cNvPr id="0" name=""/>
        <dsp:cNvSpPr/>
      </dsp:nvSpPr>
      <dsp:spPr>
        <a:xfrm>
          <a:off x="1705450" y="2276659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Eutectic </a:t>
          </a:r>
          <a:endParaRPr lang="en-IN" sz="1200" b="1" kern="1200" dirty="0"/>
        </a:p>
      </dsp:txBody>
      <dsp:txXfrm>
        <a:off x="1705450" y="2276659"/>
        <a:ext cx="1194719" cy="364243"/>
      </dsp:txXfrm>
    </dsp:sp>
    <dsp:sp modelId="{6E24B0E3-6CA4-4257-AD24-132CCEE9340A}">
      <dsp:nvSpPr>
        <dsp:cNvPr id="0" name=""/>
        <dsp:cNvSpPr/>
      </dsp:nvSpPr>
      <dsp:spPr>
        <a:xfrm>
          <a:off x="3139113" y="1821354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Organic – Organic </a:t>
          </a:r>
          <a:endParaRPr lang="en-IN" sz="1000" b="1" kern="1200" dirty="0"/>
        </a:p>
      </dsp:txBody>
      <dsp:txXfrm>
        <a:off x="3139113" y="1821354"/>
        <a:ext cx="1194719" cy="364243"/>
      </dsp:txXfrm>
    </dsp:sp>
    <dsp:sp modelId="{63CAE42C-8547-4376-A667-84EE50E95629}">
      <dsp:nvSpPr>
        <dsp:cNvPr id="0" name=""/>
        <dsp:cNvSpPr/>
      </dsp:nvSpPr>
      <dsp:spPr>
        <a:xfrm>
          <a:off x="3139113" y="2276659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Inorganic – Inorganic </a:t>
          </a:r>
          <a:endParaRPr lang="en-IN" sz="1000" b="1" kern="1200" dirty="0"/>
        </a:p>
      </dsp:txBody>
      <dsp:txXfrm>
        <a:off x="3139113" y="2276659"/>
        <a:ext cx="1194719" cy="364243"/>
      </dsp:txXfrm>
    </dsp:sp>
    <dsp:sp modelId="{9589943A-36E1-45F8-8F01-DD63B449E16F}">
      <dsp:nvSpPr>
        <dsp:cNvPr id="0" name=""/>
        <dsp:cNvSpPr/>
      </dsp:nvSpPr>
      <dsp:spPr>
        <a:xfrm>
          <a:off x="3139113" y="2731964"/>
          <a:ext cx="1194719" cy="364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Inorganic – Organic </a:t>
          </a:r>
          <a:endParaRPr lang="en-IN" sz="1000" b="1" kern="1200" dirty="0"/>
        </a:p>
      </dsp:txBody>
      <dsp:txXfrm>
        <a:off x="3139113" y="2731964"/>
        <a:ext cx="1194719" cy="364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0068-7A72-4D40-B71C-8E29AA0F1078}">
      <dsp:nvSpPr>
        <dsp:cNvPr id="0" name=""/>
        <dsp:cNvSpPr/>
      </dsp:nvSpPr>
      <dsp:spPr>
        <a:xfrm>
          <a:off x="920217" y="929281"/>
          <a:ext cx="2296943" cy="22969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change materials applications</a:t>
          </a:r>
          <a:endParaRPr lang="en-IN" sz="1800" kern="1200" dirty="0"/>
        </a:p>
      </dsp:txBody>
      <dsp:txXfrm>
        <a:off x="1256597" y="1265661"/>
        <a:ext cx="1624183" cy="1624183"/>
      </dsp:txXfrm>
    </dsp:sp>
    <dsp:sp modelId="{CB895502-D488-4708-929A-1CB34F33D219}">
      <dsp:nvSpPr>
        <dsp:cNvPr id="0" name=""/>
        <dsp:cNvSpPr/>
      </dsp:nvSpPr>
      <dsp:spPr>
        <a:xfrm>
          <a:off x="1440153" y="423695"/>
          <a:ext cx="1148471" cy="11484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LOW TEMP </a:t>
          </a:r>
          <a:br>
            <a:rPr lang="en-US" sz="800" b="1" kern="1200" dirty="0"/>
          </a:br>
          <a:r>
            <a:rPr lang="en-US" sz="800" b="1" kern="1200" dirty="0"/>
            <a:t>(-20 TO -5 C 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 dirty="0"/>
          </a:br>
          <a:r>
            <a:rPr lang="en-US" sz="900" kern="1200" dirty="0"/>
            <a:t>vaccine cold chain logistic , cold storage , </a:t>
          </a:r>
          <a:endParaRPr lang="en-IN" sz="900" kern="1200" dirty="0"/>
        </a:p>
      </dsp:txBody>
      <dsp:txXfrm>
        <a:off x="1608343" y="591885"/>
        <a:ext cx="812091" cy="812091"/>
      </dsp:txXfrm>
    </dsp:sp>
    <dsp:sp modelId="{DB0BDEFA-2EEC-428B-BD92-74FE73DCF41E}">
      <dsp:nvSpPr>
        <dsp:cNvPr id="0" name=""/>
        <dsp:cNvSpPr/>
      </dsp:nvSpPr>
      <dsp:spPr>
        <a:xfrm>
          <a:off x="2992496" y="1584170"/>
          <a:ext cx="1148471" cy="11484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MEDIUM LOW TEMP </a:t>
          </a:r>
          <a:br>
            <a:rPr lang="en-US" sz="900" b="1" kern="1200"/>
          </a:br>
          <a:r>
            <a:rPr lang="en-US" sz="900" b="1" kern="1200"/>
            <a:t> (5 TO 40 C)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/>
          </a:br>
          <a:r>
            <a:rPr lang="en-US" sz="900" kern="1200"/>
            <a:t>heating and cooling in building , </a:t>
          </a:r>
          <a:endParaRPr lang="en-IN" sz="900" kern="1200" dirty="0"/>
        </a:p>
      </dsp:txBody>
      <dsp:txXfrm>
        <a:off x="3160686" y="1752360"/>
        <a:ext cx="812091" cy="812091"/>
      </dsp:txXfrm>
    </dsp:sp>
    <dsp:sp modelId="{766FA73B-0B7D-4DF3-B192-3FC5C2832ED5}">
      <dsp:nvSpPr>
        <dsp:cNvPr id="0" name=""/>
        <dsp:cNvSpPr/>
      </dsp:nvSpPr>
      <dsp:spPr>
        <a:xfrm>
          <a:off x="1539639" y="2652048"/>
          <a:ext cx="1148471" cy="11484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MEDIUM TEMP </a:t>
          </a:r>
          <a:br>
            <a:rPr lang="en-US" sz="1000" b="1" kern="1200" dirty="0"/>
          </a:br>
          <a:r>
            <a:rPr lang="en-US" sz="1000" b="1" kern="1200" dirty="0"/>
            <a:t>(40-80 C)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r>
            <a:rPr lang="en-US" sz="1000" kern="1200" dirty="0"/>
            <a:t>domestic hot water generation </a:t>
          </a:r>
          <a:r>
            <a:rPr lang="en-US" sz="900" kern="1200" dirty="0"/>
            <a:t>, </a:t>
          </a:r>
          <a:endParaRPr lang="en-IN" sz="900" kern="1200" dirty="0"/>
        </a:p>
      </dsp:txBody>
      <dsp:txXfrm>
        <a:off x="1707829" y="2820238"/>
        <a:ext cx="812091" cy="812091"/>
      </dsp:txXfrm>
    </dsp:sp>
    <dsp:sp modelId="{508312A9-34C4-4D06-801F-8FA102DFAAA2}">
      <dsp:nvSpPr>
        <dsp:cNvPr id="0" name=""/>
        <dsp:cNvSpPr/>
      </dsp:nvSpPr>
      <dsp:spPr>
        <a:xfrm>
          <a:off x="262922" y="1586577"/>
          <a:ext cx="1148471" cy="11484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HIGH TEMP (80-200 C)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/>
          </a:br>
          <a:r>
            <a:rPr lang="en-US" sz="900" kern="1200"/>
            <a:t>concentrated solar power plants </a:t>
          </a:r>
          <a:r>
            <a:rPr lang="en-US" sz="800" kern="1200"/>
            <a:t>, </a:t>
          </a:r>
          <a:endParaRPr lang="en-IN" sz="800" kern="1200" dirty="0"/>
        </a:p>
      </dsp:txBody>
      <dsp:txXfrm>
        <a:off x="431112" y="1754767"/>
        <a:ext cx="812091" cy="812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BCE8C-0B78-4EBF-B397-0A3D1E888A87}">
      <dsp:nvSpPr>
        <dsp:cNvPr id="0" name=""/>
        <dsp:cNvSpPr/>
      </dsp:nvSpPr>
      <dsp:spPr>
        <a:xfrm>
          <a:off x="22788" y="2015457"/>
          <a:ext cx="2944598" cy="176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</a:t>
          </a:r>
          <a:r>
            <a:rPr lang="en-US" sz="2200" kern="1200" dirty="0">
              <a:latin typeface="Constantia" pitchFamily="18" charset="0"/>
            </a:rPr>
            <a:t> Lack of experimental data at high temperature and pressure and validation. </a:t>
          </a:r>
          <a:endParaRPr lang="en-IN" sz="2200" kern="1200" dirty="0"/>
        </a:p>
      </dsp:txBody>
      <dsp:txXfrm>
        <a:off x="22788" y="2015457"/>
        <a:ext cx="2944598" cy="1766758"/>
      </dsp:txXfrm>
    </dsp:sp>
    <dsp:sp modelId="{EF01DFA8-6B35-401A-B12A-37C886CD5F95}">
      <dsp:nvSpPr>
        <dsp:cNvPr id="0" name=""/>
        <dsp:cNvSpPr/>
      </dsp:nvSpPr>
      <dsp:spPr>
        <a:xfrm>
          <a:off x="3161523" y="2038319"/>
          <a:ext cx="2944598" cy="176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nstantia" pitchFamily="18" charset="0"/>
            </a:rPr>
            <a:t>2. Model accounting for salt hydrates at elevated temperature, pressure, and concentration.</a:t>
          </a:r>
          <a:endParaRPr lang="en-IN" sz="2200" kern="1200" dirty="0"/>
        </a:p>
      </dsp:txBody>
      <dsp:txXfrm>
        <a:off x="3161523" y="2038319"/>
        <a:ext cx="2944598" cy="1766758"/>
      </dsp:txXfrm>
    </dsp:sp>
    <dsp:sp modelId="{82C2812E-651B-48C1-B928-44B6D23FD9BB}">
      <dsp:nvSpPr>
        <dsp:cNvPr id="0" name=""/>
        <dsp:cNvSpPr/>
      </dsp:nvSpPr>
      <dsp:spPr>
        <a:xfrm>
          <a:off x="0" y="3932191"/>
          <a:ext cx="2944598" cy="176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nstantia" pitchFamily="18" charset="0"/>
            </a:rPr>
            <a:t>3. Accounting of unstable chemical reactions.</a:t>
          </a:r>
          <a:endParaRPr lang="en-IN" sz="2200" kern="1200" dirty="0"/>
        </a:p>
      </dsp:txBody>
      <dsp:txXfrm>
        <a:off x="0" y="3932191"/>
        <a:ext cx="2944598" cy="1766758"/>
      </dsp:txXfrm>
    </dsp:sp>
    <dsp:sp modelId="{36438012-342C-4A9B-8AF3-B821620B7760}">
      <dsp:nvSpPr>
        <dsp:cNvPr id="0" name=""/>
        <dsp:cNvSpPr/>
      </dsp:nvSpPr>
      <dsp:spPr>
        <a:xfrm>
          <a:off x="3222270" y="3932191"/>
          <a:ext cx="2944598" cy="176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nstantia" pitchFamily="18" charset="0"/>
            </a:rPr>
            <a:t>4. Accounting of complex phase equilibria </a:t>
          </a:r>
          <a:br>
            <a:rPr lang="en-US" sz="2200" kern="1200" dirty="0">
              <a:latin typeface="Constantia" pitchFamily="18" charset="0"/>
            </a:rPr>
          </a:br>
          <a:r>
            <a:rPr lang="en-US" sz="2200" kern="1200" dirty="0">
              <a:latin typeface="Constantia" pitchFamily="18" charset="0"/>
            </a:rPr>
            <a:t>(vapor: liquid: solid). </a:t>
          </a:r>
          <a:endParaRPr lang="en-IN" sz="2200" kern="1200" dirty="0"/>
        </a:p>
      </dsp:txBody>
      <dsp:txXfrm>
        <a:off x="3222270" y="3932191"/>
        <a:ext cx="2944598" cy="1766758"/>
      </dsp:txXfrm>
    </dsp:sp>
    <dsp:sp modelId="{7D767ACE-01CD-4482-8CA1-95B876BFEA5C}">
      <dsp:nvSpPr>
        <dsp:cNvPr id="0" name=""/>
        <dsp:cNvSpPr/>
      </dsp:nvSpPr>
      <dsp:spPr>
        <a:xfrm>
          <a:off x="1728181" y="144024"/>
          <a:ext cx="2944598" cy="176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lgerian" pitchFamily="82" charset="0"/>
            </a:rPr>
            <a:t>3. </a:t>
          </a:r>
          <a:r>
            <a:rPr lang="en-US" sz="2400" b="0" kern="1200" dirty="0">
              <a:solidFill>
                <a:schemeClr val="tx1"/>
              </a:solidFill>
              <a:latin typeface="Algerian" pitchFamily="82" charset="0"/>
            </a:rPr>
            <a:t>Research  gap and novelty </a:t>
          </a:r>
          <a:endParaRPr lang="en-IN" sz="2400" b="0" kern="1200" dirty="0">
            <a:solidFill>
              <a:schemeClr val="tx1"/>
            </a:solidFill>
            <a:latin typeface="Algerian" pitchFamily="82" charset="0"/>
          </a:endParaRPr>
        </a:p>
      </dsp:txBody>
      <dsp:txXfrm>
        <a:off x="1728181" y="144024"/>
        <a:ext cx="2944598" cy="1766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54D4-06C6-4EDF-9C20-5BB6B7B6F4CE}">
      <dsp:nvSpPr>
        <dsp:cNvPr id="0" name=""/>
        <dsp:cNvSpPr/>
      </dsp:nvSpPr>
      <dsp:spPr>
        <a:xfrm rot="16200000">
          <a:off x="468061" y="-396044"/>
          <a:ext cx="2916324" cy="37084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1. </a:t>
          </a:r>
          <a:r>
            <a:rPr lang="en-US" sz="2800" kern="1200" dirty="0">
              <a:latin typeface="Bookman Old Style" pitchFamily="18" charset="0"/>
            </a:rPr>
            <a:t>Study of phase change of salt hydrates</a:t>
          </a:r>
          <a:endParaRPr lang="en-IN" sz="2800" kern="1200" dirty="0">
            <a:latin typeface="Bookman Old Style" pitchFamily="18" charset="0"/>
          </a:endParaRPr>
        </a:p>
      </dsp:txBody>
      <dsp:txXfrm rot="5400000">
        <a:off x="72017" y="0"/>
        <a:ext cx="3708412" cy="2187243"/>
      </dsp:txXfrm>
    </dsp:sp>
    <dsp:sp modelId="{F46C2D84-8D45-4718-B053-406ADC3A44FF}">
      <dsp:nvSpPr>
        <dsp:cNvPr id="0" name=""/>
        <dsp:cNvSpPr/>
      </dsp:nvSpPr>
      <dsp:spPr>
        <a:xfrm>
          <a:off x="3708412" y="0"/>
          <a:ext cx="3708412" cy="29163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</a:t>
          </a:r>
          <a:r>
            <a:rPr lang="en-US" sz="2800" kern="1200" dirty="0">
              <a:latin typeface="Bookman Old Style" pitchFamily="18" charset="0"/>
            </a:rPr>
            <a:t>Study of charging and discharging cycles </a:t>
          </a:r>
          <a:endParaRPr lang="en-IN" sz="2800" kern="1200" dirty="0">
            <a:latin typeface="Bookman Old Style" pitchFamily="18" charset="0"/>
          </a:endParaRPr>
        </a:p>
      </dsp:txBody>
      <dsp:txXfrm>
        <a:off x="3708412" y="0"/>
        <a:ext cx="3708412" cy="2187243"/>
      </dsp:txXfrm>
    </dsp:sp>
    <dsp:sp modelId="{67704571-8133-4104-9E2B-9B53E8A89C21}">
      <dsp:nvSpPr>
        <dsp:cNvPr id="0" name=""/>
        <dsp:cNvSpPr/>
      </dsp:nvSpPr>
      <dsp:spPr>
        <a:xfrm rot="10800000">
          <a:off x="66232" y="2916324"/>
          <a:ext cx="3708412" cy="291632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</a:t>
          </a:r>
          <a:r>
            <a:rPr lang="en-US" sz="2800" kern="1200" dirty="0">
              <a:latin typeface="Bookman Old Style" pitchFamily="18" charset="0"/>
            </a:rPr>
            <a:t>Study of capacity of batteries </a:t>
          </a:r>
          <a:endParaRPr lang="en-IN" sz="2800" kern="1200" dirty="0">
            <a:latin typeface="Bookman Old Style" pitchFamily="18" charset="0"/>
          </a:endParaRPr>
        </a:p>
      </dsp:txBody>
      <dsp:txXfrm rot="10800000">
        <a:off x="66232" y="3645405"/>
        <a:ext cx="3708412" cy="2187243"/>
      </dsp:txXfrm>
    </dsp:sp>
    <dsp:sp modelId="{C72586BF-CCAC-4BE8-B9A0-C0C3103B0F2C}">
      <dsp:nvSpPr>
        <dsp:cNvPr id="0" name=""/>
        <dsp:cNvSpPr/>
      </dsp:nvSpPr>
      <dsp:spPr>
        <a:xfrm rot="5400000">
          <a:off x="4104456" y="2520280"/>
          <a:ext cx="2916324" cy="37084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</a:t>
          </a:r>
          <a:r>
            <a:rPr lang="en-US" sz="2800" kern="1200" dirty="0">
              <a:latin typeface="Bookman Old Style" pitchFamily="18" charset="0"/>
            </a:rPr>
            <a:t>Study of thermal management in batteries </a:t>
          </a:r>
          <a:endParaRPr lang="en-IN" sz="2800" kern="1200" dirty="0">
            <a:latin typeface="Bookman Old Style" pitchFamily="18" charset="0"/>
          </a:endParaRPr>
        </a:p>
      </dsp:txBody>
      <dsp:txXfrm rot="-5400000">
        <a:off x="3708412" y="3645404"/>
        <a:ext cx="3708412" cy="2187243"/>
      </dsp:txXfrm>
    </dsp:sp>
    <dsp:sp modelId="{42DCC21F-7727-4F22-89C6-A597242E0E60}">
      <dsp:nvSpPr>
        <dsp:cNvPr id="0" name=""/>
        <dsp:cNvSpPr/>
      </dsp:nvSpPr>
      <dsp:spPr>
        <a:xfrm>
          <a:off x="2582649" y="2152524"/>
          <a:ext cx="2225047" cy="145816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bliqueBottom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itchFamily="82" charset="0"/>
            </a:rPr>
            <a:t>4. OBJECTIVE</a:t>
          </a:r>
          <a:r>
            <a:rPr lang="en-US" sz="2400" kern="1200" dirty="0"/>
            <a:t> </a:t>
          </a:r>
          <a:endParaRPr lang="en-IN" sz="2400" kern="1200" dirty="0"/>
        </a:p>
      </dsp:txBody>
      <dsp:txXfrm>
        <a:off x="2653831" y="2223706"/>
        <a:ext cx="2082683" cy="1315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D30D6-AC2A-4A59-8412-93586CFD20EF}">
      <dsp:nvSpPr>
        <dsp:cNvPr id="0" name=""/>
        <dsp:cNvSpPr/>
      </dsp:nvSpPr>
      <dsp:spPr>
        <a:xfrm>
          <a:off x="504049" y="0"/>
          <a:ext cx="6732748" cy="2304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46C60-3954-4D2C-8A77-C580503E6D6B}">
      <dsp:nvSpPr>
        <dsp:cNvPr id="0" name=""/>
        <dsp:cNvSpPr/>
      </dsp:nvSpPr>
      <dsp:spPr>
        <a:xfrm>
          <a:off x="2707" y="691276"/>
          <a:ext cx="1758992" cy="92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</a:t>
          </a:r>
          <a:r>
            <a:rPr lang="en-US" sz="1800" kern="1200" dirty="0"/>
            <a:t>Literature reviews </a:t>
          </a:r>
          <a:endParaRPr lang="en-IN" sz="1800" kern="1200" dirty="0"/>
        </a:p>
      </dsp:txBody>
      <dsp:txXfrm>
        <a:off x="47701" y="736270"/>
        <a:ext cx="1669004" cy="831714"/>
      </dsp:txXfrm>
    </dsp:sp>
    <dsp:sp modelId="{935508F9-4E7F-4C25-80A1-BF4A075D5D5C}">
      <dsp:nvSpPr>
        <dsp:cNvPr id="0" name=""/>
        <dsp:cNvSpPr/>
      </dsp:nvSpPr>
      <dsp:spPr>
        <a:xfrm>
          <a:off x="2054865" y="691276"/>
          <a:ext cx="1758992" cy="92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  <a:r>
            <a:rPr lang="en-US" sz="1600" kern="1200" dirty="0"/>
            <a:t>. Developed a mathematical model for various salt hydrates </a:t>
          </a:r>
          <a:endParaRPr lang="en-IN" sz="1600" kern="1200" dirty="0"/>
        </a:p>
      </dsp:txBody>
      <dsp:txXfrm>
        <a:off x="2099859" y="736270"/>
        <a:ext cx="1669004" cy="831714"/>
      </dsp:txXfrm>
    </dsp:sp>
    <dsp:sp modelId="{ADACDA76-1562-4BFE-9853-B411BEC8485B}">
      <dsp:nvSpPr>
        <dsp:cNvPr id="0" name=""/>
        <dsp:cNvSpPr/>
      </dsp:nvSpPr>
      <dsp:spPr>
        <a:xfrm>
          <a:off x="4107022" y="691276"/>
          <a:ext cx="1758992" cy="92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</a:t>
          </a:r>
          <a:r>
            <a:rPr lang="en-US" sz="1800" kern="1200" dirty="0"/>
            <a:t>Solve the model for various salt hydrates</a:t>
          </a:r>
          <a:endParaRPr lang="en-IN" sz="1800" kern="1200" dirty="0"/>
        </a:p>
      </dsp:txBody>
      <dsp:txXfrm>
        <a:off x="4152016" y="736270"/>
        <a:ext cx="1669004" cy="831714"/>
      </dsp:txXfrm>
    </dsp:sp>
    <dsp:sp modelId="{981A9B93-5442-453C-AE3D-DEAA85E08CE7}">
      <dsp:nvSpPr>
        <dsp:cNvPr id="0" name=""/>
        <dsp:cNvSpPr/>
      </dsp:nvSpPr>
      <dsp:spPr>
        <a:xfrm>
          <a:off x="6159180" y="691276"/>
          <a:ext cx="1758992" cy="921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Draft of our work is ready in form of research article</a:t>
          </a:r>
          <a:endParaRPr lang="en-IN" sz="1600" kern="1200" dirty="0"/>
        </a:p>
      </dsp:txBody>
      <dsp:txXfrm>
        <a:off x="6204174" y="736270"/>
        <a:ext cx="1669004" cy="8317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AD6E-F25A-4E86-B7BE-648A5502F04D}">
      <dsp:nvSpPr>
        <dsp:cNvPr id="0" name=""/>
        <dsp:cNvSpPr/>
      </dsp:nvSpPr>
      <dsp:spPr>
        <a:xfrm>
          <a:off x="5357" y="1391443"/>
          <a:ext cx="3202781" cy="1281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</a:t>
          </a:r>
          <a:r>
            <a:rPr lang="en-US" sz="1800" kern="1200" dirty="0"/>
            <a:t>Extend our model for mixer of salt hydrates and eutectic salts</a:t>
          </a:r>
          <a:endParaRPr lang="en-IN" sz="1800" kern="1200" dirty="0"/>
        </a:p>
      </dsp:txBody>
      <dsp:txXfrm>
        <a:off x="645913" y="1391443"/>
        <a:ext cx="1921669" cy="1281112"/>
      </dsp:txXfrm>
    </dsp:sp>
    <dsp:sp modelId="{C5A3A834-D403-4832-8634-5E1DD3B251E6}">
      <dsp:nvSpPr>
        <dsp:cNvPr id="0" name=""/>
        <dsp:cNvSpPr/>
      </dsp:nvSpPr>
      <dsp:spPr>
        <a:xfrm>
          <a:off x="2887860" y="1391443"/>
          <a:ext cx="3202781" cy="12811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  <a:r>
            <a:rPr lang="en-US" sz="1800" kern="1200" dirty="0"/>
            <a:t>. Submit our work in renowned journal</a:t>
          </a:r>
          <a:endParaRPr lang="en-IN" sz="1800" kern="1200" dirty="0"/>
        </a:p>
      </dsp:txBody>
      <dsp:txXfrm>
        <a:off x="3528416" y="1391443"/>
        <a:ext cx="1921669" cy="128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424936" cy="149004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Mathematical modeling of thermochemical energy storage by salt hydrates </a:t>
            </a:r>
          </a:p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Review 2 </a:t>
            </a:r>
          </a:p>
          <a:p>
            <a:pPr algn="l"/>
            <a:endParaRPr lang="en-US" dirty="0">
              <a:latin typeface="Algerian" pitchFamily="82" charset="0"/>
            </a:endParaRPr>
          </a:p>
          <a:p>
            <a:pPr algn="l"/>
            <a:endParaRPr lang="en-IN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44" y="1916832"/>
            <a:ext cx="2664296" cy="265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683568" y="2725518"/>
            <a:ext cx="283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" pitchFamily="18" charset="0"/>
              </a:rPr>
              <a:t>GUIDE NAME: </a:t>
            </a:r>
          </a:p>
          <a:p>
            <a:pPr algn="ctr"/>
            <a:r>
              <a:rPr lang="en-US" dirty="0">
                <a:latin typeface="Century" pitchFamily="18" charset="0"/>
              </a:rPr>
              <a:t>DR.JYOTI SAHU</a:t>
            </a:r>
          </a:p>
          <a:p>
            <a:pPr algn="ctr"/>
            <a:r>
              <a:rPr lang="en-US" dirty="0">
                <a:latin typeface="Century" pitchFamily="18" charset="0"/>
              </a:rPr>
              <a:t>ASST.PROFESSOR 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0507" y="2289920"/>
            <a:ext cx="336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itchFamily="18" charset="0"/>
              </a:rPr>
              <a:t>STUDENT NAME:</a:t>
            </a:r>
          </a:p>
          <a:p>
            <a:r>
              <a:rPr lang="en-US" dirty="0">
                <a:latin typeface="Century" pitchFamily="18" charset="0"/>
              </a:rPr>
              <a:t>DHANUSH T</a:t>
            </a:r>
          </a:p>
          <a:p>
            <a:r>
              <a:rPr lang="en-US" dirty="0">
                <a:latin typeface="Century" pitchFamily="18" charset="0"/>
              </a:rPr>
              <a:t>KANCHAN GANDIGUDE</a:t>
            </a:r>
          </a:p>
          <a:p>
            <a:endParaRPr lang="en-US" dirty="0">
              <a:latin typeface="Century" pitchFamily="18" charset="0"/>
            </a:endParaRPr>
          </a:p>
          <a:p>
            <a:r>
              <a:rPr lang="en-US" b="1" dirty="0">
                <a:latin typeface="Century" pitchFamily="18" charset="0"/>
              </a:rPr>
              <a:t>ROLL NO :</a:t>
            </a:r>
          </a:p>
          <a:p>
            <a:r>
              <a:rPr lang="en-US" dirty="0">
                <a:latin typeface="Century" pitchFamily="18" charset="0"/>
              </a:rPr>
              <a:t>102120026</a:t>
            </a:r>
          </a:p>
          <a:p>
            <a:r>
              <a:rPr lang="en-US" dirty="0">
                <a:latin typeface="Century" pitchFamily="18" charset="0"/>
              </a:rPr>
              <a:t>102120038 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337" y="4915277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" pitchFamily="18" charset="0"/>
              </a:rPr>
              <a:t>DEPARTMENT OF CHEMICAL ENGINEERING </a:t>
            </a:r>
          </a:p>
          <a:p>
            <a:pPr algn="ctr"/>
            <a:endParaRPr lang="en-US" b="1" dirty="0">
              <a:latin typeface="Century" pitchFamily="18" charset="0"/>
            </a:endParaRPr>
          </a:p>
          <a:p>
            <a:pPr algn="ctr"/>
            <a:r>
              <a:rPr lang="en-US" b="1" dirty="0">
                <a:latin typeface="Century" pitchFamily="18" charset="0"/>
              </a:rPr>
              <a:t>NATIONAL  INSTITUTE OF TECHNOLOGY TIRUCHIRAPALLI - 620015</a:t>
            </a:r>
            <a:endParaRPr lang="en-IN" b="1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65846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6. RESULTS AND DISCUSSION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45520-9F4B-4F23-9B98-177DE8A0A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51" y="1379203"/>
            <a:ext cx="2533272" cy="2210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08AAA-15AD-41FD-8DBD-CD68DD606292}"/>
              </a:ext>
            </a:extLst>
          </p:cNvPr>
          <p:cNvSpPr txBox="1"/>
          <p:nvPr/>
        </p:nvSpPr>
        <p:spPr>
          <a:xfrm>
            <a:off x="3695263" y="74472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itchFamily="18" charset="0"/>
                <a:cs typeface="Adobe Arabic"/>
              </a:rPr>
              <a:t>Parity plot for n=3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6E0BF-489B-448A-92DA-27C1B26F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57" y="1340767"/>
            <a:ext cx="2623548" cy="2210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62857-ED51-413D-9599-7AF47315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01" y="1332783"/>
            <a:ext cx="2454038" cy="221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08BD7-5831-432A-9F9B-672703DDF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245" y="3966817"/>
            <a:ext cx="2577498" cy="221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0FE89-DB49-4060-A37F-7F1B36EF4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177" y="3966817"/>
            <a:ext cx="2494342" cy="221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7AD1C5-EC9C-445B-A652-92FC87F7B43F}"/>
              </a:ext>
            </a:extLst>
          </p:cNvPr>
          <p:cNvSpPr txBox="1"/>
          <p:nvPr/>
        </p:nvSpPr>
        <p:spPr>
          <a:xfrm>
            <a:off x="998926" y="3566376"/>
            <a:ext cx="18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</a:t>
            </a:r>
            <a:r>
              <a:rPr lang="en-US" dirty="0"/>
              <a:t> </a:t>
            </a:r>
            <a:r>
              <a:rPr lang="en-US" sz="1200" dirty="0"/>
              <a:t>1:</a:t>
            </a:r>
            <a:r>
              <a:rPr lang="en-US" dirty="0"/>
              <a:t> </a:t>
            </a:r>
            <a:r>
              <a:rPr lang="en-US" sz="1200" dirty="0"/>
              <a:t>NaCl</a:t>
            </a:r>
            <a:r>
              <a:rPr lang="en-US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836DB-444B-4CA7-9E3B-2B0E1AA09296}"/>
              </a:ext>
            </a:extLst>
          </p:cNvPr>
          <p:cNvSpPr txBox="1"/>
          <p:nvPr/>
        </p:nvSpPr>
        <p:spPr>
          <a:xfrm>
            <a:off x="4283968" y="36247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2: LiCl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F0A73-9D55-40D1-A214-2CA5BAE749FB}"/>
              </a:ext>
            </a:extLst>
          </p:cNvPr>
          <p:cNvSpPr txBox="1"/>
          <p:nvPr/>
        </p:nvSpPr>
        <p:spPr>
          <a:xfrm>
            <a:off x="6876256" y="3624700"/>
            <a:ext cx="1545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 3: CaCl2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91595-7048-4AA3-994D-FD20E9B47876}"/>
              </a:ext>
            </a:extLst>
          </p:cNvPr>
          <p:cNvSpPr txBox="1"/>
          <p:nvPr/>
        </p:nvSpPr>
        <p:spPr>
          <a:xfrm>
            <a:off x="2378041" y="6315716"/>
            <a:ext cx="12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4: Li2SO4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A5DF4-AB5F-4426-9371-955169CF3936}"/>
              </a:ext>
            </a:extLst>
          </p:cNvPr>
          <p:cNvSpPr txBox="1"/>
          <p:nvPr/>
        </p:nvSpPr>
        <p:spPr>
          <a:xfrm>
            <a:off x="5934459" y="6177217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</a:t>
            </a:r>
            <a:r>
              <a:rPr lang="en-US" dirty="0"/>
              <a:t> </a:t>
            </a:r>
            <a:r>
              <a:rPr lang="en-US" sz="1200" dirty="0"/>
              <a:t>5</a:t>
            </a:r>
            <a:r>
              <a:rPr lang="en-US" dirty="0"/>
              <a:t> </a:t>
            </a:r>
            <a:r>
              <a:rPr lang="en-US" sz="1200" dirty="0"/>
              <a:t>:MgSO4</a:t>
            </a:r>
          </a:p>
        </p:txBody>
      </p:sp>
    </p:spTree>
    <p:extLst>
      <p:ext uri="{BB962C8B-B14F-4D97-AF65-F5344CB8AC3E}">
        <p14:creationId xmlns:p14="http://schemas.microsoft.com/office/powerpoint/2010/main" val="1877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EBED-9085-48C1-A69C-5D5E2B0B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5" y="116632"/>
            <a:ext cx="7924800" cy="706090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>
                <a:latin typeface="Bodoni MT" pitchFamily="18" charset="0"/>
                <a:cs typeface="Adobe Arabic" panose="02040503050201020203" pitchFamily="18" charset="-78"/>
              </a:rPr>
              <a:t>Parity plot for n=4 </a:t>
            </a:r>
          </a:p>
        </p:txBody>
      </p:sp>
      <p:pic>
        <p:nvPicPr>
          <p:cNvPr id="4" name="Picture 3" descr="A graph with red circles&#10;&#10;Description automatically generated">
            <a:extLst>
              <a:ext uri="{FF2B5EF4-FFF2-40B4-BE49-F238E27FC236}">
                <a16:creationId xmlns:a16="http://schemas.microsoft.com/office/drawing/2014/main" id="{1870673F-81BD-48C0-BEA5-859B1A47E26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45496"/>
            <a:ext cx="2664296" cy="2138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with red circles&#10;&#10;Description automatically generated">
            <a:extLst>
              <a:ext uri="{FF2B5EF4-FFF2-40B4-BE49-F238E27FC236}">
                <a16:creationId xmlns:a16="http://schemas.microsoft.com/office/drawing/2014/main" id="{BFE2E863-BE3E-434C-913A-1BE2CD722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2966" y="945497"/>
            <a:ext cx="2839194" cy="2138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1B7DB818-CB38-413B-9F55-2583541691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8068" y="943200"/>
            <a:ext cx="2767545" cy="21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with red circles&#10;&#10;Description automatically generated">
            <a:extLst>
              <a:ext uri="{FF2B5EF4-FFF2-40B4-BE49-F238E27FC236}">
                <a16:creationId xmlns:a16="http://schemas.microsoft.com/office/drawing/2014/main" id="{18A759F9-A65C-4036-AE85-3B270F634C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44097" y="3592573"/>
            <a:ext cx="3058068" cy="2219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aph of a line&#10;&#10;Description automatically generated">
            <a:extLst>
              <a:ext uri="{FF2B5EF4-FFF2-40B4-BE49-F238E27FC236}">
                <a16:creationId xmlns:a16="http://schemas.microsoft.com/office/drawing/2014/main" id="{D97BDCA9-6803-4AD8-9FEC-FECF1E09EB8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021330" y="3592573"/>
            <a:ext cx="3087406" cy="2219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DA0744-D115-45CE-96CD-BA607A39A5E6}"/>
              </a:ext>
            </a:extLst>
          </p:cNvPr>
          <p:cNvSpPr txBox="1"/>
          <p:nvPr/>
        </p:nvSpPr>
        <p:spPr>
          <a:xfrm>
            <a:off x="855067" y="3165543"/>
            <a:ext cx="953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1: NaCl 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1FF09-AAC1-4E2F-97EE-42EF3C8A9874}"/>
              </a:ext>
            </a:extLst>
          </p:cNvPr>
          <p:cNvSpPr txBox="1"/>
          <p:nvPr/>
        </p:nvSpPr>
        <p:spPr>
          <a:xfrm>
            <a:off x="3940254" y="3111248"/>
            <a:ext cx="1173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2: LiCl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FA821-9FAB-49A6-A60D-A9B90CEAAE96}"/>
              </a:ext>
            </a:extLst>
          </p:cNvPr>
          <p:cNvSpPr txBox="1"/>
          <p:nvPr/>
        </p:nvSpPr>
        <p:spPr>
          <a:xfrm>
            <a:off x="7176429" y="3138266"/>
            <a:ext cx="932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3: CaCl2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19EB0-9DBB-4A59-A46C-D920A76C2B66}"/>
              </a:ext>
            </a:extLst>
          </p:cNvPr>
          <p:cNvSpPr txBox="1"/>
          <p:nvPr/>
        </p:nvSpPr>
        <p:spPr>
          <a:xfrm>
            <a:off x="2344793" y="5974514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4: Li2SO4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D362D-07F9-4083-9863-6D5E28133277}"/>
              </a:ext>
            </a:extLst>
          </p:cNvPr>
          <p:cNvSpPr txBox="1"/>
          <p:nvPr/>
        </p:nvSpPr>
        <p:spPr>
          <a:xfrm>
            <a:off x="6079170" y="5938572"/>
            <a:ext cx="1013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 5 :MgSO4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3FE3-1E00-4C6F-85DA-4C568D96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16" y="116632"/>
            <a:ext cx="7924800" cy="85010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cap="none" dirty="0">
                <a:latin typeface="+mn-lt"/>
                <a:cs typeface="Adobe Arabic" panose="02040503050201020203" pitchFamily="18" charset="-78"/>
              </a:rPr>
            </a:br>
            <a:br>
              <a:rPr lang="en-US" sz="1800" cap="none" dirty="0">
                <a:latin typeface="+mn-lt"/>
                <a:cs typeface="Adobe Arabic" panose="02040503050201020203" pitchFamily="18" charset="-78"/>
              </a:rPr>
            </a:br>
            <a:r>
              <a:rPr lang="en-US" sz="2700" cap="none" dirty="0">
                <a:latin typeface="Bodoni MT" pitchFamily="18" charset="0"/>
                <a:cs typeface="Adobe Arabic" panose="02040503050201020203" pitchFamily="18" charset="-78"/>
              </a:rPr>
              <a:t>Phase diagram graphs for n=3 and n=4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4FDDF-A9E5-4B9C-A870-505FBE7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340769"/>
            <a:ext cx="3911411" cy="3306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9EA6F1C8-2A5E-4081-9A0E-3007A7FE6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3354695"/>
            <a:ext cx="4030216" cy="3316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127C3-B42B-4254-901D-735CDD321EE4}"/>
              </a:ext>
            </a:extLst>
          </p:cNvPr>
          <p:cNvSpPr txBox="1"/>
          <p:nvPr/>
        </p:nvSpPr>
        <p:spPr>
          <a:xfrm>
            <a:off x="1620764" y="4869160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Fig 1: NaCl 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E1EC6-20FD-4C05-9479-E683A05E3FFA}"/>
              </a:ext>
            </a:extLst>
          </p:cNvPr>
          <p:cNvSpPr txBox="1"/>
          <p:nvPr/>
        </p:nvSpPr>
        <p:spPr>
          <a:xfrm>
            <a:off x="6156176" y="2887514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Fig 2: LiCl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3AA4-D001-4726-97CA-206AA0F8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>
            <a:noAutofit/>
          </a:bodyPr>
          <a:lstStyle/>
          <a:p>
            <a:pPr algn="ctr"/>
            <a:br>
              <a:rPr lang="en-US" sz="1800" cap="none" dirty="0">
                <a:latin typeface="+mn-lt"/>
                <a:cs typeface="Adobe Arabic" panose="02040503050201020203" pitchFamily="18" charset="-78"/>
              </a:rPr>
            </a:br>
            <a:r>
              <a:rPr lang="en-US" sz="2400" cap="none" dirty="0">
                <a:latin typeface="Bodoni MT" pitchFamily="18" charset="0"/>
                <a:cs typeface="Adobe Arabic" panose="02040503050201020203" pitchFamily="18" charset="-78"/>
              </a:rPr>
              <a:t>Phase diagram graphs for n=3 and n=4 </a:t>
            </a:r>
          </a:p>
        </p:txBody>
      </p:sp>
      <p:pic>
        <p:nvPicPr>
          <p:cNvPr id="4" name="Picture 3" descr="A graph of a graph showing a line of numbers and a line of numbers&#10;&#10;Description automatically generated with medium confidence">
            <a:extLst>
              <a:ext uri="{FF2B5EF4-FFF2-40B4-BE49-F238E27FC236}">
                <a16:creationId xmlns:a16="http://schemas.microsoft.com/office/drawing/2014/main" id="{C611BB0D-59EE-4991-B5DD-81BFA3A79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3888432" cy="3297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082B834-B1F6-4ACC-AAD4-6A0F2D7985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6634" y="3331326"/>
            <a:ext cx="3886200" cy="330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A0D74-888C-4080-909F-6F8D4F4CD2EC}"/>
              </a:ext>
            </a:extLst>
          </p:cNvPr>
          <p:cNvSpPr txBox="1"/>
          <p:nvPr/>
        </p:nvSpPr>
        <p:spPr>
          <a:xfrm>
            <a:off x="1763688" y="4797152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Fig 3: CaCl2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9875F-A5FC-4D35-B7CE-79B484505A3C}"/>
              </a:ext>
            </a:extLst>
          </p:cNvPr>
          <p:cNvSpPr txBox="1"/>
          <p:nvPr/>
        </p:nvSpPr>
        <p:spPr>
          <a:xfrm>
            <a:off x="6156176" y="2910685"/>
            <a:ext cx="1407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Fig 4: Li2SO4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DC36-187E-454F-A27C-0F148BDF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0" y="188640"/>
            <a:ext cx="7924800" cy="922114"/>
          </a:xfrm>
        </p:spPr>
        <p:txBody>
          <a:bodyPr>
            <a:normAutofit/>
          </a:bodyPr>
          <a:lstStyle/>
          <a:p>
            <a:pPr algn="ctr"/>
            <a:br>
              <a:rPr lang="en-US" sz="1800" cap="none" dirty="0">
                <a:latin typeface="+mn-lt"/>
                <a:cs typeface="Adobe Arabic" panose="02040503050201020203" pitchFamily="18" charset="-78"/>
              </a:rPr>
            </a:br>
            <a:r>
              <a:rPr lang="en-US" sz="2400" cap="none" dirty="0">
                <a:latin typeface="Bodoni MT" pitchFamily="18" charset="0"/>
                <a:cs typeface="Adobe Arabic" panose="02040503050201020203" pitchFamily="18" charset="-78"/>
              </a:rPr>
              <a:t>Phase diagram graphs for n=3 and n=4 </a:t>
            </a:r>
            <a:endParaRPr lang="en-US" sz="2400" dirty="0">
              <a:latin typeface="Bodoni MT" pitchFamily="18" charset="0"/>
            </a:endParaRP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12541A2-6EFF-49E0-84E1-56A0FF55C2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2563" y="1556792"/>
            <a:ext cx="4333739" cy="3622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D7988-B60A-4C24-90E7-F0482378EEA6}"/>
              </a:ext>
            </a:extLst>
          </p:cNvPr>
          <p:cNvSpPr txBox="1"/>
          <p:nvPr/>
        </p:nvSpPr>
        <p:spPr>
          <a:xfrm>
            <a:off x="3995936" y="5589240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Fig 5 :MgSO4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2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6B82-2BC8-47BF-B674-F5C2CB4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81583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lgerian" pitchFamily="82" charset="0"/>
              </a:rPr>
              <a:t>7. WORK PLAN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29678"/>
              </p:ext>
            </p:extLst>
          </p:nvPr>
        </p:nvGraphicFramePr>
        <p:xfrm>
          <a:off x="1043608" y="1556792"/>
          <a:ext cx="792088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104" y="1461070"/>
            <a:ext cx="283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itchFamily="18" charset="0"/>
              </a:rPr>
              <a:t>Work done till now : </a:t>
            </a:r>
            <a:endParaRPr lang="en-IN" sz="2400" dirty="0">
              <a:latin typeface="Bodoni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104" y="3863328"/>
            <a:ext cx="301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doni MT" pitchFamily="18" charset="0"/>
              </a:rPr>
              <a:t>Work plan for future :</a:t>
            </a:r>
          </a:p>
          <a:p>
            <a:endParaRPr lang="en-IN" sz="2400" dirty="0">
              <a:latin typeface="Bodoni MT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48259121"/>
              </p:ext>
            </p:extLst>
          </p:nvPr>
        </p:nvGraphicFramePr>
        <p:xfrm>
          <a:off x="1763688" y="31409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2280" y="2967334"/>
            <a:ext cx="540405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 THANK YOU !</a:t>
            </a:r>
          </a:p>
        </p:txBody>
      </p:sp>
    </p:spTree>
    <p:extLst>
      <p:ext uri="{BB962C8B-B14F-4D97-AF65-F5344CB8AC3E}">
        <p14:creationId xmlns:p14="http://schemas.microsoft.com/office/powerpoint/2010/main" val="38967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9DDE-EC83-8665-83AF-30327DE8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TABLE OF 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9BED65-6F9E-B7C8-FA02-949680A83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72738"/>
              </p:ext>
            </p:extLst>
          </p:nvPr>
        </p:nvGraphicFramePr>
        <p:xfrm>
          <a:off x="1435100" y="1447800"/>
          <a:ext cx="6521276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265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1. INTRODUCTION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itchFamily="82" charset="0"/>
              </a:rPr>
              <a:t>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5282057"/>
              </p:ext>
            </p:extLst>
          </p:nvPr>
        </p:nvGraphicFramePr>
        <p:xfrm>
          <a:off x="70992" y="820812"/>
          <a:ext cx="543609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9000" y="52417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 . 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6704544"/>
              </p:ext>
            </p:extLst>
          </p:nvPr>
        </p:nvGraphicFramePr>
        <p:xfrm>
          <a:off x="4932040" y="116632"/>
          <a:ext cx="4140968" cy="429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4088" y="5403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92834"/>
            <a:ext cx="4418136" cy="22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2484" y="3917156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 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2. </a:t>
            </a: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LITERATURE REVIEW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776864" cy="590465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400" dirty="0">
                <a:latin typeface="Constantia" pitchFamily="18" charset="0"/>
              </a:rPr>
              <a:t>Our literature review includes works of various researchers like</a:t>
            </a:r>
            <a:endParaRPr lang="en-IN" sz="3400" dirty="0">
              <a:latin typeface="Constantia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b="1" dirty="0">
                <a:latin typeface="Constantia" pitchFamily="18" charset="0"/>
              </a:rPr>
              <a:t>M. </a:t>
            </a:r>
            <a:r>
              <a:rPr lang="en-US" sz="3400" b="1" dirty="0" err="1">
                <a:latin typeface="Constantia" pitchFamily="18" charset="0"/>
              </a:rPr>
              <a:t>Gaeini</a:t>
            </a:r>
            <a:r>
              <a:rPr lang="en-US" sz="3400" b="1" dirty="0">
                <a:latin typeface="Constantia" pitchFamily="18" charset="0"/>
              </a:rPr>
              <a:t> (2018)</a:t>
            </a:r>
            <a:r>
              <a:rPr lang="en-US" sz="3400" dirty="0">
                <a:latin typeface="Constantia" pitchFamily="18" charset="0"/>
              </a:rPr>
              <a:t>, who studied thermochemical heat storage in salt hydrates.</a:t>
            </a:r>
          </a:p>
          <a:p>
            <a:pPr marL="82296" indent="0" algn="just">
              <a:lnSpc>
                <a:spcPct val="120000"/>
              </a:lnSpc>
              <a:buNone/>
            </a:pPr>
            <a:endParaRPr lang="en-IN" sz="3400" dirty="0">
              <a:latin typeface="Constantia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b="1" dirty="0">
                <a:latin typeface="Constantia" pitchFamily="18" charset="0"/>
              </a:rPr>
              <a:t>Lin Liang (2017),</a:t>
            </a:r>
            <a:r>
              <a:rPr lang="en-US" sz="3400" dirty="0">
                <a:latin typeface="Constantia" pitchFamily="18" charset="0"/>
              </a:rPr>
              <a:t> who studied that a new cold storage phase change material eutectic hydrate salt (K2HPO4·3H2O–NaH2PO4·2H2O–Na2S2O3·5H2O) was prepared, modified, and tested.</a:t>
            </a:r>
          </a:p>
          <a:p>
            <a:pPr marL="82296" indent="0" algn="just">
              <a:lnSpc>
                <a:spcPct val="120000"/>
              </a:lnSpc>
              <a:buNone/>
            </a:pPr>
            <a:endParaRPr lang="en-IN" sz="3400" dirty="0">
              <a:latin typeface="Constantia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b="1" dirty="0">
                <a:latin typeface="Constantia" pitchFamily="18" charset="0"/>
              </a:rPr>
              <a:t>Luca </a:t>
            </a:r>
            <a:r>
              <a:rPr lang="en-US" sz="3400" b="1" dirty="0" err="1">
                <a:latin typeface="Constantia" pitchFamily="18" charset="0"/>
              </a:rPr>
              <a:t>Scapino</a:t>
            </a:r>
            <a:r>
              <a:rPr lang="en-US" sz="3400" b="1" dirty="0">
                <a:latin typeface="Constantia" pitchFamily="18" charset="0"/>
              </a:rPr>
              <a:t> (2017)</a:t>
            </a:r>
            <a:r>
              <a:rPr lang="en-US" sz="3400" dirty="0">
                <a:latin typeface="Constantia" pitchFamily="18" charset="0"/>
              </a:rPr>
              <a:t> studied that sorption heat storage has the potential to store large amounts of thermal energy from renewables and other distributed energy sources. </a:t>
            </a:r>
          </a:p>
          <a:p>
            <a:pPr marL="82296" indent="0" algn="just">
              <a:lnSpc>
                <a:spcPct val="120000"/>
              </a:lnSpc>
              <a:buNone/>
            </a:pPr>
            <a:endParaRPr lang="en-IN" sz="3400" dirty="0">
              <a:latin typeface="Constantia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b="1" dirty="0" err="1">
                <a:latin typeface="Constantia" pitchFamily="18" charset="0"/>
              </a:rPr>
              <a:t>Dongdong</a:t>
            </a:r>
            <a:r>
              <a:rPr lang="en-US" sz="3400" b="1" dirty="0">
                <a:latin typeface="Constantia" pitchFamily="18" charset="0"/>
              </a:rPr>
              <a:t> Li (2018)</a:t>
            </a:r>
            <a:r>
              <a:rPr lang="en-US" sz="3400" dirty="0">
                <a:latin typeface="Constantia" pitchFamily="18" charset="0"/>
              </a:rPr>
              <a:t> studied the development of a multi-temperature thermodynamically consistent model for Salt Lake brine systems. </a:t>
            </a:r>
          </a:p>
          <a:p>
            <a:pPr marL="82296" indent="0" algn="just">
              <a:lnSpc>
                <a:spcPct val="120000"/>
              </a:lnSpc>
              <a:buNone/>
            </a:pPr>
            <a:endParaRPr lang="en-IN" sz="3400" dirty="0">
              <a:latin typeface="Constantia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b="1" dirty="0">
                <a:latin typeface="Constantia" pitchFamily="18" charset="0"/>
              </a:rPr>
              <a:t>Christoph Rathgeber (2019)</a:t>
            </a:r>
            <a:r>
              <a:rPr lang="en-US" sz="3400" dirty="0">
                <a:latin typeface="Constantia" pitchFamily="18" charset="0"/>
              </a:rPr>
              <a:t> worked on the modified BET equations that are extended to calculate solubility phase diagrams of concentrated salt solutions with relatively high-water activities within the range of under saturation.</a:t>
            </a:r>
          </a:p>
          <a:p>
            <a:pPr marL="82296" indent="0" algn="just">
              <a:lnSpc>
                <a:spcPct val="120000"/>
              </a:lnSpc>
              <a:buNone/>
            </a:pPr>
            <a:endParaRPr lang="en-IN" sz="3400" dirty="0">
              <a:latin typeface="Constantia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400" dirty="0">
                <a:latin typeface="Constantia" pitchFamily="18" charset="0"/>
              </a:rPr>
              <a:t>And many more to add on</a:t>
            </a:r>
            <a:r>
              <a:rPr lang="en-US" sz="3400" dirty="0"/>
              <a:t>.</a:t>
            </a:r>
            <a:endParaRPr lang="en-IN" sz="3400" dirty="0"/>
          </a:p>
          <a:p>
            <a:pPr marL="82296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6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3808" y="260648"/>
            <a:ext cx="3650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2. LITERATURE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REVIEW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412776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Constantia" panose="02030602050306030303" pitchFamily="18" charset="0"/>
              </a:rPr>
              <a:t>Various Thermodynamic models are studied from literature.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Debye-</a:t>
            </a:r>
            <a:r>
              <a:rPr lang="en-IN" sz="2000" dirty="0" err="1">
                <a:latin typeface="Constantia" panose="02030602050306030303" pitchFamily="18" charset="0"/>
              </a:rPr>
              <a:t>Huckel</a:t>
            </a:r>
            <a:r>
              <a:rPr lang="en-IN" sz="2000" dirty="0">
                <a:latin typeface="Constantia" panose="02030602050306030303" pitchFamily="18" charset="0"/>
              </a:rPr>
              <a:t> equation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Davis Equation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err="1">
                <a:latin typeface="Constantia" panose="02030602050306030303" pitchFamily="18" charset="0"/>
              </a:rPr>
              <a:t>Pitzer</a:t>
            </a:r>
            <a:r>
              <a:rPr lang="en-IN" sz="2000" dirty="0">
                <a:latin typeface="Constantia" panose="02030602050306030303" pitchFamily="18" charset="0"/>
              </a:rPr>
              <a:t> Equation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BET Model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err="1">
                <a:latin typeface="Constantia" panose="02030602050306030303" pitchFamily="18" charset="0"/>
              </a:rPr>
              <a:t>Pitzer</a:t>
            </a:r>
            <a:r>
              <a:rPr lang="en-IN" sz="2000" dirty="0">
                <a:latin typeface="Constantia" panose="02030602050306030303" pitchFamily="18" charset="0"/>
              </a:rPr>
              <a:t> Simonson Clegg</a:t>
            </a:r>
          </a:p>
        </p:txBody>
      </p:sp>
    </p:spTree>
    <p:extLst>
      <p:ext uri="{BB962C8B-B14F-4D97-AF65-F5344CB8AC3E}">
        <p14:creationId xmlns:p14="http://schemas.microsoft.com/office/powerpoint/2010/main" val="270633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6580121"/>
              </p:ext>
            </p:extLst>
          </p:nvPr>
        </p:nvGraphicFramePr>
        <p:xfrm>
          <a:off x="1691680" y="260648"/>
          <a:ext cx="6288360" cy="5893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71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4155362-4CF5-4CC1-8781-C697AD469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6711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65438210"/>
              </p:ext>
            </p:extLst>
          </p:nvPr>
        </p:nvGraphicFramePr>
        <p:xfrm>
          <a:off x="1043608" y="692696"/>
          <a:ext cx="741682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6924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2576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5. METHODOLOGY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2858" y="1268760"/>
                <a:ext cx="7811628" cy="54102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dirty="0">
                    <a:latin typeface="Constantia" panose="02030602050306030303" pitchFamily="18" charset="0"/>
                  </a:rPr>
                  <a:t>In this work, Gibbs free energy term is given by long range (</a:t>
                </a:r>
                <a:r>
                  <a:rPr lang="en-US" sz="2000" dirty="0" err="1">
                    <a:latin typeface="Constantia" panose="02030602050306030303" pitchFamily="18" charset="0"/>
                  </a:rPr>
                  <a:t>Lr</a:t>
                </a:r>
                <a:r>
                  <a:rPr lang="en-US" sz="2000" dirty="0">
                    <a:latin typeface="Constantia" panose="02030602050306030303" pitchFamily="18" charset="0"/>
                  </a:rPr>
                  <a:t>) electrostatic contributions b/w ions and short range (</a:t>
                </a:r>
                <a:r>
                  <a:rPr lang="en-US" sz="2000" dirty="0" err="1">
                    <a:latin typeface="Constantia" panose="02030602050306030303" pitchFamily="18" charset="0"/>
                  </a:rPr>
                  <a:t>Sr</a:t>
                </a:r>
                <a:r>
                  <a:rPr lang="en-US" sz="2000" dirty="0">
                    <a:latin typeface="Constantia" panose="02030602050306030303" pitchFamily="18" charset="0"/>
                  </a:rPr>
                  <a:t>) interaction b/w all species.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𝑅𝑇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4</m:t>
                          </m:r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1+</m:t>
                          </m:r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𝜈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𝑠𝑤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Constantia" panose="02030602050306030303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>
                    <a:latin typeface="Constantia" panose="02030602050306030303" pitchFamily="18" charset="0"/>
                  </a:rPr>
                  <a:t>In which, 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>
                    <a:latin typeface="Constantia" panose="02030602050306030303" pitchFamily="18" charset="0"/>
                  </a:rPr>
                  <a:t>F = Total Free energy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 err="1">
                    <a:latin typeface="Constantia" panose="02030602050306030303" pitchFamily="18" charset="0"/>
                  </a:rPr>
                  <a:t>n</a:t>
                </a:r>
                <a:r>
                  <a:rPr lang="en-US" sz="2000" baseline="-25000" dirty="0" err="1">
                    <a:latin typeface="Constantia" panose="02030602050306030303" pitchFamily="18" charset="0"/>
                  </a:rPr>
                  <a:t>w</a:t>
                </a:r>
                <a:r>
                  <a:rPr lang="en-US" sz="2000" dirty="0">
                    <a:latin typeface="Constantia" panose="02030602050306030303" pitchFamily="18" charset="0"/>
                  </a:rPr>
                  <a:t>, n</a:t>
                </a:r>
                <a:r>
                  <a:rPr lang="en-US" sz="2000" baseline="-25000" dirty="0">
                    <a:latin typeface="Constantia" panose="02030602050306030303" pitchFamily="18" charset="0"/>
                  </a:rPr>
                  <a:t>s</a:t>
                </a:r>
                <a:r>
                  <a:rPr lang="en-US" sz="2000" dirty="0">
                    <a:latin typeface="Constantia" panose="02030602050306030303" pitchFamily="18" charset="0"/>
                  </a:rPr>
                  <a:t> = no. of moles of water, salt respectively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 err="1">
                    <a:latin typeface="Constantia" panose="02030602050306030303" pitchFamily="18" charset="0"/>
                  </a:rPr>
                  <a:t>v</a:t>
                </a:r>
                <a:r>
                  <a:rPr lang="en-US" sz="2000" baseline="-25000" dirty="0" err="1">
                    <a:latin typeface="Constantia" panose="02030602050306030303" pitchFamily="18" charset="0"/>
                  </a:rPr>
                  <a:t>s</a:t>
                </a:r>
                <a:r>
                  <a:rPr lang="en-US" sz="2000" dirty="0">
                    <a:latin typeface="Constantia" panose="02030602050306030303" pitchFamily="18" charset="0"/>
                  </a:rPr>
                  <a:t>, </a:t>
                </a:r>
                <a:r>
                  <a:rPr lang="en-US" sz="2000" dirty="0" err="1">
                    <a:latin typeface="Constantia" panose="02030602050306030303" pitchFamily="18" charset="0"/>
                  </a:rPr>
                  <a:t>v</a:t>
                </a:r>
                <a:r>
                  <a:rPr lang="en-US" sz="2000" baseline="-25000" dirty="0" err="1">
                    <a:latin typeface="Constantia" panose="02030602050306030303" pitchFamily="18" charset="0"/>
                  </a:rPr>
                  <a:t>w</a:t>
                </a:r>
                <a:r>
                  <a:rPr lang="en-US" sz="2000" dirty="0">
                    <a:latin typeface="Constantia" panose="02030602050306030303" pitchFamily="18" charset="0"/>
                  </a:rPr>
                  <a:t> = partial molar volume (m</a:t>
                </a:r>
                <a:r>
                  <a:rPr lang="en-US" sz="2000" baseline="30000" dirty="0">
                    <a:latin typeface="Constantia" panose="02030602050306030303" pitchFamily="18" charset="0"/>
                  </a:rPr>
                  <a:t>3</a:t>
                </a:r>
                <a:r>
                  <a:rPr lang="en-US" sz="2000" dirty="0">
                    <a:latin typeface="Constantia" panose="02030602050306030303" pitchFamily="18" charset="0"/>
                  </a:rPr>
                  <a:t>/mole) of salt, solvent respectively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>
                    <a:latin typeface="Constantia" panose="02030602050306030303" pitchFamily="18" charset="0"/>
                  </a:rPr>
                  <a:t>b = the closest approach parameter  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>
                    <a:latin typeface="Constantia" panose="02030602050306030303" pitchFamily="18" charset="0"/>
                  </a:rPr>
                  <a:t>Total no. of ions per salt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𝜐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>
                    <a:latin typeface="Constantia" panose="02030602050306030303" pitchFamily="18" charset="0"/>
                  </a:rPr>
                  <a:t> 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>
                    <a:latin typeface="Constantia" panose="02030602050306030303" pitchFamily="18" charset="0"/>
                  </a:rPr>
                  <a:t>Debye </a:t>
                </a:r>
                <a:r>
                  <a:rPr lang="en-US" sz="2000" dirty="0" err="1">
                    <a:latin typeface="Constantia" panose="02030602050306030303" pitchFamily="18" charset="0"/>
                  </a:rPr>
                  <a:t>Huckel</a:t>
                </a:r>
                <a:r>
                  <a:rPr lang="en-US" sz="2000" dirty="0">
                    <a:latin typeface="Constantia" panose="02030602050306030303" pitchFamily="18" charset="0"/>
                  </a:rPr>
                  <a:t> type constant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algn="just"/>
                <a:r>
                  <a:rPr lang="en-US" sz="2000" dirty="0" err="1">
                    <a:latin typeface="Constantia" panose="02030602050306030303" pitchFamily="18" charset="0"/>
                  </a:rPr>
                  <a:t>χ</a:t>
                </a:r>
                <a:r>
                  <a:rPr lang="en-US" sz="2000" baseline="-25000" dirty="0" err="1">
                    <a:latin typeface="Constantia" panose="02030602050306030303" pitchFamily="18" charset="0"/>
                  </a:rPr>
                  <a:t>sw</a:t>
                </a:r>
                <a:r>
                  <a:rPr lang="en-US" sz="2000" dirty="0">
                    <a:latin typeface="Constantia" panose="02030602050306030303" pitchFamily="18" charset="0"/>
                  </a:rPr>
                  <a:t> = salt-water interaction parameter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endParaRPr lang="en-IN" sz="1800" dirty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858" y="1268760"/>
                <a:ext cx="7811628" cy="5410200"/>
              </a:xfrm>
              <a:blipFill>
                <a:blip r:embed="rId2"/>
                <a:stretch>
                  <a:fillRect l="-859" t="-563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6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47800"/>
                <a:ext cx="789008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tantia" panose="02030602050306030303" pitchFamily="18" charset="0"/>
                  </a:rPr>
                  <a:t>The derivative of the total free energy equation w.r.t. moles of water and salt gives us chemical potential of water and salt hydrate respectively.</a:t>
                </a:r>
                <a:endParaRPr lang="en-IN" sz="2000" dirty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−µ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𝑅𝑇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𝛿</m:t>
                                  </m:r>
                                  <m:f>
                                    <m:fPr>
                                      <m:ctrlP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𝑅𝑇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𝜈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𝜈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 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 +</m:t>
                      </m:r>
                      <m:r>
                        <a:rPr lang="en-US" sz="1800" i="1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𝑠𝑤</m:t>
                          </m:r>
                        </m:sub>
                      </m:sSub>
                      <m:sSubSup>
                        <m:sSubSup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dirty="0">
                  <a:latin typeface="Constantia" panose="02030602050306030303" pitchFamily="18" charset="0"/>
                </a:endParaRPr>
              </a:p>
              <a:p>
                <a:r>
                  <a:rPr lang="en-US" sz="2000" dirty="0">
                    <a:latin typeface="Constantia" panose="02030602050306030303" pitchFamily="18" charset="0"/>
                  </a:rPr>
                  <a:t>Finally, we can get the osmotic coefficient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𝜑</m:t>
                      </m:r>
                      <m:r>
                        <a:rPr lang="en-US" sz="2000" i="1" smtClean="0">
                          <a:latin typeface="Cambria Math"/>
                        </a:rPr>
                        <m:t>= −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ʋ</m:t>
                          </m:r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47800"/>
                <a:ext cx="7890080" cy="4800600"/>
              </a:xfrm>
              <a:blipFill>
                <a:blip r:embed="rId2"/>
                <a:stretch>
                  <a:fillRect l="-772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79912" y="681878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5. Methodology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0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526</TotalTime>
  <Words>831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Bodoni MT</vt:lpstr>
      <vt:lpstr>Bookman Old Style</vt:lpstr>
      <vt:lpstr>Cambria Math</vt:lpstr>
      <vt:lpstr>Century</vt:lpstr>
      <vt:lpstr>Constantia</vt:lpstr>
      <vt:lpstr>Gill Sans MT</vt:lpstr>
      <vt:lpstr>Verdana</vt:lpstr>
      <vt:lpstr>Wingdings 2</vt:lpstr>
      <vt:lpstr>Solstice</vt:lpstr>
      <vt:lpstr>PowerPoint Presentation</vt:lpstr>
      <vt:lpstr>TABLE OF CONTENTS</vt:lpstr>
      <vt:lpstr>1. INTRODUCTION </vt:lpstr>
      <vt:lpstr>    2. LITERATURE REVIEW    </vt:lpstr>
      <vt:lpstr>PowerPoint Presentation</vt:lpstr>
      <vt:lpstr>PowerPoint Presentation</vt:lpstr>
      <vt:lpstr>PowerPoint Presentation</vt:lpstr>
      <vt:lpstr>5. METHODOLOGY </vt:lpstr>
      <vt:lpstr>PowerPoint Presentation</vt:lpstr>
      <vt:lpstr>6. RESULTS AND DISCUSSION </vt:lpstr>
      <vt:lpstr>Parity plot for n=4 </vt:lpstr>
      <vt:lpstr>  Phase diagram graphs for n=3 and n=4 </vt:lpstr>
      <vt:lpstr> Phase diagram graphs for n=3 and n=4 </vt:lpstr>
      <vt:lpstr> Phase diagram graphs for n=3 and n=4 </vt:lpstr>
      <vt:lpstr>7. WORK PLAN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919960868679</dc:creator>
  <cp:lastModifiedBy>Dhanush Tamilselvan (CW)</cp:lastModifiedBy>
  <cp:revision>39</cp:revision>
  <dcterms:created xsi:type="dcterms:W3CDTF">2024-03-18T12:54:02Z</dcterms:created>
  <dcterms:modified xsi:type="dcterms:W3CDTF">2024-03-25T11:15:19Z</dcterms:modified>
</cp:coreProperties>
</file>