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5.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notesSlides/notesSlide6.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notesSlides/notesSlide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howSpecialPlsOnTitleSld="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898989"/>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notesViewPr>
    <p:cSldViewPr snapToGrid="0">
      <p:cViewPr>
        <p:scale>
          <a:sx n="1" d="2"/>
          <a:sy n="1" d="2"/>
        </p:scale>
        <p:origin x="0" y="0"/>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76" name=""/>
        <p:cNvGrpSpPr/>
        <p:nvPr/>
      </p:nvGrpSpPr>
      <p:grpSpPr>
        <a:xfrm>
          <a:off x="0" y="0"/>
          <a:ext cx="0" cy="0"/>
          <a:chOff x="0" y="0"/>
          <a:chExt cx="0" cy="0"/>
        </a:xfrm>
      </p:grpSpPr>
      <p:sp>
        <p:nvSpPr>
          <p:cNvPr id="104870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02"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B56F32FC-4BD9-442A-A8C6-51598C909FE3}" type="datetimeFigureOut">
              <a:rPr lang="en-US" smtClean="0"/>
              <a:t>4/23/2024</a:t>
            </a:fld>
            <a:endParaRPr lang="en-US"/>
          </a:p>
        </p:txBody>
      </p:sp>
      <p:sp>
        <p:nvSpPr>
          <p:cNvPr id="1048703"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04"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28EEFA9E-C190-4F5C-8394-BD5F1CD55C02}" type="slidenum">
              <a:rPr lang="en-US" smtClean="0"/>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5" name=""/>
        <p:cNvGrpSpPr/>
        <p:nvPr/>
      </p:nvGrpSpPr>
      <p:grpSpPr>
        <a:xfrm>
          <a:off x="0" y="0"/>
          <a:ext cx="0" cy="0"/>
          <a:chOff x="0" y="0"/>
          <a:chExt cx="0" cy="0"/>
        </a:xfrm>
      </p:grpSpPr>
      <p:sp>
        <p:nvSpPr>
          <p:cNvPr id="104869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9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056371FA-A98D-41E8-93F4-09945841298A}" type="datetimeFigureOut">
              <a:rPr lang="en-US" smtClean="0"/>
              <a:t>4/23/2024</a:t>
            </a:fld>
            <a:endParaRPr lang="en-US"/>
          </a:p>
        </p:txBody>
      </p:sp>
      <p:sp>
        <p:nvSpPr>
          <p:cNvPr id="104869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9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0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22289C57-55D7-40A4-A101-E74FAC7A092B}"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4" name="Slide Image Placeholder 1"/>
          <p:cNvSpPr>
            <a:spLocks noChangeAspect="1" noRot="1" noGrp="1"/>
          </p:cNvSpPr>
          <p:nvPr>
            <p:ph type="sldImg"/>
          </p:nvPr>
        </p:nvSpPr>
        <p:spPr/>
      </p:sp>
      <p:sp>
        <p:nvSpPr>
          <p:cNvPr id="1048585" name="Notes Placeholder 2"/>
          <p:cNvSpPr>
            <a:spLocks noGrp="1"/>
          </p:cNvSpPr>
          <p:nvPr>
            <p:ph type="body" idx="1"/>
          </p:nvPr>
        </p:nvSpPr>
        <p:spPr/>
        <p:txBody>
          <a:bodyPr/>
          <a:p>
            <a:endParaRPr lang="en-US"/>
          </a:p>
        </p:txBody>
      </p:sp>
      <p:sp>
        <p:nvSpPr>
          <p:cNvPr id="1048586" name="Slide Number Placeholder 3"/>
          <p:cNvSpPr>
            <a:spLocks noGrp="1"/>
          </p:cNvSpPr>
          <p:nvPr>
            <p:ph type="sldNum" sz="quarter" idx="5"/>
          </p:nvPr>
        </p:nvSpPr>
        <p:spPr/>
        <p:txBody>
          <a:bodyPr/>
          <a:p>
            <a:fld id="{22289C57-55D7-40A4-A101-E74FAC7A092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7" name="Slide Image Placeholder 1"/>
          <p:cNvSpPr>
            <a:spLocks noChangeAspect="1" noRot="1" noGrp="1"/>
          </p:cNvSpPr>
          <p:nvPr>
            <p:ph type="sldImg"/>
          </p:nvPr>
        </p:nvSpPr>
        <p:spPr/>
      </p:sp>
      <p:sp>
        <p:nvSpPr>
          <p:cNvPr id="1048598" name="Notes Placeholder 2"/>
          <p:cNvSpPr>
            <a:spLocks noGrp="1"/>
          </p:cNvSpPr>
          <p:nvPr>
            <p:ph type="body" idx="1"/>
          </p:nvPr>
        </p:nvSpPr>
        <p:spPr/>
        <p:txBody>
          <a:bodyPr/>
          <a:p>
            <a:endParaRPr lang="en-US"/>
          </a:p>
        </p:txBody>
      </p:sp>
      <p:sp>
        <p:nvSpPr>
          <p:cNvPr id="1048599" name="Slide Number Placeholder 3"/>
          <p:cNvSpPr>
            <a:spLocks noGrp="1"/>
          </p:cNvSpPr>
          <p:nvPr>
            <p:ph type="sldNum" sz="quarter" idx="5"/>
          </p:nvPr>
        </p:nvSpPr>
        <p:spPr/>
        <p:txBody>
          <a:bodyPr/>
          <a:p>
            <a:fld id="{22289C57-55D7-40A4-A101-E74FAC7A092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lang="en-US"/>
          </a:p>
        </p:txBody>
      </p:sp>
      <p:sp>
        <p:nvSpPr>
          <p:cNvPr id="1048605" name="Slide Number Placeholder 3"/>
          <p:cNvSpPr>
            <a:spLocks noGrp="1"/>
          </p:cNvSpPr>
          <p:nvPr>
            <p:ph type="sldNum" sz="quarter" idx="5"/>
          </p:nvPr>
        </p:nvSpPr>
        <p:spPr/>
        <p:txBody>
          <a:bodyPr/>
          <a:p>
            <a:fld id="{22289C57-55D7-40A4-A101-E74FAC7A092B}"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5" name="Slide Image Placeholder 1"/>
          <p:cNvSpPr>
            <a:spLocks noChangeAspect="1" noRot="1" noGrp="1"/>
          </p:cNvSpPr>
          <p:nvPr>
            <p:ph type="sldImg"/>
          </p:nvPr>
        </p:nvSpPr>
        <p:spPr/>
      </p:sp>
      <p:sp>
        <p:nvSpPr>
          <p:cNvPr id="1048616" name="Notes Placeholder 2"/>
          <p:cNvSpPr>
            <a:spLocks noGrp="1"/>
          </p:cNvSpPr>
          <p:nvPr>
            <p:ph type="body" idx="1"/>
          </p:nvPr>
        </p:nvSpPr>
        <p:spPr/>
        <p:txBody>
          <a:bodyPr/>
          <a:p>
            <a:endParaRPr lang="en-US"/>
          </a:p>
        </p:txBody>
      </p:sp>
      <p:sp>
        <p:nvSpPr>
          <p:cNvPr id="1048617" name="Slide Number Placeholder 3"/>
          <p:cNvSpPr>
            <a:spLocks noGrp="1"/>
          </p:cNvSpPr>
          <p:nvPr>
            <p:ph type="sldNum" sz="quarter" idx="5"/>
          </p:nvPr>
        </p:nvSpPr>
        <p:spPr/>
        <p:txBody>
          <a:bodyPr/>
          <a:p>
            <a:fld id="{22289C57-55D7-40A4-A101-E74FAC7A092B}"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8" name="Slide Image Placeholder 1"/>
          <p:cNvSpPr>
            <a:spLocks noChangeAspect="1" noRot="1" noGrp="1"/>
          </p:cNvSpPr>
          <p:nvPr>
            <p:ph type="sldImg"/>
          </p:nvPr>
        </p:nvSpPr>
        <p:spPr/>
      </p:sp>
      <p:sp>
        <p:nvSpPr>
          <p:cNvPr id="1048639" name="Notes Placeholder 2"/>
          <p:cNvSpPr>
            <a:spLocks noGrp="1"/>
          </p:cNvSpPr>
          <p:nvPr>
            <p:ph type="body" idx="1"/>
          </p:nvPr>
        </p:nvSpPr>
        <p:spPr/>
        <p:txBody>
          <a:bodyPr/>
          <a:p>
            <a:endParaRPr lang="en-US"/>
          </a:p>
        </p:txBody>
      </p:sp>
      <p:sp>
        <p:nvSpPr>
          <p:cNvPr id="1048640" name="Slide Number Placeholder 3"/>
          <p:cNvSpPr>
            <a:spLocks noGrp="1"/>
          </p:cNvSpPr>
          <p:nvPr>
            <p:ph type="sldNum" sz="quarter" idx="5"/>
          </p:nvPr>
        </p:nvSpPr>
        <p:spPr/>
        <p:txBody>
          <a:bodyPr/>
          <a:p>
            <a:fld id="{22289C57-55D7-40A4-A101-E74FAC7A092B}" type="slidenum">
              <a:rPr lang="en-US" smtClean="0"/>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lang="en-US"/>
          </a:p>
        </p:txBody>
      </p:sp>
      <p:sp>
        <p:nvSpPr>
          <p:cNvPr id="1048651" name="Slide Number Placeholder 3"/>
          <p:cNvSpPr>
            <a:spLocks noGrp="1"/>
          </p:cNvSpPr>
          <p:nvPr>
            <p:ph type="sldNum" sz="quarter" idx="5"/>
          </p:nvPr>
        </p:nvSpPr>
        <p:spPr/>
        <p:txBody>
          <a:bodyPr/>
          <a:p>
            <a:fld id="{22289C57-55D7-40A4-A101-E74FAC7A092B}" type="slidenum">
              <a:rPr lang="en-US" smtClean="0"/>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1" name="Slide Image Placeholder 1"/>
          <p:cNvSpPr>
            <a:spLocks noChangeAspect="1" noRot="1" noGrp="1"/>
          </p:cNvSpPr>
          <p:nvPr>
            <p:ph type="sldImg"/>
          </p:nvPr>
        </p:nvSpPr>
        <p:spPr/>
      </p:sp>
      <p:sp>
        <p:nvSpPr>
          <p:cNvPr id="1048662" name="Notes Placeholder 2"/>
          <p:cNvSpPr>
            <a:spLocks noGrp="1"/>
          </p:cNvSpPr>
          <p:nvPr>
            <p:ph type="body" idx="1"/>
          </p:nvPr>
        </p:nvSpPr>
        <p:spPr/>
        <p:txBody>
          <a:bodyPr/>
          <a:p>
            <a:endParaRPr lang="en-US"/>
          </a:p>
        </p:txBody>
      </p:sp>
      <p:sp>
        <p:nvSpPr>
          <p:cNvPr id="1048663" name="Slide Number Placeholder 3"/>
          <p:cNvSpPr>
            <a:spLocks noGrp="1"/>
          </p:cNvSpPr>
          <p:nvPr>
            <p:ph type="sldNum" sz="quarter" idx="5"/>
          </p:nvPr>
        </p:nvSpPr>
        <p:spPr/>
        <p:txBody>
          <a:bodyPr/>
          <a:p>
            <a:fld id="{22289C57-55D7-40A4-A101-E74FAC7A092B}"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27" name=""/>
        <p:cNvGrpSpPr/>
        <p:nvPr/>
      </p:nvGrpSpPr>
      <p:grpSpPr>
        <a:xfrm>
          <a:off x="0" y="0"/>
          <a:ext cx="0" cy="0"/>
          <a:chOff x="0" y="0"/>
          <a:chExt cx="0" cy="0"/>
        </a:xfrm>
      </p:grpSpPr>
      <p:sp>
        <p:nvSpPr>
          <p:cNvPr id="1048581" name="Title 1"/>
          <p:cNvSpPr>
            <a:spLocks noGrp="1"/>
          </p:cNvSpPr>
          <p:nvPr>
            <p:ph type="ctrTitle" hasCustomPrompt="1"/>
          </p:nvPr>
        </p:nvSpPr>
        <p:spPr>
          <a:xfrm>
            <a:off x="6441918" y="3329790"/>
            <a:ext cx="4941771" cy="3200400"/>
          </a:xfrm>
        </p:spPr>
        <p:txBody>
          <a:bodyPr anchor="ctr">
            <a:noAutofit/>
          </a:bodyPr>
          <a:lstStyle>
            <a:lvl1pPr algn="l">
              <a:defRPr baseline="0" sz="3600" spc="150"/>
            </a:lvl1pPr>
          </a:lstStyle>
          <a:p>
            <a:r>
              <a:rPr lang="en-US"/>
              <a:t>CLICK TO add title</a:t>
            </a:r>
          </a:p>
        </p:txBody>
      </p:sp>
      <p:pic>
        <p:nvPicPr>
          <p:cNvPr id="2097152" name="Graphic 7"/>
          <p:cNvPicPr>
            <a:picLocks noChangeAspect="1"/>
          </p:cNvPicPr>
          <p:nvPr userDrawn="1"/>
        </p:nvPicPr>
        <p:blipFill rotWithShape="1">
          <a:blip xmlns:r="http://schemas.openxmlformats.org/officeDocument/2006/relationships" r:embed="rId1"/>
          <a:srcRect l="9358" t="23650" b="-1"/>
          <a:stretch>
            <a:fillRect/>
          </a:stretch>
        </p:blipFill>
        <p:spPr>
          <a:xfrm>
            <a:off x="0" y="0"/>
            <a:ext cx="9488312" cy="5054323"/>
          </a:xfrm>
          <a:prstGeom prst="rec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70" name=""/>
        <p:cNvGrpSpPr/>
        <p:nvPr/>
      </p:nvGrpSpPr>
      <p:grpSpPr>
        <a:xfrm>
          <a:off x="0" y="0"/>
          <a:ext cx="0" cy="0"/>
          <a:chOff x="0" y="0"/>
          <a:chExt cx="0" cy="0"/>
        </a:xfrm>
      </p:grpSpPr>
      <p:sp>
        <p:nvSpPr>
          <p:cNvPr id="1048681" name="Title 1"/>
          <p:cNvSpPr>
            <a:spLocks noGrp="1"/>
          </p:cNvSpPr>
          <p:nvPr>
            <p:ph type="title" hasCustomPrompt="1"/>
          </p:nvPr>
        </p:nvSpPr>
        <p:spPr>
          <a:xfrm>
            <a:off x="838201" y="895350"/>
            <a:ext cx="3247662" cy="1917700"/>
          </a:xfrm>
        </p:spPr>
        <p:txBody>
          <a:bodyPr>
            <a:normAutofit/>
          </a:bodyPr>
          <a:lstStyle>
            <a:lvl1pPr algn="l">
              <a:defRPr baseline="0" dirty="0" sz="2400" kern="1200" lang="en-US" spc="150">
                <a:solidFill>
                  <a:schemeClr val="tx1"/>
                </a:solidFill>
                <a:latin typeface="+mj-lt"/>
                <a:ea typeface="+mj-ea"/>
                <a:cs typeface="+mj-cs"/>
              </a:defRPr>
            </a:lvl1pPr>
          </a:lstStyle>
          <a:p>
            <a:r>
              <a:rPr lang="en-US"/>
              <a:t>CLICK TO add title</a:t>
            </a:r>
          </a:p>
        </p:txBody>
      </p:sp>
      <p:sp>
        <p:nvSpPr>
          <p:cNvPr id="1048682" name="Content Placeholder 3"/>
          <p:cNvSpPr>
            <a:spLocks noGrp="1"/>
          </p:cNvSpPr>
          <p:nvPr>
            <p:ph sz="half" idx="16" hasCustomPrompt="1"/>
          </p:nvPr>
        </p:nvSpPr>
        <p:spPr>
          <a:xfrm>
            <a:off x="838200" y="2813049"/>
            <a:ext cx="3247662" cy="3238499"/>
          </a:xfrm>
        </p:spPr>
        <p:txBody>
          <a:bodyPr tIns="0">
            <a:normAutofit/>
          </a:bodyPr>
          <a:lstStyle>
            <a:lvl1pPr indent="0" marL="0">
              <a:lnSpc>
                <a:spcPct val="100000"/>
              </a:lnSpc>
              <a:buFont typeface="Arial" panose="020B0604020202020204" pitchFamily="34" charset="0"/>
              <a:buNone/>
              <a:defRPr baseline="0" b="0" sz="1800" spc="50"/>
            </a:lvl1pPr>
            <a:lvl2pPr indent="-285750" marL="283464">
              <a:lnSpc>
                <a:spcPct val="100000"/>
              </a:lnSpc>
              <a:spcBef>
                <a:spcPts val="1000"/>
              </a:spcBef>
              <a:buFont typeface="Arial" panose="020B0604020202020204" pitchFamily="34" charset="0"/>
              <a:buChar char="•"/>
              <a:defRPr baseline="0" sz="1800" spc="50"/>
            </a:lvl2pPr>
            <a:lvl3pPr indent="-285750" marL="566928">
              <a:lnSpc>
                <a:spcPct val="100000"/>
              </a:lnSpc>
              <a:spcBef>
                <a:spcPts val="1000"/>
              </a:spcBef>
              <a:buFont typeface="Arial" panose="020B0604020202020204" pitchFamily="34" charset="0"/>
              <a:buChar char="•"/>
              <a:defRPr baseline="0" sz="1800" spc="50"/>
            </a:lvl3pPr>
            <a:lvl4pPr indent="-285750" marL="859536">
              <a:lnSpc>
                <a:spcPct val="100000"/>
              </a:lnSpc>
              <a:spcBef>
                <a:spcPts val="1000"/>
              </a:spcBef>
              <a:buFont typeface="Arial" panose="020B0604020202020204" pitchFamily="34" charset="0"/>
              <a:buChar char="•"/>
              <a:defRPr baseline="0" sz="1800" spc="50"/>
            </a:lvl4pPr>
            <a:lvl5pPr indent="-285750" marL="1152144">
              <a:lnSpc>
                <a:spcPct val="100000"/>
              </a:lnSpc>
              <a:spcBef>
                <a:spcPts val="1000"/>
              </a:spcBef>
              <a:buFont typeface="Arial" panose="020B0604020202020204" pitchFamily="34" charset="0"/>
              <a:buChar char="•"/>
              <a:defRPr baseline="0" sz="1800"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48683" name="Table Placeholder 7"/>
          <p:cNvSpPr>
            <a:spLocks noGrp="1"/>
          </p:cNvSpPr>
          <p:nvPr>
            <p:ph type="tbl" sz="quarter" idx="14"/>
          </p:nvPr>
        </p:nvSpPr>
        <p:spPr>
          <a:xfrm>
            <a:off x="4216396" y="895927"/>
            <a:ext cx="7137404" cy="5115889"/>
          </a:xfrm>
        </p:spPr>
        <p:txBody>
          <a:bodyPr>
            <a:normAutofit/>
          </a:bodyPr>
          <a:lstStyle>
            <a:lvl1pPr algn="ctr" indent="0" marL="0">
              <a:buNone/>
              <a:defRPr sz="2000"/>
            </a:lvl1pPr>
          </a:lstStyle>
          <a:p>
            <a:r>
              <a:rPr lang="en-US"/>
              <a:t>Click icon to add table</a:t>
            </a:r>
          </a:p>
        </p:txBody>
      </p:sp>
      <p:sp>
        <p:nvSpPr>
          <p:cNvPr id="1048684" name="Footer Placeholder 4"/>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048685"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t>‹#›</a:t>
            </a:fld>
            <a:endParaRPr lang="en-US"/>
          </a:p>
        </p:txBody>
      </p:sp>
      <p:grpSp>
        <p:nvGrpSpPr>
          <p:cNvPr id="71" name="Group 13"/>
          <p:cNvGrpSpPr/>
          <p:nvPr userDrawn="1"/>
        </p:nvGrpSpPr>
        <p:grpSpPr>
          <a:xfrm>
            <a:off x="0" y="0"/>
            <a:ext cx="2327564" cy="1505528"/>
            <a:chOff x="0" y="0"/>
            <a:chExt cx="2238376" cy="3105150"/>
          </a:xfrm>
        </p:grpSpPr>
        <p:cxnSp>
          <p:nvCxnSpPr>
            <p:cNvPr id="3145736" name="Straight Connector 14"/>
            <p:cNvCxnSpPr>
              <a:cxnSpLocks/>
            </p:cNvCxnSpPr>
            <p:nvPr userDrawn="1"/>
          </p:nvCxnSpPr>
          <p:spPr>
            <a:xfrm flipH="1">
              <a:off x="0" y="0"/>
              <a:ext cx="1238250" cy="3105150"/>
            </a:xfrm>
            <a:prstGeom prst="line"/>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7" name="Straight Connector 15"/>
            <p:cNvCxnSpPr>
              <a:cxnSpLocks/>
            </p:cNvCxnSpPr>
            <p:nvPr userDrawn="1"/>
          </p:nvCxnSpPr>
          <p:spPr>
            <a:xfrm flipH="1">
              <a:off x="0" y="0"/>
              <a:ext cx="2238376" cy="24765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accent1="accent1" accent2="accent2" accent3="accent3" accent4="accent4" accent5="accent5" accent6="accent6" bg1="lt1" bg2="lt2" tx1="dk1" tx2="dk2"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52" name=""/>
        <p:cNvGrpSpPr/>
        <p:nvPr/>
      </p:nvGrpSpPr>
      <p:grpSpPr>
        <a:xfrm>
          <a:off x="0" y="0"/>
          <a:ext cx="0" cy="0"/>
          <a:chOff x="0" y="0"/>
          <a:chExt cx="0" cy="0"/>
        </a:xfrm>
      </p:grpSpPr>
      <p:sp>
        <p:nvSpPr>
          <p:cNvPr id="1048628" name="Title 1"/>
          <p:cNvSpPr>
            <a:spLocks noGrp="1"/>
          </p:cNvSpPr>
          <p:nvPr>
            <p:ph type="title" hasCustomPrompt="1"/>
          </p:nvPr>
        </p:nvSpPr>
        <p:spPr>
          <a:xfrm>
            <a:off x="838200" y="337192"/>
            <a:ext cx="5655197" cy="1997867"/>
          </a:xfrm>
        </p:spPr>
        <p:txBody>
          <a:bodyPr anchor="b">
            <a:normAutofit/>
          </a:bodyPr>
          <a:lstStyle>
            <a:lvl1pPr>
              <a:defRPr baseline="0" dirty="0" sz="2800" kern="1200" lang="en-US" spc="150">
                <a:solidFill>
                  <a:schemeClr val="tx1"/>
                </a:solidFill>
                <a:latin typeface="+mj-lt"/>
                <a:ea typeface="+mj-ea"/>
                <a:cs typeface="+mj-cs"/>
              </a:defRPr>
            </a:lvl1pPr>
          </a:lstStyle>
          <a:p>
            <a:r>
              <a:rPr lang="en-US"/>
              <a:t>CLICK TO add title</a:t>
            </a:r>
          </a:p>
        </p:txBody>
      </p:sp>
      <p:sp>
        <p:nvSpPr>
          <p:cNvPr id="1048629" name="Text Placeholder 2"/>
          <p:cNvSpPr>
            <a:spLocks noGrp="1"/>
          </p:cNvSpPr>
          <p:nvPr>
            <p:ph type="body" idx="1" hasCustomPrompt="1"/>
          </p:nvPr>
        </p:nvSpPr>
        <p:spPr>
          <a:xfrm>
            <a:off x="838200" y="2705177"/>
            <a:ext cx="5733772" cy="448990"/>
          </a:xfrm>
        </p:spPr>
        <p:txBody>
          <a:bodyPr anchor="ctr">
            <a:noAutofit/>
          </a:bodyPr>
          <a:lstStyle>
            <a:lvl1pPr indent="0" marL="0">
              <a:buNone/>
              <a:defRPr baseline="0" b="1" dirty="0" sz="1800" kern="1200" lang="en-US" spc="50" smtClean="0">
                <a:solidFill>
                  <a:schemeClr val="tx1"/>
                </a:solidFill>
                <a:latin typeface="+mj-lt"/>
                <a:ea typeface="+mj-ea"/>
                <a:cs typeface="+mj-cs"/>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add text</a:t>
            </a:r>
          </a:p>
        </p:txBody>
      </p:sp>
      <p:sp>
        <p:nvSpPr>
          <p:cNvPr id="1048630" name="Content Placeholder 3"/>
          <p:cNvSpPr>
            <a:spLocks noGrp="1"/>
          </p:cNvSpPr>
          <p:nvPr>
            <p:ph sz="half" idx="2" hasCustomPrompt="1"/>
          </p:nvPr>
        </p:nvSpPr>
        <p:spPr>
          <a:xfrm>
            <a:off x="838199" y="3154166"/>
            <a:ext cx="5733773" cy="3032733"/>
          </a:xfrm>
        </p:spPr>
        <p:txBody>
          <a:bodyPr>
            <a:normAutofit/>
          </a:bodyPr>
          <a:lstStyle>
            <a:lvl1pPr indent="-285750" marL="285750">
              <a:lnSpc>
                <a:spcPct val="100000"/>
              </a:lnSpc>
              <a:buFont typeface="Arial" panose="020B0604020202020204" pitchFamily="34" charset="0"/>
              <a:buChar char="•"/>
              <a:defRPr baseline="0" sz="1800" spc="50"/>
            </a:lvl1pPr>
            <a:lvl2pPr indent="-285750" marL="742950">
              <a:lnSpc>
                <a:spcPct val="100000"/>
              </a:lnSpc>
              <a:buFont typeface="Arial" panose="020B0604020202020204" pitchFamily="34" charset="0"/>
              <a:buChar char="•"/>
              <a:defRPr baseline="0" sz="1800" spc="50"/>
            </a:lvl2pPr>
            <a:lvl3pPr indent="-285750" marL="1200150">
              <a:lnSpc>
                <a:spcPct val="100000"/>
              </a:lnSpc>
              <a:buFont typeface="Arial" panose="020B0604020202020204" pitchFamily="34" charset="0"/>
              <a:buChar char="•"/>
              <a:defRPr baseline="0" sz="1800" spc="50"/>
            </a:lvl3pPr>
            <a:lvl4pPr indent="-285750" marL="1657350">
              <a:lnSpc>
                <a:spcPct val="100000"/>
              </a:lnSpc>
              <a:buFont typeface="Arial" panose="020B0604020202020204" pitchFamily="34" charset="0"/>
              <a:buChar char="•"/>
              <a:defRPr baseline="0" sz="1800" spc="50"/>
            </a:lvl4pPr>
            <a:lvl5pPr indent="-285750" marL="2114550">
              <a:lnSpc>
                <a:spcPct val="100000"/>
              </a:lnSpc>
              <a:buFont typeface="Arial" panose="020B0604020202020204" pitchFamily="34" charset="0"/>
              <a:buChar char="•"/>
              <a:defRPr baseline="0" sz="1800"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48631" name="Text Placeholder 4"/>
          <p:cNvSpPr>
            <a:spLocks noGrp="1"/>
          </p:cNvSpPr>
          <p:nvPr>
            <p:ph type="body" sz="quarter" idx="3" hasCustomPrompt="1"/>
          </p:nvPr>
        </p:nvSpPr>
        <p:spPr>
          <a:xfrm>
            <a:off x="7887108" y="2705177"/>
            <a:ext cx="3943627" cy="448989"/>
          </a:xfrm>
        </p:spPr>
        <p:txBody>
          <a:bodyPr anchor="ctr">
            <a:noAutofit/>
          </a:bodyPr>
          <a:lstStyle>
            <a:lvl1pPr indent="0" marL="0">
              <a:buNone/>
              <a:defRPr baseline="0" b="1" dirty="0" sz="1800" kern="1200" lang="en-US" spc="50" smtClean="0">
                <a:solidFill>
                  <a:schemeClr val="tx1"/>
                </a:solidFill>
                <a:latin typeface="+mj-lt"/>
                <a:ea typeface="+mj-ea"/>
                <a:cs typeface="+mj-cs"/>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add text</a:t>
            </a:r>
          </a:p>
        </p:txBody>
      </p:sp>
      <p:sp>
        <p:nvSpPr>
          <p:cNvPr id="1048632" name="Content Placeholder 3"/>
          <p:cNvSpPr>
            <a:spLocks noGrp="1"/>
          </p:cNvSpPr>
          <p:nvPr>
            <p:ph sz="half" idx="14" hasCustomPrompt="1"/>
          </p:nvPr>
        </p:nvSpPr>
        <p:spPr>
          <a:xfrm>
            <a:off x="7887107" y="3164867"/>
            <a:ext cx="3943627" cy="3032733"/>
          </a:xfrm>
        </p:spPr>
        <p:txBody>
          <a:bodyPr tIns="0">
            <a:normAutofit/>
          </a:bodyPr>
          <a:lstStyle>
            <a:lvl1pPr indent="0" marL="0">
              <a:lnSpc>
                <a:spcPct val="100000"/>
              </a:lnSpc>
              <a:buFont typeface="Arial" panose="020B0604020202020204" pitchFamily="34" charset="0"/>
              <a:buNone/>
              <a:defRPr baseline="0" b="0" sz="1800" spc="50"/>
            </a:lvl1pPr>
            <a:lvl2pPr indent="-285750" marL="283464">
              <a:lnSpc>
                <a:spcPct val="100000"/>
              </a:lnSpc>
              <a:spcBef>
                <a:spcPts val="1000"/>
              </a:spcBef>
              <a:buFont typeface="Arial" panose="020B0604020202020204" pitchFamily="34" charset="0"/>
              <a:buChar char="•"/>
              <a:defRPr baseline="0" sz="1800" spc="50"/>
            </a:lvl2pPr>
            <a:lvl3pPr indent="-285750" marL="566928">
              <a:lnSpc>
                <a:spcPct val="100000"/>
              </a:lnSpc>
              <a:spcBef>
                <a:spcPts val="1000"/>
              </a:spcBef>
              <a:buFont typeface="Arial" panose="020B0604020202020204" pitchFamily="34" charset="0"/>
              <a:buChar char="•"/>
              <a:defRPr baseline="0" sz="1800" spc="50"/>
            </a:lvl3pPr>
            <a:lvl4pPr indent="-285750" marL="859536">
              <a:lnSpc>
                <a:spcPct val="100000"/>
              </a:lnSpc>
              <a:spcBef>
                <a:spcPts val="1000"/>
              </a:spcBef>
              <a:buFont typeface="Arial" panose="020B0604020202020204" pitchFamily="34" charset="0"/>
              <a:buChar char="•"/>
              <a:defRPr baseline="0" sz="1800" spc="50"/>
            </a:lvl4pPr>
            <a:lvl5pPr indent="-285750" marL="1152144">
              <a:lnSpc>
                <a:spcPct val="100000"/>
              </a:lnSpc>
              <a:spcBef>
                <a:spcPts val="1000"/>
              </a:spcBef>
              <a:buFont typeface="Arial" panose="020B0604020202020204" pitchFamily="34" charset="0"/>
              <a:buChar char="•"/>
              <a:defRPr baseline="0" sz="1800"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48633" name="Footer Placeholder 7"/>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1048634" name="Slide Number Placeholder 8"/>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pic>
        <p:nvPicPr>
          <p:cNvPr id="2097154" name="Graphic 12"/>
          <p:cNvPicPr>
            <a:picLocks noChangeAspect="1"/>
          </p:cNvPicPr>
          <p:nvPr userDrawn="1"/>
        </p:nvPicPr>
        <p:blipFill rotWithShape="1">
          <a:blip xmlns:r="http://schemas.openxmlformats.org/officeDocument/2006/relationships" r:embed="rId1"/>
          <a:srcRect l="18645" t="319" r="28732" b="73496"/>
          <a:stretch>
            <a:fillRect/>
          </a:stretch>
        </p:blipFill>
        <p:spPr>
          <a:xfrm rot="10800000" flipH="1">
            <a:off x="6308436" y="-11"/>
            <a:ext cx="5883564" cy="2366424"/>
          </a:xfrm>
          <a:prstGeom prst="rec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68" name=""/>
        <p:cNvGrpSpPr/>
        <p:nvPr/>
      </p:nvGrpSpPr>
      <p:grpSpPr>
        <a:xfrm>
          <a:off x="0" y="0"/>
          <a:ext cx="0" cy="0"/>
          <a:chOff x="0" y="0"/>
          <a:chExt cx="0" cy="0"/>
        </a:xfrm>
      </p:grpSpPr>
      <p:grpSp>
        <p:nvGrpSpPr>
          <p:cNvPr id="69" name="Group 9"/>
          <p:cNvGrpSpPr/>
          <p:nvPr userDrawn="1"/>
        </p:nvGrpSpPr>
        <p:grpSpPr>
          <a:xfrm>
            <a:off x="0" y="0"/>
            <a:ext cx="2590800" cy="1027906"/>
            <a:chOff x="0" y="0"/>
            <a:chExt cx="2590800" cy="1027906"/>
          </a:xfrm>
        </p:grpSpPr>
        <p:cxnSp>
          <p:nvCxnSpPr>
            <p:cNvPr id="3145734" name="Straight Connector 10"/>
            <p:cNvCxnSpPr>
              <a:cxnSpLocks/>
            </p:cNvCxnSpPr>
            <p:nvPr userDrawn="1"/>
          </p:nvCxnSpPr>
          <p:spPr>
            <a:xfrm flipV="1">
              <a:off x="0" y="0"/>
              <a:ext cx="2590800" cy="762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5" name="Straight Connector 11"/>
            <p:cNvCxnSpPr>
              <a:cxnSpLocks/>
            </p:cNvCxnSpPr>
            <p:nvPr userDrawn="1"/>
          </p:nvCxnSpPr>
          <p:spPr>
            <a:xfrm flipH="1">
              <a:off x="0" y="0"/>
              <a:ext cx="704850" cy="1027906"/>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77" name="Title 1"/>
          <p:cNvSpPr>
            <a:spLocks noGrp="1"/>
          </p:cNvSpPr>
          <p:nvPr>
            <p:ph type="title" hasCustomPrompt="1"/>
          </p:nvPr>
        </p:nvSpPr>
        <p:spPr>
          <a:xfrm>
            <a:off x="838200" y="353550"/>
            <a:ext cx="10515600" cy="1325563"/>
          </a:xfrm>
        </p:spPr>
        <p:txBody>
          <a:bodyPr anchor="b">
            <a:normAutofit/>
          </a:bodyPr>
          <a:lstStyle>
            <a:lvl1pPr algn="ctr">
              <a:defRPr baseline="0" dirty="0" sz="2800" kern="1200" lang="en-US" spc="150">
                <a:solidFill>
                  <a:schemeClr val="tx1"/>
                </a:solidFill>
                <a:latin typeface="+mj-lt"/>
                <a:ea typeface="+mj-ea"/>
                <a:cs typeface="+mj-cs"/>
              </a:defRPr>
            </a:lvl1pPr>
          </a:lstStyle>
          <a:p>
            <a:r>
              <a:rPr lang="en-US"/>
              <a:t>CLICK TO add title</a:t>
            </a:r>
          </a:p>
        </p:txBody>
      </p:sp>
      <p:sp>
        <p:nvSpPr>
          <p:cNvPr id="1048678" name="Table Placeholder 7"/>
          <p:cNvSpPr>
            <a:spLocks noGrp="1"/>
          </p:cNvSpPr>
          <p:nvPr>
            <p:ph type="tbl" sz="quarter" idx="14"/>
          </p:nvPr>
        </p:nvSpPr>
        <p:spPr>
          <a:xfrm>
            <a:off x="838200" y="2111381"/>
            <a:ext cx="10515600" cy="3570963"/>
          </a:xfrm>
        </p:spPr>
        <p:txBody>
          <a:bodyPr>
            <a:normAutofit/>
          </a:bodyPr>
          <a:lstStyle>
            <a:lvl1pPr algn="ctr" indent="0" marL="0">
              <a:buNone/>
              <a:defRPr sz="2000"/>
            </a:lvl1pPr>
          </a:lstStyle>
          <a:p>
            <a:r>
              <a:rPr lang="en-US"/>
              <a:t>Click icon to add table</a:t>
            </a:r>
          </a:p>
        </p:txBody>
      </p:sp>
      <p:sp>
        <p:nvSpPr>
          <p:cNvPr id="1048679" name="Footer Placeholder 4"/>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1048680"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itle">
  <p:cSld name="Closing">
    <p:bg>
      <p:bgPr>
        <a:solidFill>
          <a:schemeClr val="tx1"/>
        </a:solidFill>
        <a:effectLst/>
      </p:bgPr>
    </p:bg>
    <p:spTree>
      <p:nvGrpSpPr>
        <p:cNvPr id="61" name=""/>
        <p:cNvGrpSpPr/>
        <p:nvPr/>
      </p:nvGrpSpPr>
      <p:grpSpPr>
        <a:xfrm>
          <a:off x="0" y="0"/>
          <a:ext cx="0" cy="0"/>
          <a:chOff x="0" y="0"/>
          <a:chExt cx="0" cy="0"/>
        </a:xfrm>
      </p:grpSpPr>
      <p:sp>
        <p:nvSpPr>
          <p:cNvPr id="1048655" name="Title 1"/>
          <p:cNvSpPr>
            <a:spLocks noGrp="1"/>
          </p:cNvSpPr>
          <p:nvPr>
            <p:ph type="ctrTitle" hasCustomPrompt="1"/>
          </p:nvPr>
        </p:nvSpPr>
        <p:spPr>
          <a:xfrm>
            <a:off x="4267200" y="1615736"/>
            <a:ext cx="4179570" cy="1524735"/>
          </a:xfrm>
        </p:spPr>
        <p:txBody>
          <a:bodyPr anchor="b">
            <a:noAutofit/>
          </a:bodyPr>
          <a:lstStyle>
            <a:lvl1pPr algn="l">
              <a:defRPr baseline="0" sz="3600" spc="150">
                <a:solidFill>
                  <a:schemeClr val="bg1"/>
                </a:solidFill>
              </a:defRPr>
            </a:lvl1pPr>
          </a:lstStyle>
          <a:p>
            <a:r>
              <a:rPr lang="en-US"/>
              <a:t>CLICK TO add title</a:t>
            </a:r>
          </a:p>
        </p:txBody>
      </p:sp>
      <p:sp>
        <p:nvSpPr>
          <p:cNvPr id="1048656" name="Subtitle 2"/>
          <p:cNvSpPr>
            <a:spLocks noGrp="1"/>
          </p:cNvSpPr>
          <p:nvPr>
            <p:ph type="subTitle" idx="1" hasCustomPrompt="1"/>
          </p:nvPr>
        </p:nvSpPr>
        <p:spPr>
          <a:xfrm>
            <a:off x="4267200" y="3238103"/>
            <a:ext cx="4179570" cy="2850181"/>
          </a:xfrm>
        </p:spPr>
        <p:txBody>
          <a:bodyPr>
            <a:normAutofit/>
          </a:bodyPr>
          <a:lstStyle>
            <a:lvl1pPr algn="l" indent="0" marL="0">
              <a:lnSpc>
                <a:spcPct val="150000"/>
              </a:lnSpc>
              <a:buNone/>
              <a:defRPr baseline="0" sz="1800" spc="50">
                <a:solidFill>
                  <a:schemeClr val="bg1"/>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add subtitle</a:t>
            </a:r>
          </a:p>
        </p:txBody>
      </p:sp>
      <p:pic>
        <p:nvPicPr>
          <p:cNvPr id="2097159" name="Graphic 5"/>
          <p:cNvPicPr>
            <a:picLocks noChangeAspect="1"/>
          </p:cNvPicPr>
          <p:nvPr userDrawn="1"/>
        </p:nvPicPr>
        <p:blipFill>
          <a:blip xmlns:r="http://schemas.openxmlformats.org/officeDocument/2006/relationships" r:embed="rId1"/>
          <a:stretch>
            <a:fillRect/>
          </a:stretch>
        </p:blipFill>
        <p:spPr>
          <a:xfrm>
            <a:off x="0" y="0"/>
            <a:ext cx="3176938" cy="6858000"/>
          </a:xfrm>
          <a:prstGeom prst="rect"/>
        </p:spPr>
      </p:pic>
      <p:sp>
        <p:nvSpPr>
          <p:cNvPr id="1048657" name="Footer Placeholder 7"/>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048658" name="Slide Number Placeholder 8"/>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Agenda">
    <p:bg>
      <p:bgPr>
        <a:solidFill>
          <a:schemeClr val="tx1"/>
        </a:solidFill>
        <a:effectLst/>
      </p:bgPr>
    </p:bg>
    <p:spTree>
      <p:nvGrpSpPr>
        <p:cNvPr id="34" name=""/>
        <p:cNvGrpSpPr/>
        <p:nvPr/>
      </p:nvGrpSpPr>
      <p:grpSpPr>
        <a:xfrm>
          <a:off x="0" y="0"/>
          <a:ext cx="0" cy="0"/>
          <a:chOff x="0" y="0"/>
          <a:chExt cx="0" cy="0"/>
        </a:xfrm>
      </p:grpSpPr>
      <p:pic>
        <p:nvPicPr>
          <p:cNvPr id="2097153" name="Graphic 7"/>
          <p:cNvPicPr>
            <a:picLocks noChangeAspect="1"/>
          </p:cNvPicPr>
          <p:nvPr userDrawn="1"/>
        </p:nvPicPr>
        <p:blipFill rotWithShape="1">
          <a:blip xmlns:r="http://schemas.openxmlformats.org/officeDocument/2006/relationships" r:embed="rId1"/>
          <a:srcRect t="18301" r="28341" b="23071"/>
          <a:stretch>
            <a:fillRect/>
          </a:stretch>
        </p:blipFill>
        <p:spPr>
          <a:xfrm>
            <a:off x="4229100" y="0"/>
            <a:ext cx="7962901" cy="6858000"/>
          </a:xfrm>
          <a:prstGeom prst="rect"/>
        </p:spPr>
      </p:pic>
      <p:sp>
        <p:nvSpPr>
          <p:cNvPr id="1048587" name="Title 1"/>
          <p:cNvSpPr>
            <a:spLocks noGrp="1"/>
          </p:cNvSpPr>
          <p:nvPr>
            <p:ph type="title" hasCustomPrompt="1"/>
          </p:nvPr>
        </p:nvSpPr>
        <p:spPr>
          <a:xfrm>
            <a:off x="1333500" y="1020445"/>
            <a:ext cx="2895600" cy="1325563"/>
          </a:xfrm>
        </p:spPr>
        <p:txBody>
          <a:bodyPr anchor="b">
            <a:normAutofit/>
          </a:bodyPr>
          <a:lstStyle>
            <a:lvl1pPr>
              <a:defRPr baseline="0" sz="2800" spc="150">
                <a:solidFill>
                  <a:schemeClr val="bg1"/>
                </a:solidFill>
              </a:defRPr>
            </a:lvl1pPr>
          </a:lstStyle>
          <a:p>
            <a:r>
              <a:rPr lang="en-US"/>
              <a:t>CLICK TO add title</a:t>
            </a:r>
          </a:p>
        </p:txBody>
      </p:sp>
      <p:sp>
        <p:nvSpPr>
          <p:cNvPr id="1048588" name="Content Placeholder 2"/>
          <p:cNvSpPr>
            <a:spLocks noGrp="1"/>
          </p:cNvSpPr>
          <p:nvPr>
            <p:ph idx="1" hasCustomPrompt="1"/>
          </p:nvPr>
        </p:nvSpPr>
        <p:spPr>
          <a:xfrm>
            <a:off x="1333500" y="2674013"/>
            <a:ext cx="2895600" cy="3269589"/>
          </a:xfrm>
        </p:spPr>
        <p:txBody>
          <a:bodyPr>
            <a:normAutofit/>
          </a:bodyPr>
          <a:lstStyle>
            <a:lvl1pPr indent="0" marL="0">
              <a:lnSpc>
                <a:spcPct val="140000"/>
              </a:lnSpc>
              <a:spcBef>
                <a:spcPts val="1000"/>
              </a:spcBef>
              <a:buNone/>
              <a:defRPr sz="1800">
                <a:solidFill>
                  <a:schemeClr val="bg1"/>
                </a:solidFill>
              </a:defRPr>
            </a:lvl1pPr>
            <a:lvl2pPr indent="0" marL="457200">
              <a:lnSpc>
                <a:spcPct val="140000"/>
              </a:lnSpc>
              <a:spcBef>
                <a:spcPts val="1000"/>
              </a:spcBef>
              <a:buNone/>
              <a:defRPr sz="1800">
                <a:solidFill>
                  <a:schemeClr val="bg1"/>
                </a:solidFill>
              </a:defRPr>
            </a:lvl2pPr>
            <a:lvl3pPr indent="0" marL="914400">
              <a:lnSpc>
                <a:spcPct val="140000"/>
              </a:lnSpc>
              <a:spcBef>
                <a:spcPts val="1000"/>
              </a:spcBef>
              <a:buNone/>
              <a:defRPr sz="1800">
                <a:solidFill>
                  <a:schemeClr val="bg1"/>
                </a:solidFill>
              </a:defRPr>
            </a:lvl3pPr>
            <a:lvl4pPr indent="0" marL="1371600">
              <a:lnSpc>
                <a:spcPct val="140000"/>
              </a:lnSpc>
              <a:spcBef>
                <a:spcPts val="1000"/>
              </a:spcBef>
              <a:buNone/>
              <a:defRPr sz="1800">
                <a:solidFill>
                  <a:schemeClr val="bg1"/>
                </a:solidFill>
              </a:defRPr>
            </a:lvl4pPr>
            <a:lvl5pPr indent="0" marL="182880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48589" name="Footer Placeholder 4"/>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048590"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39" name=""/>
        <p:cNvGrpSpPr/>
        <p:nvPr/>
      </p:nvGrpSpPr>
      <p:grpSpPr>
        <a:xfrm>
          <a:off x="0" y="0"/>
          <a:ext cx="0" cy="0"/>
          <a:chOff x="0" y="0"/>
          <a:chExt cx="0" cy="0"/>
        </a:xfrm>
      </p:grpSpPr>
      <p:sp>
        <p:nvSpPr>
          <p:cNvPr id="1048600" name="Title 1"/>
          <p:cNvSpPr>
            <a:spLocks noGrp="1"/>
          </p:cNvSpPr>
          <p:nvPr>
            <p:ph type="ctrTitle" hasCustomPrompt="1"/>
          </p:nvPr>
        </p:nvSpPr>
        <p:spPr>
          <a:xfrm>
            <a:off x="6991350" y="487018"/>
            <a:ext cx="4179570" cy="3377354"/>
          </a:xfrm>
        </p:spPr>
        <p:txBody>
          <a:bodyPr anchor="b">
            <a:noAutofit/>
          </a:bodyPr>
          <a:lstStyle>
            <a:lvl1pPr algn="l">
              <a:defRPr baseline="0" sz="3600" spc="150">
                <a:solidFill>
                  <a:schemeClr val="tx1"/>
                </a:solidFill>
              </a:defRPr>
            </a:lvl1pPr>
          </a:lstStyle>
          <a:p>
            <a:r>
              <a:rPr lang="en-US"/>
              <a:t>CLICK TO add title</a:t>
            </a:r>
          </a:p>
        </p:txBody>
      </p:sp>
      <p:grpSp>
        <p:nvGrpSpPr>
          <p:cNvPr id="40" name="Group 3"/>
          <p:cNvGrpSpPr/>
          <p:nvPr userDrawn="1"/>
        </p:nvGrpSpPr>
        <p:grpSpPr>
          <a:xfrm>
            <a:off x="0" y="0"/>
            <a:ext cx="6557818" cy="6858000"/>
            <a:chOff x="0" y="0"/>
            <a:chExt cx="4762501" cy="5186363"/>
          </a:xfrm>
        </p:grpSpPr>
        <p:cxnSp>
          <p:nvCxnSpPr>
            <p:cNvPr id="3145728" name="Straight Connector 4"/>
            <p:cNvCxnSpPr>
              <a:cxnSpLocks/>
            </p:cNvCxnSpPr>
            <p:nvPr userDrawn="1"/>
          </p:nvCxnSpPr>
          <p:spPr>
            <a:xfrm flipH="1" flipV="1">
              <a:off x="0" y="876300"/>
              <a:ext cx="4762500" cy="1628775"/>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5"/>
            <p:cNvCxnSpPr>
              <a:cxnSpLocks/>
            </p:cNvCxnSpPr>
            <p:nvPr userDrawn="1"/>
          </p:nvCxnSpPr>
          <p:spPr>
            <a:xfrm flipH="1" flipV="1">
              <a:off x="2638425" y="0"/>
              <a:ext cx="2124076" cy="5186363"/>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72" name=""/>
        <p:cNvGrpSpPr/>
        <p:nvPr/>
      </p:nvGrpSpPr>
      <p:grpSpPr>
        <a:xfrm>
          <a:off x="0" y="0"/>
          <a:ext cx="0" cy="0"/>
          <a:chOff x="0" y="0"/>
          <a:chExt cx="0" cy="0"/>
        </a:xfrm>
      </p:grpSpPr>
      <p:sp>
        <p:nvSpPr>
          <p:cNvPr id="1048686" name="Title 1"/>
          <p:cNvSpPr>
            <a:spLocks noGrp="1"/>
          </p:cNvSpPr>
          <p:nvPr>
            <p:ph type="ctrTitle" hasCustomPrompt="1"/>
          </p:nvPr>
        </p:nvSpPr>
        <p:spPr>
          <a:xfrm>
            <a:off x="6991350" y="487680"/>
            <a:ext cx="4179570" cy="3376691"/>
          </a:xfrm>
        </p:spPr>
        <p:txBody>
          <a:bodyPr anchor="b">
            <a:noAutofit/>
          </a:bodyPr>
          <a:lstStyle>
            <a:lvl1pPr algn="l">
              <a:defRPr baseline="0" sz="3600" spc="150">
                <a:solidFill>
                  <a:schemeClr val="bg1"/>
                </a:solidFill>
              </a:defRPr>
            </a:lvl1pPr>
          </a:lstStyle>
          <a:p>
            <a:r>
              <a:rPr lang="en-US"/>
              <a:t>CLICK TO add title</a:t>
            </a:r>
          </a:p>
        </p:txBody>
      </p:sp>
      <p:cxnSp>
        <p:nvCxnSpPr>
          <p:cNvPr id="3145738" name="Straight Connector 6"/>
          <p:cNvCxnSpPr>
            <a:cxnSpLocks/>
          </p:cNvCxnSpPr>
          <p:nvPr userDrawn="1"/>
        </p:nvCxnSpPr>
        <p:spPr>
          <a:xfrm>
            <a:off x="3990667" y="0"/>
            <a:ext cx="1126278" cy="2512291"/>
          </a:xfrm>
          <a:prstGeom prst="line"/>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687" name="Picture Placeholder 8"/>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bIns="91440" lIns="182880" tIns="182880">
            <a:normAutofit/>
          </a:bodyPr>
          <a:lstStyle>
            <a:lvl1pPr indent="0" marL="0">
              <a:buNone/>
              <a:defRPr sz="2000">
                <a:solidFill>
                  <a:schemeClr val="bg1"/>
                </a:solidFill>
              </a:defRPr>
            </a:lvl1pPr>
          </a:lstStyle>
          <a:p>
            <a:r>
              <a:rPr lang="en-US"/>
              <a:t>Click icon to add picture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45" name=""/>
        <p:cNvGrpSpPr/>
        <p:nvPr/>
      </p:nvGrpSpPr>
      <p:grpSpPr>
        <a:xfrm>
          <a:off x="0" y="0"/>
          <a:ext cx="0" cy="0"/>
          <a:chOff x="0" y="0"/>
          <a:chExt cx="0" cy="0"/>
        </a:xfrm>
      </p:grpSpPr>
      <p:sp>
        <p:nvSpPr>
          <p:cNvPr id="1048608" name="Title 1"/>
          <p:cNvSpPr>
            <a:spLocks noGrp="1"/>
          </p:cNvSpPr>
          <p:nvPr>
            <p:ph type="title" hasCustomPrompt="1"/>
          </p:nvPr>
        </p:nvSpPr>
        <p:spPr>
          <a:xfrm>
            <a:off x="1322318" y="268360"/>
            <a:ext cx="7288282" cy="2121177"/>
          </a:xfrm>
        </p:spPr>
        <p:txBody>
          <a:bodyPr anchor="b">
            <a:normAutofit/>
          </a:bodyPr>
          <a:lstStyle>
            <a:lvl1pPr>
              <a:defRPr baseline="0" dirty="0" sz="2800" kern="1200" lang="en-US" spc="150">
                <a:solidFill>
                  <a:schemeClr val="tx1"/>
                </a:solidFill>
                <a:latin typeface="+mj-lt"/>
                <a:ea typeface="+mj-ea"/>
                <a:cs typeface="+mj-cs"/>
              </a:defRPr>
            </a:lvl1pPr>
          </a:lstStyle>
          <a:p>
            <a:r>
              <a:rPr lang="en-US"/>
              <a:t>CLICK TO add title</a:t>
            </a:r>
          </a:p>
        </p:txBody>
      </p:sp>
      <p:sp>
        <p:nvSpPr>
          <p:cNvPr id="1048609" name="Content Placeholder 3"/>
          <p:cNvSpPr>
            <a:spLocks noGrp="1"/>
          </p:cNvSpPr>
          <p:nvPr>
            <p:ph sz="half" idx="2" hasCustomPrompt="1"/>
          </p:nvPr>
        </p:nvSpPr>
        <p:spPr>
          <a:xfrm>
            <a:off x="1322388" y="2763078"/>
            <a:ext cx="7288212" cy="3407051"/>
          </a:xfrm>
        </p:spPr>
        <p:txBody>
          <a:bodyPr>
            <a:normAutofit/>
          </a:bodyPr>
          <a:lstStyle>
            <a:lvl1pPr indent="0" marL="0">
              <a:lnSpc>
                <a:spcPct val="100000"/>
              </a:lnSpc>
              <a:buFont typeface="Arial" panose="020B0604020202020204" pitchFamily="34" charset="0"/>
              <a:buNone/>
              <a:defRPr baseline="0" b="1" sz="1800" spc="50"/>
            </a:lvl1pPr>
            <a:lvl2pPr indent="-285750" marL="283464">
              <a:lnSpc>
                <a:spcPct val="100000"/>
              </a:lnSpc>
              <a:spcBef>
                <a:spcPts val="1000"/>
              </a:spcBef>
              <a:buFont typeface="Arial" panose="020B0604020202020204" pitchFamily="34" charset="0"/>
              <a:buChar char="•"/>
              <a:defRPr baseline="0" sz="1800" spc="50"/>
            </a:lvl2pPr>
            <a:lvl3pPr indent="-285750" marL="566928">
              <a:lnSpc>
                <a:spcPct val="100000"/>
              </a:lnSpc>
              <a:spcBef>
                <a:spcPts val="1000"/>
              </a:spcBef>
              <a:buFont typeface="Arial" panose="020B0604020202020204" pitchFamily="34" charset="0"/>
              <a:buChar char="•"/>
              <a:defRPr baseline="0" sz="1800" spc="50"/>
            </a:lvl3pPr>
            <a:lvl4pPr indent="-285750" marL="859536">
              <a:lnSpc>
                <a:spcPct val="100000"/>
              </a:lnSpc>
              <a:spcBef>
                <a:spcPts val="1000"/>
              </a:spcBef>
              <a:buFont typeface="Arial" panose="020B0604020202020204" pitchFamily="34" charset="0"/>
              <a:buChar char="•"/>
              <a:defRPr baseline="0" sz="1800" spc="50"/>
            </a:lvl4pPr>
            <a:lvl5pPr indent="-285750" marL="1143000">
              <a:lnSpc>
                <a:spcPct val="100000"/>
              </a:lnSpc>
              <a:spcBef>
                <a:spcPts val="1000"/>
              </a:spcBef>
              <a:buFont typeface="Arial" panose="020B0604020202020204" pitchFamily="34" charset="0"/>
              <a:buChar char="•"/>
              <a:defRPr baseline="0" sz="1800"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46" name="Group 8"/>
          <p:cNvGrpSpPr/>
          <p:nvPr userDrawn="1"/>
        </p:nvGrpSpPr>
        <p:grpSpPr>
          <a:xfrm>
            <a:off x="9096374" y="-25401"/>
            <a:ext cx="3095625" cy="6883401"/>
            <a:chOff x="9096375" y="-25401"/>
            <a:chExt cx="3095625" cy="6883401"/>
          </a:xfrm>
        </p:grpSpPr>
        <p:cxnSp>
          <p:nvCxnSpPr>
            <p:cNvPr id="3145730" name="Straight Connector 9"/>
            <p:cNvCxnSpPr>
              <a:cxnSpLocks/>
            </p:cNvCxnSpPr>
            <p:nvPr userDrawn="1"/>
          </p:nvCxnSpPr>
          <p:spPr>
            <a:xfrm>
              <a:off x="9096375" y="1497012"/>
              <a:ext cx="3095625" cy="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1" name="Straight Connector 10"/>
            <p:cNvCxnSpPr>
              <a:cxnSpLocks/>
            </p:cNvCxnSpPr>
            <p:nvPr userDrawn="1"/>
          </p:nvCxnSpPr>
          <p:spPr>
            <a:xfrm flipH="1">
              <a:off x="9381744" y="-25401"/>
              <a:ext cx="2810256" cy="6883401"/>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32" name="Straight Connector 11"/>
          <p:cNvCxnSpPr>
            <a:cxnSpLocks/>
          </p:cNvCxnSpPr>
          <p:nvPr userDrawn="1"/>
        </p:nvCxnSpPr>
        <p:spPr>
          <a:xfrm rot="10800000" flipH="1">
            <a:off x="-1" y="-25403"/>
            <a:ext cx="1210573" cy="2048161"/>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10" name="Footer Placeholder 4"/>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048611"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65" name=""/>
        <p:cNvGrpSpPr/>
        <p:nvPr/>
      </p:nvGrpSpPr>
      <p:grpSpPr>
        <a:xfrm>
          <a:off x="0" y="0"/>
          <a:ext cx="0" cy="0"/>
          <a:chOff x="0" y="0"/>
          <a:chExt cx="0" cy="0"/>
        </a:xfrm>
      </p:grpSpPr>
      <p:sp>
        <p:nvSpPr>
          <p:cNvPr id="1048664" name="Title 1"/>
          <p:cNvSpPr>
            <a:spLocks noGrp="1"/>
          </p:cNvSpPr>
          <p:nvPr>
            <p:ph type="ctrTitle" hasCustomPrompt="1"/>
          </p:nvPr>
        </p:nvSpPr>
        <p:spPr>
          <a:xfrm>
            <a:off x="6991350" y="406400"/>
            <a:ext cx="4179570" cy="3457971"/>
          </a:xfrm>
        </p:spPr>
        <p:txBody>
          <a:bodyPr anchor="b">
            <a:noAutofit/>
          </a:bodyPr>
          <a:lstStyle>
            <a:lvl1pPr algn="l">
              <a:defRPr baseline="0" sz="3600" spc="150">
                <a:solidFill>
                  <a:schemeClr val="bg1"/>
                </a:solidFill>
              </a:defRPr>
            </a:lvl1pPr>
          </a:lstStyle>
          <a:p>
            <a:r>
              <a:rPr lang="en-US"/>
              <a:t>CLICK TO add title</a:t>
            </a:r>
          </a:p>
        </p:txBody>
      </p:sp>
      <p:pic>
        <p:nvPicPr>
          <p:cNvPr id="2097160" name="Graphic 3"/>
          <p:cNvPicPr>
            <a:picLocks noChangeAspect="1"/>
          </p:cNvPicPr>
          <p:nvPr userDrawn="1"/>
        </p:nvPicPr>
        <p:blipFill>
          <a:blip xmlns:r="http://schemas.openxmlformats.org/officeDocument/2006/relationships" r:embed="rId1"/>
          <a:stretch>
            <a:fillRect/>
          </a:stretch>
        </p:blipFill>
        <p:spPr>
          <a:xfrm>
            <a:off x="0" y="828675"/>
            <a:ext cx="5876925" cy="5200650"/>
          </a:xfrm>
          <a:prstGeom prst="rec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67" name=""/>
        <p:cNvGrpSpPr/>
        <p:nvPr/>
      </p:nvGrpSpPr>
      <p:grpSpPr>
        <a:xfrm>
          <a:off x="0" y="0"/>
          <a:ext cx="0" cy="0"/>
          <a:chOff x="0" y="0"/>
          <a:chExt cx="0" cy="0"/>
        </a:xfrm>
      </p:grpSpPr>
      <p:pic>
        <p:nvPicPr>
          <p:cNvPr id="2097161" name="Graphic 9"/>
          <p:cNvPicPr>
            <a:picLocks noChangeAspect="1"/>
          </p:cNvPicPr>
          <p:nvPr userDrawn="1"/>
        </p:nvPicPr>
        <p:blipFill rotWithShape="1">
          <a:blip xmlns:r="http://schemas.openxmlformats.org/officeDocument/2006/relationships" r:embed="rId1"/>
          <a:srcRect l="39434" t="20278" b="22673"/>
          <a:stretch>
            <a:fillRect/>
          </a:stretch>
        </p:blipFill>
        <p:spPr>
          <a:xfrm>
            <a:off x="25785" y="0"/>
            <a:ext cx="4093633" cy="3912394"/>
          </a:xfrm>
          <a:prstGeom prst="rect"/>
        </p:spPr>
      </p:pic>
      <p:sp>
        <p:nvSpPr>
          <p:cNvPr id="1048670" name="Title 1"/>
          <p:cNvSpPr>
            <a:spLocks noGrp="1"/>
          </p:cNvSpPr>
          <p:nvPr>
            <p:ph type="title" hasCustomPrompt="1"/>
          </p:nvPr>
        </p:nvSpPr>
        <p:spPr>
          <a:xfrm>
            <a:off x="2933700" y="568961"/>
            <a:ext cx="8420100" cy="1780860"/>
          </a:xfrm>
        </p:spPr>
        <p:txBody>
          <a:bodyPr anchor="b">
            <a:normAutofit/>
          </a:bodyPr>
          <a:lstStyle>
            <a:lvl1pPr>
              <a:defRPr baseline="0" dirty="0" sz="2800" kern="1200" lang="en-US" spc="150">
                <a:solidFill>
                  <a:schemeClr val="tx1"/>
                </a:solidFill>
                <a:latin typeface="+mj-lt"/>
                <a:ea typeface="+mj-ea"/>
                <a:cs typeface="+mj-cs"/>
              </a:defRPr>
            </a:lvl1pPr>
          </a:lstStyle>
          <a:p>
            <a:r>
              <a:rPr lang="en-US"/>
              <a:t>CLICK TO add title</a:t>
            </a:r>
          </a:p>
        </p:txBody>
      </p:sp>
      <p:sp>
        <p:nvSpPr>
          <p:cNvPr id="1048671" name="Text Placeholder 2"/>
          <p:cNvSpPr>
            <a:spLocks noGrp="1"/>
          </p:cNvSpPr>
          <p:nvPr>
            <p:ph type="body" idx="1" hasCustomPrompt="1"/>
          </p:nvPr>
        </p:nvSpPr>
        <p:spPr>
          <a:xfrm>
            <a:off x="2933700" y="2797255"/>
            <a:ext cx="3924300" cy="464499"/>
          </a:xfrm>
        </p:spPr>
        <p:txBody>
          <a:bodyPr anchor="t">
            <a:normAutofit/>
          </a:bodyPr>
          <a:lstStyle>
            <a:lvl1pPr indent="0" marL="0">
              <a:buNone/>
              <a:defRPr baseline="0" b="1" dirty="0" sz="1800" kern="1200" lang="en-US" spc="50" smtClean="0">
                <a:solidFill>
                  <a:schemeClr val="tx1"/>
                </a:solidFill>
                <a:latin typeface="+mj-lt"/>
                <a:ea typeface="+mj-ea"/>
                <a:cs typeface="+mj-cs"/>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add text</a:t>
            </a:r>
          </a:p>
        </p:txBody>
      </p:sp>
      <p:sp>
        <p:nvSpPr>
          <p:cNvPr id="1048672" name="Content Placeholder 3"/>
          <p:cNvSpPr>
            <a:spLocks noGrp="1"/>
          </p:cNvSpPr>
          <p:nvPr>
            <p:ph sz="half" idx="13" hasCustomPrompt="1"/>
          </p:nvPr>
        </p:nvSpPr>
        <p:spPr>
          <a:xfrm>
            <a:off x="2933700" y="3251596"/>
            <a:ext cx="3943627" cy="3234264"/>
          </a:xfrm>
        </p:spPr>
        <p:txBody>
          <a:bodyPr tIns="0">
            <a:normAutofit/>
          </a:bodyPr>
          <a:lstStyle>
            <a:lvl1pPr indent="0" marL="0">
              <a:lnSpc>
                <a:spcPct val="100000"/>
              </a:lnSpc>
              <a:buFont typeface="Arial" panose="020B0604020202020204" pitchFamily="34" charset="0"/>
              <a:buNone/>
              <a:defRPr baseline="0" b="0" sz="1800" spc="50"/>
            </a:lvl1pPr>
            <a:lvl2pPr indent="-285750" marL="283464">
              <a:lnSpc>
                <a:spcPct val="100000"/>
              </a:lnSpc>
              <a:spcBef>
                <a:spcPts val="1000"/>
              </a:spcBef>
              <a:buFont typeface="Arial" panose="020B0604020202020204" pitchFamily="34" charset="0"/>
              <a:buChar char="•"/>
              <a:defRPr baseline="0" sz="1800" spc="50"/>
            </a:lvl2pPr>
            <a:lvl3pPr indent="-285750" marL="566928">
              <a:lnSpc>
                <a:spcPct val="100000"/>
              </a:lnSpc>
              <a:spcBef>
                <a:spcPts val="1000"/>
              </a:spcBef>
              <a:buFont typeface="Arial" panose="020B0604020202020204" pitchFamily="34" charset="0"/>
              <a:buChar char="•"/>
              <a:defRPr baseline="0" sz="1800" spc="50"/>
            </a:lvl3pPr>
            <a:lvl4pPr indent="-285750" marL="859536">
              <a:lnSpc>
                <a:spcPct val="100000"/>
              </a:lnSpc>
              <a:spcBef>
                <a:spcPts val="1000"/>
              </a:spcBef>
              <a:buFont typeface="Arial" panose="020B0604020202020204" pitchFamily="34" charset="0"/>
              <a:buChar char="•"/>
              <a:defRPr baseline="0" sz="1800" spc="50"/>
            </a:lvl4pPr>
            <a:lvl5pPr indent="-285750" marL="1143000">
              <a:lnSpc>
                <a:spcPct val="100000"/>
              </a:lnSpc>
              <a:spcBef>
                <a:spcPts val="1000"/>
              </a:spcBef>
              <a:buFont typeface="Arial" panose="020B0604020202020204" pitchFamily="34" charset="0"/>
              <a:buChar char="•"/>
              <a:defRPr baseline="0" sz="1800"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48673" name="Text Placeholder 4"/>
          <p:cNvSpPr>
            <a:spLocks noGrp="1"/>
          </p:cNvSpPr>
          <p:nvPr>
            <p:ph type="body" sz="quarter" idx="3" hasCustomPrompt="1"/>
          </p:nvPr>
        </p:nvSpPr>
        <p:spPr>
          <a:xfrm>
            <a:off x="7410173" y="2797255"/>
            <a:ext cx="3943627" cy="464499"/>
          </a:xfrm>
        </p:spPr>
        <p:txBody>
          <a:bodyPr anchor="t">
            <a:normAutofit/>
          </a:bodyPr>
          <a:lstStyle>
            <a:lvl1pPr indent="0" marL="0">
              <a:buNone/>
              <a:defRPr baseline="0" b="1" dirty="0" sz="1800" kern="1200" lang="en-US" spc="50" smtClean="0">
                <a:solidFill>
                  <a:schemeClr val="tx1"/>
                </a:solidFill>
                <a:latin typeface="+mj-lt"/>
                <a:ea typeface="+mj-ea"/>
                <a:cs typeface="+mj-cs"/>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add text</a:t>
            </a:r>
          </a:p>
        </p:txBody>
      </p:sp>
      <p:sp>
        <p:nvSpPr>
          <p:cNvPr id="1048674" name="Content Placeholder 3"/>
          <p:cNvSpPr>
            <a:spLocks noGrp="1"/>
          </p:cNvSpPr>
          <p:nvPr>
            <p:ph sz="half" idx="14" hasCustomPrompt="1"/>
          </p:nvPr>
        </p:nvSpPr>
        <p:spPr>
          <a:xfrm>
            <a:off x="7410173" y="3251595"/>
            <a:ext cx="3943627" cy="3234264"/>
          </a:xfrm>
        </p:spPr>
        <p:txBody>
          <a:bodyPr tIns="0">
            <a:normAutofit/>
          </a:bodyPr>
          <a:lstStyle>
            <a:lvl1pPr indent="0" marL="0">
              <a:lnSpc>
                <a:spcPct val="100000"/>
              </a:lnSpc>
              <a:buFont typeface="Arial" panose="020B0604020202020204" pitchFamily="34" charset="0"/>
              <a:buNone/>
              <a:defRPr baseline="0" b="0" sz="1800" spc="50"/>
            </a:lvl1pPr>
            <a:lvl2pPr indent="-285750" marL="283464">
              <a:lnSpc>
                <a:spcPct val="100000"/>
              </a:lnSpc>
              <a:spcBef>
                <a:spcPts val="1000"/>
              </a:spcBef>
              <a:buFont typeface="Arial" panose="020B0604020202020204" pitchFamily="34" charset="0"/>
              <a:buChar char="•"/>
              <a:defRPr baseline="0" sz="1800" spc="50"/>
            </a:lvl2pPr>
            <a:lvl3pPr indent="-285750" marL="566928">
              <a:lnSpc>
                <a:spcPct val="100000"/>
              </a:lnSpc>
              <a:spcBef>
                <a:spcPts val="1000"/>
              </a:spcBef>
              <a:buFont typeface="Arial" panose="020B0604020202020204" pitchFamily="34" charset="0"/>
              <a:buChar char="•"/>
              <a:defRPr baseline="0" sz="1800" spc="50"/>
            </a:lvl3pPr>
            <a:lvl4pPr indent="-285750" marL="859536">
              <a:lnSpc>
                <a:spcPct val="100000"/>
              </a:lnSpc>
              <a:spcBef>
                <a:spcPts val="1000"/>
              </a:spcBef>
              <a:buFont typeface="Arial" panose="020B0604020202020204" pitchFamily="34" charset="0"/>
              <a:buChar char="•"/>
              <a:defRPr baseline="0" sz="1800" spc="50"/>
            </a:lvl4pPr>
            <a:lvl5pPr indent="-285750" marL="1143000">
              <a:lnSpc>
                <a:spcPct val="100000"/>
              </a:lnSpc>
              <a:spcBef>
                <a:spcPts val="1000"/>
              </a:spcBef>
              <a:buFont typeface="Arial" panose="020B0604020202020204" pitchFamily="34" charset="0"/>
              <a:buChar char="•"/>
              <a:defRPr baseline="0" sz="1800"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48675" name="Footer Placeholder 4"/>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048676"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73" name=""/>
        <p:cNvGrpSpPr/>
        <p:nvPr/>
      </p:nvGrpSpPr>
      <p:grpSpPr>
        <a:xfrm>
          <a:off x="0" y="0"/>
          <a:ext cx="0" cy="0"/>
          <a:chOff x="0" y="0"/>
          <a:chExt cx="0" cy="0"/>
        </a:xfrm>
      </p:grpSpPr>
      <p:sp>
        <p:nvSpPr>
          <p:cNvPr id="1048688" name="Title 1"/>
          <p:cNvSpPr>
            <a:spLocks noGrp="1"/>
          </p:cNvSpPr>
          <p:nvPr>
            <p:ph type="title" hasCustomPrompt="1"/>
          </p:nvPr>
        </p:nvSpPr>
        <p:spPr>
          <a:xfrm>
            <a:off x="1341120" y="558801"/>
            <a:ext cx="9953308" cy="1780860"/>
          </a:xfrm>
        </p:spPr>
        <p:txBody>
          <a:bodyPr anchor="b">
            <a:normAutofit/>
          </a:bodyPr>
          <a:lstStyle>
            <a:lvl1pPr>
              <a:defRPr baseline="0" dirty="0" sz="2800" kern="1200" lang="en-US" spc="150">
                <a:solidFill>
                  <a:schemeClr val="tx1"/>
                </a:solidFill>
                <a:latin typeface="+mj-lt"/>
                <a:ea typeface="+mj-ea"/>
                <a:cs typeface="+mj-cs"/>
              </a:defRPr>
            </a:lvl1pPr>
          </a:lstStyle>
          <a:p>
            <a:r>
              <a:rPr lang="en-US"/>
              <a:t>CLICK TO add title</a:t>
            </a:r>
          </a:p>
        </p:txBody>
      </p:sp>
      <p:grpSp>
        <p:nvGrpSpPr>
          <p:cNvPr id="74" name="Group 9"/>
          <p:cNvGrpSpPr/>
          <p:nvPr userDrawn="1"/>
        </p:nvGrpSpPr>
        <p:grpSpPr>
          <a:xfrm>
            <a:off x="4429817" y="0"/>
            <a:ext cx="7762183" cy="2754814"/>
            <a:chOff x="7334250" y="0"/>
            <a:chExt cx="4857750" cy="1724025"/>
          </a:xfrm>
        </p:grpSpPr>
        <p:cxnSp>
          <p:nvCxnSpPr>
            <p:cNvPr id="3145739" name="Straight Connector 10"/>
            <p:cNvCxnSpPr>
              <a:cxnSpLocks/>
            </p:cNvCxnSpPr>
            <p:nvPr userDrawn="1"/>
          </p:nvCxnSpPr>
          <p:spPr>
            <a:xfrm flipH="1" flipV="1">
              <a:off x="7334250" y="0"/>
              <a:ext cx="4857750" cy="762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0" name="Straight Connector 11"/>
            <p:cNvCxnSpPr>
              <a:cxnSpLocks/>
            </p:cNvCxnSpPr>
            <p:nvPr userDrawn="1"/>
          </p:nvCxnSpPr>
          <p:spPr>
            <a:xfrm>
              <a:off x="11487150" y="0"/>
              <a:ext cx="704850" cy="1724025"/>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89" name="Text Placeholder 2"/>
          <p:cNvSpPr>
            <a:spLocks noGrp="1"/>
          </p:cNvSpPr>
          <p:nvPr>
            <p:ph type="body" idx="1" hasCustomPrompt="1"/>
          </p:nvPr>
        </p:nvSpPr>
        <p:spPr>
          <a:xfrm>
            <a:off x="1341120" y="2960877"/>
            <a:ext cx="2722880" cy="351284"/>
          </a:xfrm>
        </p:spPr>
        <p:txBody>
          <a:bodyPr anchor="t">
            <a:normAutofit/>
          </a:bodyPr>
          <a:lstStyle>
            <a:lvl1pPr indent="0" marL="0">
              <a:buNone/>
              <a:defRPr baseline="0" b="1" dirty="0" sz="1800" kern="1200" lang="en-US" spc="50" smtClean="0">
                <a:solidFill>
                  <a:schemeClr val="tx1"/>
                </a:solidFill>
                <a:latin typeface="+mj-lt"/>
                <a:ea typeface="+mj-ea"/>
                <a:cs typeface="+mj-cs"/>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add text</a:t>
            </a:r>
          </a:p>
        </p:txBody>
      </p:sp>
      <p:sp>
        <p:nvSpPr>
          <p:cNvPr id="1048690" name="Content Placeholder 3"/>
          <p:cNvSpPr>
            <a:spLocks noGrp="1"/>
          </p:cNvSpPr>
          <p:nvPr>
            <p:ph sz="half" idx="15" hasCustomPrompt="1"/>
          </p:nvPr>
        </p:nvSpPr>
        <p:spPr>
          <a:xfrm>
            <a:off x="1341120" y="3392035"/>
            <a:ext cx="2722880" cy="2907164"/>
          </a:xfrm>
        </p:spPr>
        <p:txBody>
          <a:bodyPr tIns="0">
            <a:normAutofit/>
          </a:bodyPr>
          <a:lstStyle>
            <a:lvl1pPr indent="-283464" marL="283464">
              <a:lnSpc>
                <a:spcPct val="100000"/>
              </a:lnSpc>
              <a:buFont typeface="+mj-lt"/>
              <a:buAutoNum type="arabicPeriod"/>
              <a:defRPr baseline="0" b="0" sz="1800" spc="50"/>
            </a:lvl1pPr>
            <a:lvl2pPr indent="-342900" marL="566928">
              <a:lnSpc>
                <a:spcPct val="100000"/>
              </a:lnSpc>
              <a:spcBef>
                <a:spcPts val="1000"/>
              </a:spcBef>
              <a:buFont typeface="+mj-lt"/>
              <a:buAutoNum type="alphaLcPeriod"/>
              <a:defRPr baseline="0" sz="1800" spc="50"/>
            </a:lvl2pPr>
            <a:lvl3pPr indent="-342900" marL="850392">
              <a:lnSpc>
                <a:spcPct val="100000"/>
              </a:lnSpc>
              <a:spcBef>
                <a:spcPts val="1000"/>
              </a:spcBef>
              <a:buFont typeface="+mj-lt"/>
              <a:buAutoNum type="arabicParenR"/>
              <a:defRPr baseline="0" sz="1800" spc="50"/>
            </a:lvl3pPr>
            <a:lvl4pPr indent="-342900" marL="1042416">
              <a:lnSpc>
                <a:spcPct val="100000"/>
              </a:lnSpc>
              <a:spcBef>
                <a:spcPts val="1000"/>
              </a:spcBef>
              <a:buFont typeface="+mj-lt"/>
              <a:buAutoNum type="alphaLcParenR"/>
              <a:defRPr baseline="0" sz="1800" spc="50"/>
            </a:lvl4pPr>
            <a:lvl5pPr indent="-400050" marL="1074420">
              <a:lnSpc>
                <a:spcPct val="100000"/>
              </a:lnSpc>
              <a:spcBef>
                <a:spcPts val="1000"/>
              </a:spcBef>
              <a:buFont typeface="+mj-lt"/>
              <a:buAutoNum type="romanLcPeriod"/>
              <a:defRPr baseline="0" sz="1800" spc="50"/>
            </a:lvl5pPr>
          </a:lstStyle>
          <a:p>
            <a:pPr lvl="0"/>
            <a:r>
              <a:rPr lang="en-US"/>
              <a:t>Click to add content</a:t>
            </a:r>
          </a:p>
          <a:p>
            <a:pPr lvl="1"/>
            <a:r>
              <a:rPr lang="en-US"/>
              <a:t>Second level</a:t>
            </a:r>
          </a:p>
          <a:p>
            <a:pPr lvl="2"/>
            <a:r>
              <a:rPr lang="en-US"/>
              <a:t>Third level</a:t>
            </a:r>
          </a:p>
          <a:p>
            <a:pPr lvl="3"/>
            <a:r>
              <a:rPr lang="en-US"/>
              <a:t>Fourth level</a:t>
            </a:r>
          </a:p>
        </p:txBody>
      </p:sp>
      <p:sp>
        <p:nvSpPr>
          <p:cNvPr id="1048691" name="Text Placeholder 2"/>
          <p:cNvSpPr>
            <a:spLocks noGrp="1"/>
          </p:cNvSpPr>
          <p:nvPr>
            <p:ph type="body" idx="10" hasCustomPrompt="1"/>
          </p:nvPr>
        </p:nvSpPr>
        <p:spPr>
          <a:xfrm>
            <a:off x="4754881" y="2960877"/>
            <a:ext cx="5516880" cy="351284"/>
          </a:xfrm>
        </p:spPr>
        <p:txBody>
          <a:bodyPr anchor="t">
            <a:normAutofit/>
          </a:bodyPr>
          <a:lstStyle>
            <a:lvl1pPr indent="0" marL="0">
              <a:buNone/>
              <a:defRPr baseline="0" b="1" dirty="0" sz="1800" kern="1200" lang="en-US" spc="50" smtClean="0">
                <a:solidFill>
                  <a:schemeClr val="tx1"/>
                </a:solidFill>
                <a:latin typeface="+mj-lt"/>
                <a:ea typeface="+mj-ea"/>
                <a:cs typeface="+mj-cs"/>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add text</a:t>
            </a:r>
          </a:p>
        </p:txBody>
      </p:sp>
      <p:sp>
        <p:nvSpPr>
          <p:cNvPr id="1048692" name="Content Placeholder 3"/>
          <p:cNvSpPr>
            <a:spLocks noGrp="1"/>
          </p:cNvSpPr>
          <p:nvPr>
            <p:ph sz="half" idx="14" hasCustomPrompt="1"/>
          </p:nvPr>
        </p:nvSpPr>
        <p:spPr>
          <a:xfrm>
            <a:off x="4754881" y="3324859"/>
            <a:ext cx="5506720" cy="3031489"/>
          </a:xfrm>
        </p:spPr>
        <p:txBody>
          <a:bodyPr tIns="0">
            <a:normAutofit/>
          </a:bodyPr>
          <a:lstStyle>
            <a:lvl1pPr indent="0" marL="0">
              <a:lnSpc>
                <a:spcPct val="100000"/>
              </a:lnSpc>
              <a:buFont typeface="Arial" panose="020B0604020202020204" pitchFamily="34" charset="0"/>
              <a:buNone/>
              <a:defRPr baseline="0" b="0" sz="1800" spc="50"/>
            </a:lvl1pPr>
            <a:lvl2pPr indent="-285750" marL="283464">
              <a:lnSpc>
                <a:spcPct val="100000"/>
              </a:lnSpc>
              <a:spcBef>
                <a:spcPts val="1000"/>
              </a:spcBef>
              <a:buFont typeface="Arial" panose="020B0604020202020204" pitchFamily="34" charset="0"/>
              <a:buChar char="•"/>
              <a:defRPr baseline="0" sz="1800" spc="50"/>
            </a:lvl2pPr>
            <a:lvl3pPr indent="-285750" marL="566928">
              <a:lnSpc>
                <a:spcPct val="100000"/>
              </a:lnSpc>
              <a:spcBef>
                <a:spcPts val="1000"/>
              </a:spcBef>
              <a:buFont typeface="Arial" panose="020B0604020202020204" pitchFamily="34" charset="0"/>
              <a:buChar char="•"/>
              <a:defRPr baseline="0" sz="1800" spc="50"/>
            </a:lvl3pPr>
            <a:lvl4pPr indent="-285750" marL="859536">
              <a:lnSpc>
                <a:spcPct val="100000"/>
              </a:lnSpc>
              <a:spcBef>
                <a:spcPts val="1000"/>
              </a:spcBef>
              <a:buFont typeface="Arial" panose="020B0604020202020204" pitchFamily="34" charset="0"/>
              <a:buChar char="•"/>
              <a:defRPr baseline="0" sz="1800" spc="50"/>
            </a:lvl4pPr>
            <a:lvl5pPr indent="-285750" marL="1143000">
              <a:lnSpc>
                <a:spcPct val="100000"/>
              </a:lnSpc>
              <a:spcBef>
                <a:spcPts val="1000"/>
              </a:spcBef>
              <a:buFont typeface="Arial" panose="020B0604020202020204" pitchFamily="34" charset="0"/>
              <a:buChar char="•"/>
              <a:defRPr baseline="0" sz="1800"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48693" name="Footer Placeholder 4"/>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1048694" name="Slide Number Placeholder 5"/>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66" name=""/>
        <p:cNvGrpSpPr/>
        <p:nvPr/>
      </p:nvGrpSpPr>
      <p:grpSpPr>
        <a:xfrm>
          <a:off x="0" y="0"/>
          <a:ext cx="0" cy="0"/>
          <a:chOff x="0" y="0"/>
          <a:chExt cx="0" cy="0"/>
        </a:xfrm>
      </p:grpSpPr>
      <p:cxnSp>
        <p:nvCxnSpPr>
          <p:cNvPr id="3145733" name="Straight Connector 10"/>
          <p:cNvCxnSpPr>
            <a:cxnSpLocks/>
          </p:cNvCxnSpPr>
          <p:nvPr userDrawn="1"/>
        </p:nvCxnSpPr>
        <p:spPr>
          <a:xfrm flipH="1" flipV="1">
            <a:off x="3094182" y="0"/>
            <a:ext cx="1745673" cy="3897745"/>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65" name="Title 1"/>
          <p:cNvSpPr>
            <a:spLocks noGrp="1"/>
          </p:cNvSpPr>
          <p:nvPr>
            <p:ph type="title" hasCustomPrompt="1"/>
          </p:nvPr>
        </p:nvSpPr>
        <p:spPr>
          <a:xfrm>
            <a:off x="5476874" y="1671639"/>
            <a:ext cx="5884027" cy="1204912"/>
          </a:xfrm>
        </p:spPr>
        <p:txBody>
          <a:bodyPr anchor="b">
            <a:normAutofit/>
          </a:bodyPr>
          <a:lstStyle>
            <a:lvl1pPr>
              <a:defRPr baseline="0" dirty="0" sz="2800" kern="1200" lang="en-US" spc="150">
                <a:solidFill>
                  <a:schemeClr val="tx1"/>
                </a:solidFill>
                <a:latin typeface="+mj-lt"/>
                <a:ea typeface="+mj-ea"/>
                <a:cs typeface="+mj-cs"/>
              </a:defRPr>
            </a:lvl1pPr>
          </a:lstStyle>
          <a:p>
            <a:r>
              <a:rPr lang="en-US"/>
              <a:t>CLICK TO add title</a:t>
            </a:r>
          </a:p>
        </p:txBody>
      </p:sp>
      <p:sp>
        <p:nvSpPr>
          <p:cNvPr id="1048666" name="Picture Placeholder 12"/>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bIns="91440" lIns="274320" tIns="91440">
            <a:normAutofit/>
          </a:bodyPr>
          <a:lstStyle>
            <a:lvl1pPr algn="l" indent="0" marL="0">
              <a:buNone/>
              <a:defRPr sz="2000">
                <a:solidFill>
                  <a:schemeClr val="tx1"/>
                </a:solidFill>
              </a:defRPr>
            </a:lvl1pPr>
          </a:lstStyle>
          <a:p>
            <a:r>
              <a:rPr lang="en-US"/>
              <a:t>Click icon to add picture</a:t>
            </a:r>
          </a:p>
        </p:txBody>
      </p:sp>
      <p:sp>
        <p:nvSpPr>
          <p:cNvPr id="1048667" name="Footer Placeholder 4"/>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1048668"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t>‹#›</a:t>
            </a:fld>
            <a:endParaRPr lang="en-US"/>
          </a:p>
        </p:txBody>
      </p:sp>
      <p:sp>
        <p:nvSpPr>
          <p:cNvPr id="1048669" name="Content Placeholder 3"/>
          <p:cNvSpPr>
            <a:spLocks noGrp="1"/>
          </p:cNvSpPr>
          <p:nvPr>
            <p:ph sz="half" idx="14" hasCustomPrompt="1"/>
          </p:nvPr>
        </p:nvSpPr>
        <p:spPr>
          <a:xfrm>
            <a:off x="5453725" y="3660774"/>
            <a:ext cx="5907176" cy="2536826"/>
          </a:xfrm>
        </p:spPr>
        <p:txBody>
          <a:bodyPr tIns="0">
            <a:normAutofit/>
          </a:bodyPr>
          <a:lstStyle>
            <a:lvl1pPr indent="0" marL="0">
              <a:lnSpc>
                <a:spcPct val="100000"/>
              </a:lnSpc>
              <a:buFont typeface="Arial" panose="020B0604020202020204" pitchFamily="34" charset="0"/>
              <a:buNone/>
              <a:defRPr baseline="0" b="0" sz="1800" spc="50"/>
            </a:lvl1pPr>
            <a:lvl2pPr indent="-285750" marL="283464">
              <a:lnSpc>
                <a:spcPct val="100000"/>
              </a:lnSpc>
              <a:spcBef>
                <a:spcPts val="1000"/>
              </a:spcBef>
              <a:buFont typeface="Arial" panose="020B0604020202020204" pitchFamily="34" charset="0"/>
              <a:buChar char="•"/>
              <a:defRPr baseline="0" sz="1800" spc="50"/>
            </a:lvl2pPr>
            <a:lvl3pPr indent="-285750" marL="566928">
              <a:lnSpc>
                <a:spcPct val="100000"/>
              </a:lnSpc>
              <a:spcBef>
                <a:spcPts val="1000"/>
              </a:spcBef>
              <a:buFont typeface="Arial" panose="020B0604020202020204" pitchFamily="34" charset="0"/>
              <a:buChar char="•"/>
              <a:defRPr baseline="0" sz="1800" spc="50"/>
            </a:lvl3pPr>
            <a:lvl4pPr indent="-285750" marL="859536">
              <a:lnSpc>
                <a:spcPct val="100000"/>
              </a:lnSpc>
              <a:spcBef>
                <a:spcPts val="1000"/>
              </a:spcBef>
              <a:buFont typeface="Arial" panose="020B0604020202020204" pitchFamily="34" charset="0"/>
              <a:buChar char="•"/>
              <a:defRPr baseline="0" sz="1800" spc="50"/>
            </a:lvl4pPr>
            <a:lvl5pPr indent="-285750" marL="1152144">
              <a:lnSpc>
                <a:spcPct val="100000"/>
              </a:lnSpc>
              <a:spcBef>
                <a:spcPts val="1000"/>
              </a:spcBef>
              <a:buFont typeface="Arial" panose="020B0604020202020204" pitchFamily="34" charset="0"/>
              <a:buChar char="•"/>
              <a:defRPr baseline="0" sz="1800"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r>
              <a:rPr lang="en-US"/>
              <a:t>PRESENTATION TITLE</a:t>
            </a:r>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49DFD55-3C28-40EF-9E31-A92D2E4017F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dt="0" ftr="0" hdr="0" sldNum="1"/>
  <p:txStyles>
    <p:titleStyle>
      <a:lvl1pPr algn="l" defTabSz="914400" eaLnBrk="1" hangingPunct="1" latinLnBrk="0" rtl="0">
        <a:lnSpc>
          <a:spcPct val="90000"/>
        </a:lnSpc>
        <a:spcBef>
          <a:spcPct val="0"/>
        </a:spcBef>
        <a:buNone/>
        <a:defRPr baseline="0" cap="all"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1.xml"/><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1.xml"/><Relationship Id="rId3"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2" name="Title 1"/>
          <p:cNvSpPr>
            <a:spLocks noGrp="1"/>
          </p:cNvSpPr>
          <p:nvPr>
            <p:ph type="ctrTitle"/>
          </p:nvPr>
        </p:nvSpPr>
        <p:spPr>
          <a:xfrm>
            <a:off x="7876688" y="658763"/>
            <a:ext cx="3941687" cy="2147414"/>
          </a:xfrm>
        </p:spPr>
        <p:txBody>
          <a:bodyPr anchor="ctr"/>
          <a:p>
            <a:r>
              <a:rPr dirty="0" lang="en-US">
                <a:latin typeface="Segoe UI Black" panose="020B0A02040204020203" pitchFamily="34" charset="0"/>
                <a:ea typeface="Segoe UI Black" panose="020B0A02040204020203" pitchFamily="34" charset="0"/>
              </a:rPr>
              <a:t>UNIVERSITY college of engine</a:t>
            </a:r>
            <a:r>
              <a:rPr dirty="0" sz="4000" lang="en-US">
                <a:latin typeface="Segoe UI Black" panose="020B0A02040204020203" pitchFamily="34" charset="0"/>
                <a:ea typeface="Segoe UI Black" panose="020B0A02040204020203" pitchFamily="34" charset="0"/>
              </a:rPr>
              <a:t>ering </a:t>
            </a:r>
            <a:r>
              <a:rPr dirty="0" sz="4000" lang="en-US" err="1">
                <a:latin typeface="Segoe UI Black" panose="020B0A02040204020203" pitchFamily="34" charset="0"/>
                <a:ea typeface="Segoe UI Black" panose="020B0A02040204020203" pitchFamily="34" charset="0"/>
              </a:rPr>
              <a:t>nagercoil</a:t>
            </a:r>
            <a:r>
              <a:rPr dirty="0" sz="4000" lang="en-US">
                <a:latin typeface="Segoe UI Black" panose="020B0A02040204020203" pitchFamily="34" charset="0"/>
                <a:ea typeface="Segoe UI Black" panose="020B0A02040204020203" pitchFamily="34" charset="0"/>
              </a:rPr>
              <a:t> </a:t>
            </a:r>
          </a:p>
        </p:txBody>
      </p:sp>
      <p:sp>
        <p:nvSpPr>
          <p:cNvPr id="1048583" name="TextBox 3"/>
          <p:cNvSpPr txBox="1"/>
          <p:nvPr/>
        </p:nvSpPr>
        <p:spPr>
          <a:xfrm>
            <a:off x="6491287" y="3824201"/>
            <a:ext cx="6185296" cy="35077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sz="3200" lang="en-US">
                <a:latin typeface="Times New Roman"/>
                <a:cs typeface="Times New Roman"/>
              </a:rPr>
              <a:t>Submitted by</a:t>
            </a:r>
            <a:r>
              <a:rPr dirty="0" lang="en-US">
                <a:latin typeface="Times New Roman"/>
                <a:cs typeface="Times New Roman"/>
              </a:rPr>
              <a:t>:</a:t>
            </a:r>
          </a:p>
          <a:p>
            <a:r>
              <a:rPr altLang="en-IN" dirty="0" sz="2800" lang="en-US">
                <a:latin typeface="Times New Roman"/>
                <a:cs typeface="Times New Roman"/>
              </a:rPr>
              <a:t>D</a:t>
            </a:r>
            <a:r>
              <a:rPr altLang="en-IN" dirty="0" sz="2800" lang="en-US">
                <a:latin typeface="Times New Roman"/>
                <a:cs typeface="Times New Roman"/>
              </a:rPr>
              <a:t>H</a:t>
            </a:r>
            <a:r>
              <a:rPr altLang="en-IN" dirty="0" sz="2800" lang="en-US">
                <a:latin typeface="Times New Roman"/>
                <a:cs typeface="Times New Roman"/>
              </a:rPr>
              <a:t>A</a:t>
            </a:r>
            <a:r>
              <a:rPr altLang="en-IN" dirty="0" sz="2800" lang="en-US">
                <a:latin typeface="Times New Roman"/>
                <a:cs typeface="Times New Roman"/>
              </a:rPr>
              <a:t>N</a:t>
            </a:r>
            <a:r>
              <a:rPr altLang="en-IN" dirty="0" sz="2800" lang="en-US">
                <a:latin typeface="Times New Roman"/>
                <a:cs typeface="Times New Roman"/>
              </a:rPr>
              <a:t>U</a:t>
            </a:r>
            <a:r>
              <a:rPr altLang="en-IN" dirty="0" sz="2800" lang="en-US">
                <a:latin typeface="Times New Roman"/>
                <a:cs typeface="Times New Roman"/>
              </a:rPr>
              <a:t>S</a:t>
            </a:r>
            <a:r>
              <a:rPr altLang="en-IN" dirty="0" sz="2800" lang="en-US">
                <a:latin typeface="Times New Roman"/>
                <a:cs typeface="Times New Roman"/>
              </a:rPr>
              <a:t>H</a:t>
            </a:r>
            <a:r>
              <a:rPr altLang="en-IN" dirty="0" sz="2800" lang="en-US">
                <a:latin typeface="Times New Roman"/>
                <a:cs typeface="Times New Roman"/>
              </a:rPr>
              <a:t> </a:t>
            </a:r>
            <a:r>
              <a:rPr altLang="en-IN" dirty="0" sz="2800" lang="en-US">
                <a:latin typeface="Times New Roman"/>
                <a:cs typeface="Times New Roman"/>
              </a:rPr>
              <a:t>M</a:t>
            </a:r>
            <a:endParaRPr altLang="en-US" lang="zh-CN"/>
          </a:p>
          <a:p>
            <a:r>
              <a:rPr dirty="0" sz="2800" lang="en-US">
                <a:latin typeface="Times New Roman"/>
                <a:cs typeface="Times New Roman"/>
              </a:rPr>
              <a:t>Register No:962821205</a:t>
            </a:r>
            <a:r>
              <a:rPr altLang="en-IN" dirty="0" sz="2800" lang="en-US">
                <a:latin typeface="Times New Roman"/>
                <a:cs typeface="Times New Roman"/>
              </a:rPr>
              <a:t>3</a:t>
            </a:r>
            <a:r>
              <a:rPr altLang="en-IN" dirty="0" sz="2800" lang="en-US">
                <a:latin typeface="Times New Roman"/>
                <a:cs typeface="Times New Roman"/>
              </a:rPr>
              <a:t>0</a:t>
            </a:r>
            <a:r>
              <a:rPr altLang="en-IN" dirty="0" sz="2800" lang="en-US">
                <a:latin typeface="Times New Roman"/>
                <a:cs typeface="Times New Roman"/>
              </a:rPr>
              <a:t>2</a:t>
            </a:r>
            <a:endParaRPr altLang="en-US" lang="zh-CN"/>
          </a:p>
          <a:p>
            <a:r>
              <a:rPr dirty="0" sz="2800" lang="en-US">
                <a:latin typeface="Times New Roman"/>
                <a:cs typeface="Times New Roman"/>
              </a:rPr>
              <a:t>NM ID:au</a:t>
            </a:r>
            <a:r>
              <a:rPr altLang="en-IN" dirty="0" sz="2800" lang="en-US">
                <a:latin typeface="Times New Roman"/>
                <a:cs typeface="Times New Roman"/>
              </a:rPr>
              <a:t>t</a:t>
            </a:r>
            <a:r>
              <a:rPr dirty="0" sz="2800" lang="en-US">
                <a:latin typeface="Times New Roman"/>
                <a:cs typeface="Times New Roman"/>
              </a:rPr>
              <a:t>962821205</a:t>
            </a:r>
            <a:r>
              <a:rPr altLang="en-IN" dirty="0" sz="2800" lang="en-US">
                <a:latin typeface="Times New Roman"/>
                <a:cs typeface="Times New Roman"/>
              </a:rPr>
              <a:t>3</a:t>
            </a:r>
            <a:r>
              <a:rPr altLang="en-IN" dirty="0" sz="2800" lang="en-US">
                <a:latin typeface="Times New Roman"/>
                <a:cs typeface="Times New Roman"/>
              </a:rPr>
              <a:t>0</a:t>
            </a:r>
            <a:r>
              <a:rPr altLang="en-IN" dirty="0" sz="2800" lang="en-US">
                <a:latin typeface="Times New Roman"/>
                <a:cs typeface="Times New Roman"/>
              </a:rPr>
              <a:t>2</a:t>
            </a:r>
            <a:endParaRPr altLang="en-US" lang="zh-CN"/>
          </a:p>
          <a:p>
            <a:r>
              <a:rPr dirty="0" sz="2800" lang="en-US">
                <a:latin typeface="Times New Roman"/>
                <a:cs typeface="Times New Roman"/>
              </a:rPr>
              <a:t>EMAIL ID:</a:t>
            </a:r>
            <a:r>
              <a:rPr altLang="en-IN" dirty="0" sz="2800" lang="en-US">
                <a:latin typeface="Times New Roman"/>
                <a:cs typeface="Times New Roman"/>
              </a:rPr>
              <a:t> harishdhanush8098@gmail.com</a:t>
            </a:r>
            <a:endParaRPr altLang="en-US" lang="zh-CN"/>
          </a:p>
          <a:p>
            <a:r>
              <a:rPr dirty="0" sz="3200" lang="en-US">
                <a:latin typeface="Times New Roman"/>
                <a:cs typeface="Times New Roman"/>
              </a:rPr>
              <a:t>FINAL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1" name="Title 1"/>
          <p:cNvSpPr>
            <a:spLocks noGrp="1"/>
          </p:cNvSpPr>
          <p:nvPr>
            <p:ph type="title"/>
          </p:nvPr>
        </p:nvSpPr>
        <p:spPr>
          <a:xfrm>
            <a:off x="554920" y="575224"/>
            <a:ext cx="6560969" cy="445113"/>
          </a:xfrm>
        </p:spPr>
        <p:txBody>
          <a:bodyPr>
            <a:noAutofit/>
          </a:bodyPr>
          <a:p>
            <a:r>
              <a:rPr b="1" dirty="0" sz="3200" lang="en-US" u="sng">
                <a:latin typeface="Times New Roman"/>
                <a:cs typeface="Times New Roman"/>
              </a:rPr>
              <a:t>MODELLING</a:t>
            </a:r>
          </a:p>
        </p:txBody>
      </p:sp>
      <p:sp>
        <p:nvSpPr>
          <p:cNvPr id="1048642" name="Text Placeholder 2"/>
          <p:cNvSpPr>
            <a:spLocks noGrp="1"/>
          </p:cNvSpPr>
          <p:nvPr>
            <p:ph type="body" idx="1"/>
          </p:nvPr>
        </p:nvSpPr>
        <p:spPr/>
        <p:txBody>
          <a:bodyPr/>
          <a:p>
            <a:r>
              <a:rPr lang="en-US"/>
              <a:t>.</a:t>
            </a:r>
          </a:p>
        </p:txBody>
      </p:sp>
      <p:sp>
        <p:nvSpPr>
          <p:cNvPr id="1048643" name="Content Placeholder 3"/>
          <p:cNvSpPr>
            <a:spLocks noGrp="1"/>
          </p:cNvSpPr>
          <p:nvPr>
            <p:ph sz="half" idx="2"/>
          </p:nvPr>
        </p:nvSpPr>
        <p:spPr>
          <a:xfrm>
            <a:off x="186829" y="1309100"/>
            <a:ext cx="6567659" cy="4973676"/>
          </a:xfrm>
        </p:spPr>
        <p:txBody>
          <a:bodyPr anchor="t" bIns="45720" lIns="91440" rIns="91440" rtlCol="0" tIns="45720" vert="horz">
            <a:normAutofit/>
          </a:bodyPr>
          <a:p>
            <a:r>
              <a:rPr dirty="0" sz="2400" lang="en-US">
                <a:latin typeface="Times New Roman"/>
                <a:cs typeface="Times New Roman"/>
              </a:rPr>
              <a:t>Data Collection and Preprocessing​ </a:t>
            </a:r>
          </a:p>
          <a:p>
            <a:r>
              <a:rPr dirty="0" sz="2400" lang="en-US">
                <a:latin typeface="Times New Roman"/>
                <a:cs typeface="Times New Roman"/>
              </a:rPr>
              <a:t>Feature Selection and Engineering​</a:t>
            </a:r>
          </a:p>
          <a:p>
            <a:r>
              <a:rPr dirty="0" sz="2400" lang="en-US">
                <a:latin typeface="Times New Roman"/>
                <a:cs typeface="Times New Roman"/>
              </a:rPr>
              <a:t>Data Sequencing​ Model Architecture​ </a:t>
            </a:r>
          </a:p>
          <a:p>
            <a:r>
              <a:rPr dirty="0" sz="2400" lang="en-US">
                <a:latin typeface="Times New Roman"/>
                <a:cs typeface="Times New Roman"/>
              </a:rPr>
              <a:t>Compile the Model​</a:t>
            </a:r>
          </a:p>
          <a:p>
            <a:r>
              <a:rPr dirty="0" sz="2400" lang="en-US">
                <a:latin typeface="Times New Roman"/>
                <a:cs typeface="Times New Roman"/>
              </a:rPr>
              <a:t>Model Training​ </a:t>
            </a:r>
          </a:p>
          <a:p>
            <a:r>
              <a:rPr dirty="0" sz="2400" lang="en-US">
                <a:latin typeface="Times New Roman"/>
                <a:cs typeface="Times New Roman"/>
              </a:rPr>
              <a:t>Model Evaluation​ </a:t>
            </a:r>
          </a:p>
          <a:p>
            <a:r>
              <a:rPr dirty="0" sz="2400" lang="en-US">
                <a:latin typeface="Times New Roman"/>
                <a:cs typeface="Times New Roman"/>
              </a:rPr>
              <a:t>Hyperparameter </a:t>
            </a:r>
          </a:p>
          <a:p>
            <a:r>
              <a:rPr dirty="0" sz="2400" lang="en-US">
                <a:latin typeface="Times New Roman"/>
                <a:cs typeface="Times New Roman"/>
              </a:rPr>
              <a:t>Tuning​ Prediction</a:t>
            </a:r>
          </a:p>
          <a:p>
            <a:r>
              <a:rPr dirty="0" sz="2400" lang="en-US">
                <a:latin typeface="Times New Roman"/>
                <a:cs typeface="Times New Roman"/>
              </a:rPr>
              <a:t>​Iterative Improvement</a:t>
            </a:r>
          </a:p>
        </p:txBody>
      </p:sp>
      <p:sp>
        <p:nvSpPr>
          <p:cNvPr id="1048644" name="Text Placeholder 4"/>
          <p:cNvSpPr>
            <a:spLocks noGrp="1"/>
          </p:cNvSpPr>
          <p:nvPr>
            <p:ph type="body" sz="quarter" idx="3"/>
          </p:nvPr>
        </p:nvSpPr>
        <p:spPr>
          <a:xfrm>
            <a:off x="7887108" y="-12143"/>
            <a:ext cx="3943627" cy="3180686"/>
          </a:xfrm>
        </p:spPr>
        <p:txBody>
          <a:bodyPr/>
          <a:p>
            <a:r>
              <a:rPr lang="en-US"/>
              <a:t>.</a:t>
            </a:r>
          </a:p>
        </p:txBody>
      </p:sp>
      <p:pic>
        <p:nvPicPr>
          <p:cNvPr id="2097156" name="Content Placeholder 7" descr="A diagram of a process  Description automatically generated"/>
          <p:cNvPicPr>
            <a:picLocks noChangeAspect="1" noGrp="1"/>
          </p:cNvPicPr>
          <p:nvPr>
            <p:ph sz="half" idx="14"/>
          </p:nvPr>
        </p:nvPicPr>
        <p:blipFill>
          <a:blip xmlns:r="http://schemas.openxmlformats.org/officeDocument/2006/relationships" r:embed="rId1"/>
          <a:stretch>
            <a:fillRect/>
          </a:stretch>
        </p:blipFill>
        <p:spPr>
          <a:xfrm>
            <a:off x="5621868" y="7154"/>
            <a:ext cx="6576295" cy="6846498"/>
          </a:xfrm>
        </p:spPr>
      </p:pic>
      <p:sp>
        <p:nvSpPr>
          <p:cNvPr id="1048645" name="Slide Number Placeholder 6"/>
          <p:cNvSpPr>
            <a:spLocks noGrp="1"/>
          </p:cNvSpPr>
          <p:nvPr>
            <p:ph type="sldNum" sz="quarter" idx="12"/>
          </p:nvPr>
        </p:nvSpPr>
        <p:spPr/>
        <p:txBody>
          <a:bodyPr/>
          <a:p>
            <a:fld id="{A49DFD55-3C28-40EF-9E31-A92D2E4017FF}"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46" name="Title 9"/>
          <p:cNvSpPr>
            <a:spLocks noGrp="1"/>
          </p:cNvSpPr>
          <p:nvPr>
            <p:ph type="title"/>
          </p:nvPr>
        </p:nvSpPr>
        <p:spPr>
          <a:xfrm>
            <a:off x="838200" y="337192"/>
            <a:ext cx="5712706" cy="445113"/>
          </a:xfrm>
        </p:spPr>
        <p:txBody>
          <a:bodyPr>
            <a:normAutofit fontScale="90000"/>
          </a:bodyPr>
          <a:p>
            <a:r>
              <a:rPr dirty="0" sz="4000" lang="en-US" u="sng">
                <a:latin typeface="Times New Roman"/>
                <a:cs typeface="Times New Roman"/>
              </a:rPr>
              <a:t>RESULT</a:t>
            </a:r>
          </a:p>
        </p:txBody>
      </p:sp>
      <p:sp>
        <p:nvSpPr>
          <p:cNvPr id="1048647" name="Text Placeholder 7"/>
          <p:cNvSpPr>
            <a:spLocks noGrp="1"/>
          </p:cNvSpPr>
          <p:nvPr>
            <p:ph type="body" idx="1"/>
          </p:nvPr>
        </p:nvSpPr>
        <p:spPr/>
        <p:txBody>
          <a:bodyPr/>
          <a:p>
            <a:endParaRPr lang="en-US"/>
          </a:p>
        </p:txBody>
      </p:sp>
      <p:pic>
        <p:nvPicPr>
          <p:cNvPr id="2097157" name="Content Placeholder 2" descr="A screenshot of a computer  Description automatically generated"/>
          <p:cNvPicPr>
            <a:picLocks noChangeAspect="1" noGrp="1"/>
          </p:cNvPicPr>
          <p:nvPr>
            <p:ph sz="half" idx="2"/>
          </p:nvPr>
        </p:nvPicPr>
        <p:blipFill rotWithShape="1">
          <a:blip xmlns:r="http://schemas.openxmlformats.org/officeDocument/2006/relationships" r:embed="rId1"/>
          <a:srcRect b="5291"/>
          <a:stretch>
            <a:fillRect/>
          </a:stretch>
        </p:blipFill>
        <p:spPr>
          <a:xfrm>
            <a:off x="361265" y="1242386"/>
            <a:ext cx="5972205" cy="5138702"/>
          </a:xfrm>
        </p:spPr>
      </p:pic>
      <p:sp>
        <p:nvSpPr>
          <p:cNvPr id="1048648" name="Text Placeholder 3"/>
          <p:cNvSpPr>
            <a:spLocks noGrp="1"/>
          </p:cNvSpPr>
          <p:nvPr>
            <p:ph type="body" sz="quarter" idx="3"/>
          </p:nvPr>
        </p:nvSpPr>
        <p:spPr/>
        <p:txBody>
          <a:bodyPr/>
          <a:p>
            <a:endParaRPr lang="en-US"/>
          </a:p>
        </p:txBody>
      </p:sp>
      <p:pic>
        <p:nvPicPr>
          <p:cNvPr id="2097158" name="Content Placeholder 4" descr="A screenshot of a computer  Description automatically generated"/>
          <p:cNvPicPr>
            <a:picLocks noChangeAspect="1" noGrp="1"/>
          </p:cNvPicPr>
          <p:nvPr>
            <p:ph sz="half" idx="14"/>
          </p:nvPr>
        </p:nvPicPr>
        <p:blipFill rotWithShape="1">
          <a:blip xmlns:r="http://schemas.openxmlformats.org/officeDocument/2006/relationships" r:embed="rId2"/>
          <a:srcRect t="58" r="-62" b="4785"/>
          <a:stretch>
            <a:fillRect/>
          </a:stretch>
        </p:blipFill>
        <p:spPr>
          <a:xfrm>
            <a:off x="6571972" y="1245409"/>
            <a:ext cx="5437995" cy="513567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52" name="Slide Number Placeholder 6"/>
          <p:cNvSpPr>
            <a:spLocks noGrp="1"/>
          </p:cNvSpPr>
          <p:nvPr>
            <p:ph type="sldNum" sz="quarter" idx="4294967295"/>
          </p:nvPr>
        </p:nvSpPr>
        <p:spPr>
          <a:xfrm>
            <a:off x="9448800" y="6356350"/>
            <a:ext cx="2743200" cy="365125"/>
          </a:xfrm>
        </p:spPr>
        <p:txBody>
          <a:bodyPr/>
          <a:p>
            <a:fld id="{A49DFD55-3C28-40EF-9E31-A92D2E4017FF}" type="slidenum">
              <a:rPr lang="en-US" smtClean="0"/>
              <a:t>12</a:t>
            </a:fld>
            <a:endParaRPr lang="en-US"/>
          </a:p>
        </p:txBody>
      </p:sp>
      <p:sp>
        <p:nvSpPr>
          <p:cNvPr id="1048653" name="TextBox 7"/>
          <p:cNvSpPr txBox="1"/>
          <p:nvPr/>
        </p:nvSpPr>
        <p:spPr>
          <a:xfrm>
            <a:off x="7817191" y="748492"/>
            <a:ext cx="4859866" cy="10312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a:r>
              <a:rPr b="1" dirty="0" sz="2800" lang="en-US" u="sng">
                <a:latin typeface="Times New Roman"/>
                <a:cs typeface="Times New Roman"/>
              </a:rPr>
              <a:t>CONCLUSION</a:t>
            </a:r>
          </a:p>
          <a:p>
            <a:endParaRPr b="1" dirty="0" sz="2800" lang="en-US" u="sng">
              <a:latin typeface="Times New Roman"/>
              <a:cs typeface="Times New Roman"/>
            </a:endParaRPr>
          </a:p>
        </p:txBody>
      </p:sp>
      <p:sp>
        <p:nvSpPr>
          <p:cNvPr id="1048654" name="TextBox 13"/>
          <p:cNvSpPr txBox="1"/>
          <p:nvPr/>
        </p:nvSpPr>
        <p:spPr>
          <a:xfrm>
            <a:off x="6707198" y="1702599"/>
            <a:ext cx="4875201" cy="61874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indent="-342900" marL="342900">
              <a:buFont typeface="Arial"/>
              <a:buChar char="•"/>
            </a:pPr>
            <a:r>
              <a:rPr dirty="0" lang="en-US">
                <a:latin typeface="Times New Roman"/>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dirty="0" lang="en-US">
              <a:latin typeface="Times New Roman"/>
              <a:cs typeface="Times New Roman"/>
            </a:endParaRPr>
          </a:p>
          <a:p>
            <a:pPr indent="-342900" marL="342900">
              <a:buFont typeface="Arial"/>
              <a:buChar char="•"/>
            </a:pPr>
            <a:r>
              <a:rPr dirty="0" lang="en-US">
                <a:latin typeface="Times New Roman"/>
                <a:ea typeface="+mn-lt"/>
                <a:cs typeface="+mn-lt"/>
              </a:rPr>
              <a:t>While the road to accurate predictions is paved with challenges like overfitting and data scarcity, LSTM's ability to discern long-term dependencies empowers traders to navigate market fluctuations with confidence.</a:t>
            </a:r>
            <a:endParaRPr dirty="0" lang="en-US">
              <a:latin typeface="Times New Roman"/>
              <a:cs typeface="Times New Roman"/>
            </a:endParaRPr>
          </a:p>
          <a:p>
            <a:pPr indent="-342900" marL="342900">
              <a:buFont typeface="Arial"/>
              <a:buChar char="•"/>
            </a:pPr>
            <a:r>
              <a:rPr dirty="0" lang="en-US">
                <a:latin typeface="Times New Roman"/>
                <a:ea typeface="+mn-lt"/>
                <a:cs typeface="+mn-lt"/>
              </a:rPr>
              <a:t>Though not a crystal ball, LSTM models stand as invaluable allies in the quest for profitable trades.</a:t>
            </a:r>
            <a:endParaRPr dirty="0" lang="en-US">
              <a:latin typeface="Times New Roman"/>
              <a:cs typeface="Times New Roman"/>
            </a:endParaRPr>
          </a:p>
          <a:p>
            <a:br>
              <a:rPr dirty="0" lang="en-US"/>
            </a:br>
            <a:endParaRPr dirty="0" lang="en-US"/>
          </a:p>
          <a:p>
            <a:pPr algn="l"/>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9" name="Subtitle 2"/>
          <p:cNvSpPr>
            <a:spLocks noGrp="1"/>
          </p:cNvSpPr>
          <p:nvPr>
            <p:ph type="subTitle" idx="1"/>
          </p:nvPr>
        </p:nvSpPr>
        <p:spPr>
          <a:xfrm>
            <a:off x="4267200" y="2087915"/>
            <a:ext cx="5717947" cy="1584973"/>
          </a:xfrm>
        </p:spPr>
        <p:txBody>
          <a:bodyPr anchor="t" bIns="45720" lIns="91440" rIns="91440" rtlCol="0" tIns="45720" vert="horz">
            <a:noAutofit/>
          </a:bodyPr>
          <a:p>
            <a:r>
              <a:rPr sz="4000" lang="en-US">
                <a:latin typeface="Times New Roman"/>
                <a:cs typeface="Times New Roman"/>
              </a:rPr>
              <a:t>THANK YOU</a:t>
            </a:r>
          </a:p>
        </p:txBody>
      </p:sp>
      <p:sp>
        <p:nvSpPr>
          <p:cNvPr id="1048660" name="Slide Number Placeholder 5"/>
          <p:cNvSpPr>
            <a:spLocks noGrp="1"/>
          </p:cNvSpPr>
          <p:nvPr>
            <p:ph type="sldNum" sz="quarter" idx="12"/>
          </p:nvPr>
        </p:nvSpPr>
        <p:spPr>
          <a:xfrm>
            <a:off x="9579428" y="6356350"/>
            <a:ext cx="1774371" cy="365125"/>
          </a:xfrm>
        </p:spPr>
        <p:txBody>
          <a:bodyPr/>
          <a:p>
            <a:fld id="{A49DFD55-3C28-40EF-9E31-A92D2E4017FF}" type="slidenum">
              <a:rPr dirty="0" lang="en-US" smtClean="0"/>
              <a:t>13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1" name="Title 1"/>
          <p:cNvSpPr>
            <a:spLocks noGrp="1"/>
          </p:cNvSpPr>
          <p:nvPr>
            <p:ph type="title"/>
          </p:nvPr>
        </p:nvSpPr>
        <p:spPr>
          <a:xfrm>
            <a:off x="176981" y="1171824"/>
            <a:ext cx="5771071" cy="1196167"/>
          </a:xfrm>
        </p:spPr>
        <p:txBody>
          <a:bodyPr>
            <a:normAutofit fontScale="95833"/>
          </a:bodyPr>
          <a:p>
            <a:r>
              <a:rPr b="1" dirty="0" sz="4800" lang="en-US" u="sng">
                <a:latin typeface="Times New Roman" panose="02020603050405020304" pitchFamily="18" charset="0"/>
                <a:cs typeface="Times New Roman" panose="02020603050405020304" pitchFamily="18" charset="0"/>
              </a:rPr>
              <a:t>TITLE OF PROJECT</a:t>
            </a:r>
          </a:p>
        </p:txBody>
      </p:sp>
      <p:sp>
        <p:nvSpPr>
          <p:cNvPr id="1048592" name="Content Placeholder 2"/>
          <p:cNvSpPr>
            <a:spLocks noGrp="1"/>
          </p:cNvSpPr>
          <p:nvPr>
            <p:ph idx="1"/>
          </p:nvPr>
        </p:nvSpPr>
        <p:spPr>
          <a:xfrm>
            <a:off x="321148" y="2664180"/>
            <a:ext cx="4526155" cy="1917651"/>
          </a:xfrm>
        </p:spPr>
        <p:txBody>
          <a:bodyPr anchor="t" bIns="45720" lIns="91440" rIns="91440" rtlCol="0" tIns="45720" vert="horz">
            <a:normAutofit fontScale="81250" lnSpcReduction="20000"/>
          </a:bodyPr>
          <a:p>
            <a:r>
              <a:rPr dirty="0" sz="3200" lang="en-US">
                <a:latin typeface="Times New Roman"/>
                <a:cs typeface="Times New Roman"/>
              </a:rPr>
              <a:t>STOCK PRICE PREDICTION USING LSTM NEURAL NETWORKS (RNN) MARKET</a:t>
            </a:r>
            <a:endParaRPr dirty="0" lang="en-US"/>
          </a:p>
        </p:txBody>
      </p:sp>
      <p:sp>
        <p:nvSpPr>
          <p:cNvPr id="1048593" name="Slide Number Placeholder 3"/>
          <p:cNvSpPr>
            <a:spLocks noGrp="1"/>
          </p:cNvSpPr>
          <p:nvPr>
            <p:ph type="sldNum" sz="quarter" idx="12"/>
          </p:nvPr>
        </p:nvSpPr>
        <p:spPr/>
        <p:txBody>
          <a:bodyPr/>
          <a:p>
            <a:fld id="{A49DFD55-3C28-40EF-9E31-A92D2E4017FF}"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4" name="Title 1"/>
          <p:cNvSpPr>
            <a:spLocks noGrp="1"/>
          </p:cNvSpPr>
          <p:nvPr>
            <p:ph type="title"/>
          </p:nvPr>
        </p:nvSpPr>
        <p:spPr>
          <a:xfrm>
            <a:off x="1333500" y="931507"/>
            <a:ext cx="2895600" cy="779223"/>
          </a:xfrm>
        </p:spPr>
        <p:txBody>
          <a:bodyPr>
            <a:normAutofit/>
          </a:bodyPr>
          <a:p>
            <a:r>
              <a:rPr dirty="0" sz="4000" lang="en-US" u="sng">
                <a:latin typeface="Times New Roman" panose="02020603050405020304" pitchFamily="18" charset="0"/>
                <a:cs typeface="Times New Roman" panose="02020603050405020304" pitchFamily="18" charset="0"/>
              </a:rPr>
              <a:t>AGENDA</a:t>
            </a:r>
            <a:endParaRPr dirty="0" lang="en-US" u="sng">
              <a:latin typeface="Times New Roman" panose="02020603050405020304" pitchFamily="18" charset="0"/>
              <a:cs typeface="Times New Roman" panose="02020603050405020304" pitchFamily="18" charset="0"/>
            </a:endParaRPr>
          </a:p>
        </p:txBody>
      </p:sp>
      <p:sp>
        <p:nvSpPr>
          <p:cNvPr id="1048595" name="Content Placeholder 2"/>
          <p:cNvSpPr>
            <a:spLocks noGrp="1"/>
          </p:cNvSpPr>
          <p:nvPr>
            <p:ph idx="1"/>
          </p:nvPr>
        </p:nvSpPr>
        <p:spPr>
          <a:xfrm>
            <a:off x="1333500" y="1951521"/>
            <a:ext cx="4232694" cy="3269589"/>
          </a:xfrm>
        </p:spPr>
        <p:txBody>
          <a:bodyPr anchor="t" bIns="45720" lIns="91440" rIns="91440" rtlCol="0" tIns="45720" vert="horz">
            <a:normAutofit fontScale="75000" lnSpcReduction="20000"/>
          </a:bodyPr>
          <a:p>
            <a:pPr indent="-457200" marL="457200">
              <a:buAutoNum type="arabicPeriod"/>
            </a:pPr>
            <a:r>
              <a:rPr dirty="0" sz="2400" lang="en-US">
                <a:latin typeface="Times New Roman" panose="02020603050405020304" pitchFamily="18" charset="0"/>
                <a:cs typeface="Times New Roman" panose="02020603050405020304" pitchFamily="18" charset="0"/>
              </a:rPr>
              <a:t>PROBLEM STATEMENT</a:t>
            </a:r>
            <a:endParaRPr dirty="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2.    PROJECT OVERVIEW</a:t>
            </a:r>
          </a:p>
          <a:p>
            <a:r>
              <a:rPr dirty="0" sz="2400" lang="en-US">
                <a:latin typeface="Times New Roman" panose="02020603050405020304" pitchFamily="18" charset="0"/>
                <a:cs typeface="Times New Roman" panose="02020603050405020304" pitchFamily="18" charset="0"/>
              </a:rPr>
              <a:t>3.    END USERS</a:t>
            </a:r>
          </a:p>
          <a:p>
            <a:r>
              <a:rPr dirty="0" sz="2400" lang="en-US">
                <a:latin typeface="Times New Roman" panose="02020603050405020304" pitchFamily="18" charset="0"/>
                <a:cs typeface="Times New Roman" panose="02020603050405020304" pitchFamily="18" charset="0"/>
              </a:rPr>
              <a:t>4.    MY SOLUTION</a:t>
            </a:r>
          </a:p>
          <a:p>
            <a:r>
              <a:rPr dirty="0" sz="2400" lang="en-US">
                <a:latin typeface="Times New Roman" panose="02020603050405020304" pitchFamily="18" charset="0"/>
                <a:cs typeface="Times New Roman" panose="02020603050405020304" pitchFamily="18" charset="0"/>
              </a:rPr>
              <a:t>5.    MODELLING</a:t>
            </a:r>
          </a:p>
          <a:p>
            <a:r>
              <a:rPr dirty="0" sz="2400" lang="en-US">
                <a:latin typeface="Times New Roman" panose="02020603050405020304" pitchFamily="18" charset="0"/>
                <a:cs typeface="Times New Roman" panose="02020603050405020304" pitchFamily="18" charset="0"/>
              </a:rPr>
              <a:t>6.    RESULTS</a:t>
            </a:r>
          </a:p>
          <a:p>
            <a:r>
              <a:rPr dirty="0" sz="2400" lang="en-US">
                <a:latin typeface="Times New Roman" panose="02020603050405020304" pitchFamily="18" charset="0"/>
                <a:cs typeface="Times New Roman" panose="02020603050405020304" pitchFamily="18" charset="0"/>
              </a:rPr>
              <a:t>7.    CONCLUSION</a:t>
            </a:r>
          </a:p>
        </p:txBody>
      </p:sp>
      <p:sp>
        <p:nvSpPr>
          <p:cNvPr id="1048596" name="Slide Number Placeholder 5"/>
          <p:cNvSpPr>
            <a:spLocks noGrp="1"/>
          </p:cNvSpPr>
          <p:nvPr>
            <p:ph type="sldNum" sz="quarter" idx="12"/>
          </p:nvPr>
        </p:nvSpPr>
        <p:spPr>
          <a:xfrm>
            <a:off x="10373350" y="6356349"/>
            <a:ext cx="987552" cy="365125"/>
          </a:xfrm>
        </p:spPr>
        <p:txBody>
          <a:bodyPr/>
          <a:p>
            <a:fld id="{A49DFD55-3C28-40EF-9E31-A92D2E4017FF}"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1" name="Title 1"/>
          <p:cNvSpPr>
            <a:spLocks noGrp="1"/>
          </p:cNvSpPr>
          <p:nvPr>
            <p:ph type="ctrTitle"/>
          </p:nvPr>
        </p:nvSpPr>
        <p:spPr>
          <a:xfrm>
            <a:off x="6676377" y="575507"/>
            <a:ext cx="6379305" cy="530638"/>
          </a:xfrm>
        </p:spPr>
        <p:txBody>
          <a:bodyPr/>
          <a:p>
            <a:r>
              <a:rPr dirty="0" lang="en-US" err="1" u="sng">
                <a:latin typeface="Times New Roman" panose="02020603050405020304" pitchFamily="18" charset="0"/>
                <a:cs typeface="Times New Roman" panose="02020603050405020304" pitchFamily="18" charset="0"/>
              </a:rPr>
              <a:t>ProBLEM</a:t>
            </a:r>
            <a:r>
              <a:rPr dirty="0" lang="en-US" u="sng"/>
              <a:t> STATEMENT</a:t>
            </a:r>
          </a:p>
        </p:txBody>
      </p:sp>
      <p:sp>
        <p:nvSpPr>
          <p:cNvPr id="1048602" name="TextBox 2"/>
          <p:cNvSpPr txBox="1"/>
          <p:nvPr/>
        </p:nvSpPr>
        <p:spPr>
          <a:xfrm>
            <a:off x="6587067" y="1320800"/>
            <a:ext cx="5469466" cy="61874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indent="-342900" marL="342900">
              <a:buFont typeface="Arial"/>
              <a:buChar char="•"/>
            </a:pPr>
            <a:r>
              <a:rPr dirty="0" sz="2400" lang="en-US">
                <a:solidFill>
                  <a:srgbClr val="0D0D0D"/>
                </a:solidFill>
                <a:latin typeface="Times New Roman"/>
                <a:ea typeface="+mn-lt"/>
                <a:cs typeface="+mn-lt"/>
              </a:rPr>
              <a:t>The stock market is characterized by its inherent volatility and complexity, making accurate predictions of stock prices a challenging task.</a:t>
            </a:r>
            <a:endParaRPr dirty="0" sz="2400" lang="en-US">
              <a:solidFill>
                <a:srgbClr val="000000"/>
              </a:solidFill>
              <a:latin typeface="Times New Roman"/>
              <a:ea typeface="+mn-lt"/>
              <a:cs typeface="Times New Roman"/>
            </a:endParaRPr>
          </a:p>
          <a:p>
            <a:pPr indent="-342900" marL="342900">
              <a:buFont typeface="Arial"/>
              <a:buChar char="•"/>
            </a:pPr>
            <a:endParaRPr dirty="0" sz="2400" lang="en-US">
              <a:solidFill>
                <a:srgbClr val="0D0D0D"/>
              </a:solidFill>
              <a:latin typeface="Times New Roman"/>
              <a:ea typeface="+mn-lt"/>
              <a:cs typeface="+mn-lt"/>
            </a:endParaRPr>
          </a:p>
          <a:p>
            <a:pPr indent="-342900" marL="342900">
              <a:buFont typeface="Arial"/>
              <a:buChar char="•"/>
            </a:pPr>
            <a:r>
              <a:rPr dirty="0" sz="2400" lang="en-US">
                <a:solidFill>
                  <a:srgbClr val="0D0D0D"/>
                </a:solidFill>
                <a:latin typeface="Times New Roman"/>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dirty="0" sz="2400" lang="en-US">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6" name="Title 1"/>
          <p:cNvSpPr>
            <a:spLocks noGrp="1"/>
          </p:cNvSpPr>
          <p:nvPr>
            <p:ph type="ctrTitle"/>
          </p:nvPr>
        </p:nvSpPr>
        <p:spPr>
          <a:xfrm>
            <a:off x="4339979" y="359045"/>
            <a:ext cx="9125380" cy="875694"/>
          </a:xfrm>
        </p:spPr>
        <p:txBody>
          <a:bodyPr/>
          <a:p>
            <a:pPr algn="ctr"/>
            <a:r>
              <a:rPr dirty="0" sz="4000" lang="en-US" u="sng">
                <a:solidFill>
                  <a:srgbClr val="222222"/>
                </a:solidFill>
                <a:latin typeface="Times New Roman"/>
                <a:cs typeface="Arial"/>
              </a:rPr>
              <a:t>PROJECT OVERVIEW</a:t>
            </a:r>
            <a:endParaRPr dirty="0" sz="4000" lang="en-US" u="sng">
              <a:latin typeface="Times New Roman"/>
              <a:cs typeface="Arial"/>
            </a:endParaRPr>
          </a:p>
        </p:txBody>
      </p:sp>
      <p:sp>
        <p:nvSpPr>
          <p:cNvPr id="1048607" name="TextBox 3"/>
          <p:cNvSpPr txBox="1"/>
          <p:nvPr/>
        </p:nvSpPr>
        <p:spPr>
          <a:xfrm>
            <a:off x="6096000" y="1148333"/>
            <a:ext cx="5877458" cy="68351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sz="2700" lang="en-US">
                <a:solidFill>
                  <a:srgbClr val="222222"/>
                </a:solidFill>
                <a:latin typeface="Times New Roman"/>
                <a:cs typeface="Arial"/>
              </a:rPr>
              <a:t>                                                                 </a:t>
            </a:r>
            <a:endParaRPr dirty="0" sz="2500" lang="en-US">
              <a:solidFill>
                <a:srgbClr val="000000"/>
              </a:solidFill>
              <a:latin typeface="Times New Roman"/>
              <a:cs typeface="Times New Roman"/>
            </a:endParaRPr>
          </a:p>
          <a:p>
            <a:pPr indent="-342900" marL="342900">
              <a:buFont typeface="Arial"/>
              <a:buChar char="•"/>
            </a:pPr>
            <a:r>
              <a:rPr dirty="0" sz="2500" lang="en-US">
                <a:solidFill>
                  <a:srgbClr val="222222"/>
                </a:solidFill>
                <a:latin typeface="Times New Roman"/>
                <a:cs typeface="Arial"/>
              </a:rPr>
              <a:t> The Intelligent Stock Market Analysis System is  a comprehensive project aimed at providing investors and traders with powerful tools for analyzing and</a:t>
            </a:r>
            <a:endParaRPr dirty="0" sz="2500" lang="en-US">
              <a:solidFill>
                <a:srgbClr val="000000"/>
              </a:solidFill>
              <a:latin typeface="Times New Roman"/>
              <a:cs typeface="Times New Roman"/>
            </a:endParaRPr>
          </a:p>
          <a:p>
            <a:r>
              <a:rPr dirty="0" sz="2500" lang="en-US">
                <a:solidFill>
                  <a:srgbClr val="222222"/>
                </a:solidFill>
                <a:latin typeface="Times New Roman"/>
                <a:cs typeface="Arial"/>
              </a:rPr>
              <a:t>    interpreting stock market data.</a:t>
            </a:r>
            <a:r>
              <a:rPr dirty="0" sz="2500" lang="en-US">
                <a:latin typeface="Times New Roman"/>
                <a:cs typeface="Arial"/>
              </a:rPr>
              <a:t>​</a:t>
            </a:r>
            <a:endParaRPr dirty="0" sz="2500" lang="en-US">
              <a:latin typeface="Times New Roman"/>
              <a:cs typeface="Times New Roman"/>
            </a:endParaRPr>
          </a:p>
          <a:p>
            <a:pPr indent="-342900" marL="342900">
              <a:buFont typeface="Arial"/>
              <a:buChar char="•"/>
            </a:pPr>
            <a:endParaRPr dirty="0" sz="2500" lang="en-US">
              <a:solidFill>
                <a:srgbClr val="222222"/>
              </a:solidFill>
              <a:latin typeface="Times New Roman"/>
              <a:cs typeface="Arial"/>
            </a:endParaRPr>
          </a:p>
          <a:p>
            <a:pPr indent="-342900" marL="342900">
              <a:buFont typeface="Arial"/>
              <a:buChar char="•"/>
            </a:pPr>
            <a:r>
              <a:rPr dirty="0" sz="2500" lang="en-US">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endParaRPr dirty="0" sz="2500" lang="en-US">
              <a:solidFill>
                <a:srgbClr val="000000"/>
              </a:solidFill>
              <a:latin typeface="Times New Roman"/>
              <a:cs typeface="Arial"/>
            </a:endParaRPr>
          </a:p>
          <a:p>
            <a:pPr>
              <a:buFont typeface="Arial,Sans-Serif"/>
            </a:pPr>
            <a:r>
              <a:rPr dirty="0" sz="2500" lang="en-US">
                <a:solidFill>
                  <a:srgbClr val="222222"/>
                </a:solidFill>
                <a:latin typeface="Times New Roman"/>
                <a:cs typeface="Arial"/>
              </a:rPr>
              <a:t>    of stock  trading.</a:t>
            </a:r>
            <a:r>
              <a:rPr dirty="0" sz="2500" lang="en-US">
                <a:latin typeface="Times New Roman"/>
                <a:cs typeface="Arial"/>
              </a:rPr>
              <a:t>​</a:t>
            </a:r>
            <a:endParaRPr dirty="0" sz="2500" lang="en-US">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2" name="Title 1"/>
          <p:cNvSpPr>
            <a:spLocks noGrp="1"/>
          </p:cNvSpPr>
          <p:nvPr>
            <p:ph type="title"/>
          </p:nvPr>
        </p:nvSpPr>
        <p:spPr>
          <a:xfrm>
            <a:off x="1322318" y="778588"/>
            <a:ext cx="7288282" cy="769706"/>
          </a:xfrm>
        </p:spPr>
        <p:txBody>
          <a:bodyPr>
            <a:normAutofit/>
          </a:bodyPr>
          <a:p>
            <a:r>
              <a:rPr dirty="0" sz="4000" lang="en-US" u="sng">
                <a:latin typeface="Times New Roman"/>
                <a:cs typeface="Times New Roman"/>
              </a:rPr>
              <a:t>END USERS</a:t>
            </a:r>
          </a:p>
        </p:txBody>
      </p:sp>
      <p:sp>
        <p:nvSpPr>
          <p:cNvPr id="1048613" name="Text Placeholder 2"/>
          <p:cNvSpPr>
            <a:spLocks noGrp="1"/>
          </p:cNvSpPr>
          <p:nvPr>
            <p:ph sz="half" idx="2"/>
          </p:nvPr>
        </p:nvSpPr>
        <p:spPr>
          <a:xfrm>
            <a:off x="1322388" y="1799795"/>
            <a:ext cx="7288212" cy="4456598"/>
          </a:xfrm>
        </p:spPr>
        <p:txBody>
          <a:bodyPr anchor="t" bIns="45720" lIns="91440" rIns="91440" rtlCol="0" tIns="45720" vert="horz">
            <a:normAutofit/>
          </a:bodyPr>
          <a:p>
            <a:r>
              <a:rPr b="0" sz="3600" lang="en-US">
                <a:latin typeface="Times New Roman" panose="02020603050405020304" pitchFamily="18" charset="0"/>
                <a:cs typeface="Times New Roman" panose="02020603050405020304" pitchFamily="18" charset="0"/>
              </a:rPr>
              <a:t>1.Investors</a:t>
            </a:r>
          </a:p>
          <a:p>
            <a:r>
              <a:rPr b="0" sz="3600" lang="en-US">
                <a:latin typeface="Times New Roman" panose="02020603050405020304" pitchFamily="18" charset="0"/>
                <a:cs typeface="Times New Roman" panose="02020603050405020304" pitchFamily="18" charset="0"/>
              </a:rPr>
              <a:t>2.Traders</a:t>
            </a:r>
          </a:p>
          <a:p>
            <a:r>
              <a:rPr b="0" sz="3600" lang="en-US">
                <a:latin typeface="Times New Roman" panose="02020603050405020304" pitchFamily="18" charset="0"/>
                <a:cs typeface="Times New Roman" panose="02020603050405020304" pitchFamily="18" charset="0"/>
              </a:rPr>
              <a:t>3.Financial Analysts</a:t>
            </a:r>
          </a:p>
          <a:p>
            <a:r>
              <a:rPr b="0" sz="3600" lang="en-US">
                <a:latin typeface="Times New Roman" panose="02020603050405020304" pitchFamily="18" charset="0"/>
                <a:cs typeface="Times New Roman" panose="02020603050405020304" pitchFamily="18" charset="0"/>
              </a:rPr>
              <a:t>4.Brokers</a:t>
            </a:r>
          </a:p>
          <a:p>
            <a:endParaRPr b="0" sz="3600" lang="en-US">
              <a:latin typeface="Times New Roman" panose="02020603050405020304" pitchFamily="18" charset="0"/>
              <a:cs typeface="Times New Roman" panose="02020603050405020304" pitchFamily="18" charset="0"/>
            </a:endParaRPr>
          </a:p>
          <a:p>
            <a:endParaRPr b="0" sz="3600" lang="en-US">
              <a:latin typeface="Times New Roman" panose="02020603050405020304" pitchFamily="18" charset="0"/>
              <a:cs typeface="Times New Roman" panose="02020603050405020304" pitchFamily="18" charset="0"/>
            </a:endParaRPr>
          </a:p>
        </p:txBody>
      </p:sp>
      <p:sp>
        <p:nvSpPr>
          <p:cNvPr id="1048614" name="Slide Number Placeholder 5"/>
          <p:cNvSpPr>
            <a:spLocks noGrp="1"/>
          </p:cNvSpPr>
          <p:nvPr>
            <p:ph type="sldNum" sz="quarter" idx="12"/>
          </p:nvPr>
        </p:nvSpPr>
        <p:spPr>
          <a:xfrm>
            <a:off x="10373350" y="6356349"/>
            <a:ext cx="987552" cy="365125"/>
          </a:xfrm>
        </p:spPr>
        <p:txBody>
          <a:bodyPr/>
          <a:p>
            <a:fld id="{A49DFD55-3C28-40EF-9E31-A92D2E4017FF}"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8" name="Title 1"/>
          <p:cNvSpPr>
            <a:spLocks noGrp="1"/>
          </p:cNvSpPr>
          <p:nvPr>
            <p:ph type="title"/>
          </p:nvPr>
        </p:nvSpPr>
        <p:spPr>
          <a:xfrm>
            <a:off x="997854" y="415844"/>
            <a:ext cx="9272357" cy="1057253"/>
          </a:xfrm>
        </p:spPr>
        <p:txBody>
          <a:bodyPr/>
          <a:p>
            <a:r>
              <a:rPr dirty="0" lang="en-US" u="sng">
                <a:latin typeface="Times New Roman"/>
                <a:cs typeface="Times New Roman"/>
              </a:rPr>
              <a:t>INTRODUCTION TO </a:t>
            </a:r>
            <a:r>
              <a:rPr dirty="0" lang="en-US" err="1" u="sng">
                <a:latin typeface="Times New Roman"/>
                <a:cs typeface="Times New Roman"/>
              </a:rPr>
              <a:t>lstm</a:t>
            </a:r>
            <a:r>
              <a:rPr dirty="0" lang="en-US" u="sng">
                <a:latin typeface="Times New Roman"/>
                <a:cs typeface="Times New Roman"/>
              </a:rPr>
              <a:t> neural networks </a:t>
            </a:r>
            <a:endParaRPr dirty="0" lang="en-US" u="sng"/>
          </a:p>
        </p:txBody>
      </p:sp>
      <p:sp>
        <p:nvSpPr>
          <p:cNvPr id="1048619" name="Content Placeholder 2"/>
          <p:cNvSpPr>
            <a:spLocks noGrp="1"/>
          </p:cNvSpPr>
          <p:nvPr>
            <p:ph sz="half" idx="2"/>
          </p:nvPr>
        </p:nvSpPr>
        <p:spPr>
          <a:xfrm>
            <a:off x="1322388" y="1713531"/>
            <a:ext cx="7733910" cy="1715469"/>
          </a:xfrm>
        </p:spPr>
        <p:txBody>
          <a:bodyPr anchor="t" bIns="45720" lIns="91440" rIns="91440" rtlCol="0" tIns="45720" vert="horz">
            <a:noAutofit/>
          </a:bodyPr>
          <a:p>
            <a:pPr indent="-285750" marL="285750">
              <a:buFont typeface="Arial"/>
              <a:buChar char="•"/>
            </a:pPr>
            <a:r>
              <a:rPr b="0" dirty="0" lang="en-US">
                <a:solidFill>
                  <a:srgbClr val="0D0D0D"/>
                </a:solidFill>
                <a:latin typeface="Times New Roman"/>
                <a:ea typeface="+mn-lt"/>
                <a:cs typeface="+mn-lt"/>
              </a:rPr>
              <a:t>LSTM stands for Long Short-Term Memory, a type of recurrent neural network (RNN) architecture.</a:t>
            </a:r>
            <a:endParaRPr dirty="0" lang="en-US">
              <a:latin typeface="Times New Roman"/>
              <a:cs typeface="Times New Roman"/>
            </a:endParaRPr>
          </a:p>
          <a:p>
            <a:pPr indent="-285750" marL="285750">
              <a:buFont typeface="Arial"/>
              <a:buChar char="•"/>
            </a:pPr>
            <a:r>
              <a:rPr b="0" dirty="0" lang="en-US">
                <a:solidFill>
                  <a:srgbClr val="0D0D0D"/>
                </a:solidFill>
                <a:latin typeface="Times New Roman"/>
                <a:ea typeface="+mn-lt"/>
                <a:cs typeface="+mn-lt"/>
              </a:rPr>
              <a:t>Developed to address the vanishing gradient problem in traditional RNNs, which hinders learning long-term dependencies.</a:t>
            </a:r>
            <a:endParaRPr b="0" dirty="0" lang="en-US">
              <a:solidFill>
                <a:srgbClr val="0D0D0D"/>
              </a:solidFill>
              <a:latin typeface="Times New Roman"/>
              <a:cs typeface="Times New Roman"/>
            </a:endParaRPr>
          </a:p>
          <a:p>
            <a:r>
              <a:rPr dirty="0" lang="en-US">
                <a:solidFill>
                  <a:srgbClr val="0D0D0D"/>
                </a:solidFill>
                <a:latin typeface="Times New Roman"/>
                <a:ea typeface="+mn-lt"/>
                <a:cs typeface="+mn-lt"/>
              </a:rPr>
              <a:t> </a:t>
            </a:r>
            <a:endParaRPr b="0" dirty="0" sz="1200" lang="en-US">
              <a:solidFill>
                <a:srgbClr val="0D0D0D"/>
              </a:solidFill>
            </a:endParaRPr>
          </a:p>
          <a:p>
            <a:endParaRPr dirty="0" lang="en-US"/>
          </a:p>
        </p:txBody>
      </p:sp>
      <p:sp>
        <p:nvSpPr>
          <p:cNvPr id="1048620" name="Slide Number Placeholder 3"/>
          <p:cNvSpPr>
            <a:spLocks noGrp="1"/>
          </p:cNvSpPr>
          <p:nvPr>
            <p:ph type="sldNum" sz="quarter" idx="12"/>
          </p:nvPr>
        </p:nvSpPr>
        <p:spPr/>
        <p:txBody>
          <a:bodyPr/>
          <a:p>
            <a:fld id="{A49DFD55-3C28-40EF-9E31-A92D2E4017FF}" type="slidenum">
              <a:rPr lang="en-US" smtClean="0"/>
              <a:t>7</a:t>
            </a:fld>
            <a:endParaRPr lang="en-US"/>
          </a:p>
        </p:txBody>
      </p:sp>
      <p:sp>
        <p:nvSpPr>
          <p:cNvPr id="1048621" name="Title 1"/>
          <p:cNvSpPr txBox="1"/>
          <p:nvPr/>
        </p:nvSpPr>
        <p:spPr>
          <a:xfrm>
            <a:off x="997854" y="3389215"/>
            <a:ext cx="9272357" cy="560438"/>
          </a:xfrm>
          <a:prstGeom prst="rect"/>
        </p:spPr>
        <p:txBody>
          <a:bodyPr anchor="b" bIns="45720" lIns="91440" rIns="91440" rtlCol="0" tIns="45720" vert="horz">
            <a:normAutofit/>
          </a:bodyPr>
          <a:lstStyle>
            <a:lvl1pPr algn="l" defTabSz="914400" eaLnBrk="1" hangingPunct="1" latinLnBrk="0" rtl="0">
              <a:lnSpc>
                <a:spcPct val="90000"/>
              </a:lnSpc>
              <a:spcBef>
                <a:spcPct val="0"/>
              </a:spcBef>
              <a:buNone/>
              <a:defRPr baseline="0" cap="all" dirty="0" sz="2800" kern="1200" lang="en-US" spc="150">
                <a:solidFill>
                  <a:schemeClr val="tx1"/>
                </a:solidFill>
                <a:latin typeface="+mj-lt"/>
                <a:ea typeface="+mj-ea"/>
                <a:cs typeface="+mj-cs"/>
              </a:defRPr>
            </a:lvl1pPr>
          </a:lstStyle>
          <a:p>
            <a:r>
              <a:rPr b="0" dirty="0" lang="en-US" u="sng">
                <a:solidFill>
                  <a:srgbClr val="0D0D0D"/>
                </a:solidFill>
                <a:latin typeface="Times New Roman"/>
                <a:ea typeface="+mn-lt"/>
                <a:cs typeface="+mn-lt"/>
              </a:rPr>
              <a:t>Key Components of LSTM</a:t>
            </a:r>
            <a:endParaRPr b="0" dirty="0" lang="en-US" u="sng">
              <a:solidFill>
                <a:srgbClr val="0D0D0D"/>
              </a:solidFill>
              <a:latin typeface="Times New Roman"/>
              <a:cs typeface="Times New Roman"/>
            </a:endParaRPr>
          </a:p>
        </p:txBody>
      </p:sp>
      <p:sp>
        <p:nvSpPr>
          <p:cNvPr id="1048622" name="Content Placeholder 2"/>
          <p:cNvSpPr txBox="1"/>
          <p:nvPr/>
        </p:nvSpPr>
        <p:spPr>
          <a:xfrm>
            <a:off x="1322388" y="4246949"/>
            <a:ext cx="7733910" cy="2109400"/>
          </a:xfrm>
          <a:prstGeom prst="rect"/>
        </p:spPr>
        <p:txBody>
          <a:bodyPr anchor="t" bIns="45720" lIns="91440" rIns="91440" rtlCol="0" tIns="45720" vert="horz">
            <a:noAutofit/>
          </a:bodyPr>
          <a:lstStyle>
            <a:lvl1pPr algn="l" defTabSz="914400" eaLnBrk="1" hangingPunct="1" indent="0" latinLnBrk="0" marL="0" rtl="0">
              <a:lnSpc>
                <a:spcPct val="100000"/>
              </a:lnSpc>
              <a:spcBef>
                <a:spcPts val="1000"/>
              </a:spcBef>
              <a:buFont typeface="Arial" panose="020B0604020202020204" pitchFamily="34" charset="0"/>
              <a:buNone/>
              <a:defRPr baseline="0" b="1" sz="1800" kern="1200" spc="50">
                <a:solidFill>
                  <a:schemeClr val="tx1"/>
                </a:solidFill>
                <a:latin typeface="+mn-lt"/>
                <a:ea typeface="+mn-ea"/>
                <a:cs typeface="+mn-cs"/>
              </a:defRPr>
            </a:lvl1pPr>
            <a:lvl2pPr algn="l" defTabSz="914400" eaLnBrk="1" hangingPunct="1" indent="-285750" latinLnBrk="0" marL="283464" rtl="0">
              <a:lnSpc>
                <a:spcPct val="100000"/>
              </a:lnSpc>
              <a:spcBef>
                <a:spcPts val="1000"/>
              </a:spcBef>
              <a:buFont typeface="Arial" panose="020B0604020202020204" pitchFamily="34" charset="0"/>
              <a:buChar char="•"/>
              <a:defRPr baseline="0" sz="1800" kern="1200" spc="50">
                <a:solidFill>
                  <a:schemeClr val="tx1"/>
                </a:solidFill>
                <a:latin typeface="+mn-lt"/>
                <a:ea typeface="+mn-ea"/>
                <a:cs typeface="+mn-cs"/>
              </a:defRPr>
            </a:lvl2pPr>
            <a:lvl3pPr algn="l" defTabSz="914400" eaLnBrk="1" hangingPunct="1" indent="-285750" latinLnBrk="0" marL="566928" rtl="0">
              <a:lnSpc>
                <a:spcPct val="100000"/>
              </a:lnSpc>
              <a:spcBef>
                <a:spcPts val="1000"/>
              </a:spcBef>
              <a:buFont typeface="Arial" panose="020B0604020202020204" pitchFamily="34" charset="0"/>
              <a:buChar char="•"/>
              <a:defRPr baseline="0" sz="1800" kern="1200" spc="50">
                <a:solidFill>
                  <a:schemeClr val="tx1"/>
                </a:solidFill>
                <a:latin typeface="+mn-lt"/>
                <a:ea typeface="+mn-ea"/>
                <a:cs typeface="+mn-cs"/>
              </a:defRPr>
            </a:lvl3pPr>
            <a:lvl4pPr algn="l" defTabSz="914400" eaLnBrk="1" hangingPunct="1" indent="-285750" latinLnBrk="0" marL="859536" rtl="0">
              <a:lnSpc>
                <a:spcPct val="100000"/>
              </a:lnSpc>
              <a:spcBef>
                <a:spcPts val="1000"/>
              </a:spcBef>
              <a:buFont typeface="Arial" panose="020B0604020202020204" pitchFamily="34" charset="0"/>
              <a:buChar char="•"/>
              <a:defRPr baseline="0" sz="1800" kern="1200" spc="50">
                <a:solidFill>
                  <a:schemeClr val="tx1"/>
                </a:solidFill>
                <a:latin typeface="+mn-lt"/>
                <a:ea typeface="+mn-ea"/>
                <a:cs typeface="+mn-cs"/>
              </a:defRPr>
            </a:lvl4pPr>
            <a:lvl5pPr algn="l" defTabSz="914400" eaLnBrk="1" hangingPunct="1" indent="-285750" latinLnBrk="0" marL="1143000" rtl="0">
              <a:lnSpc>
                <a:spcPct val="100000"/>
              </a:lnSpc>
              <a:spcBef>
                <a:spcPts val="1000"/>
              </a:spcBef>
              <a:buFont typeface="Arial" panose="020B0604020202020204" pitchFamily="34" charset="0"/>
              <a:buChar char="•"/>
              <a:defRPr baseline="0" sz="1800" kern="1200" spc="5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b="0" dirty="0" lang="en-US">
                <a:solidFill>
                  <a:srgbClr val="0D0D0D"/>
                </a:solidFill>
                <a:latin typeface="Times New Roman"/>
                <a:ea typeface="+mn-lt"/>
                <a:cs typeface="+mn-lt"/>
              </a:rPr>
              <a:t>  Input Gate: Controls the flow of information into the cell.</a:t>
            </a:r>
            <a:endParaRPr dirty="0" lang="en-US">
              <a:latin typeface="Times New Roman"/>
              <a:cs typeface="Times New Roman"/>
            </a:endParaRPr>
          </a:p>
          <a:p>
            <a:pPr>
              <a:buFont typeface="Arial"/>
              <a:buChar char="•"/>
            </a:pPr>
            <a:r>
              <a:rPr b="0" dirty="0" lang="en-US">
                <a:solidFill>
                  <a:srgbClr val="0D0D0D"/>
                </a:solidFill>
                <a:latin typeface="Times New Roman"/>
                <a:ea typeface="+mn-lt"/>
                <a:cs typeface="+mn-lt"/>
              </a:rPr>
              <a:t>  Forget Gate: Modulates the retention of information from the previous cell state.</a:t>
            </a:r>
            <a:endParaRPr dirty="0" lang="en-US">
              <a:latin typeface="Times New Roman"/>
              <a:cs typeface="Times New Roman"/>
            </a:endParaRPr>
          </a:p>
          <a:p>
            <a:pPr>
              <a:buFont typeface="Arial"/>
              <a:buChar char="•"/>
            </a:pPr>
            <a:r>
              <a:rPr b="0" dirty="0" lang="en-US">
                <a:solidFill>
                  <a:srgbClr val="0D0D0D"/>
                </a:solidFill>
                <a:latin typeface="Times New Roman"/>
                <a:ea typeface="+mn-lt"/>
                <a:cs typeface="+mn-lt"/>
              </a:rPr>
              <a:t>  Cell State: Carries information over time and is regulated by gates.</a:t>
            </a:r>
            <a:endParaRPr dirty="0" lang="en-US">
              <a:latin typeface="Times New Roman"/>
              <a:cs typeface="Times New Roman"/>
            </a:endParaRPr>
          </a:p>
          <a:p>
            <a:pPr>
              <a:buFont typeface="Arial"/>
              <a:buChar char="•"/>
            </a:pPr>
            <a:r>
              <a:rPr b="0" dirty="0" lang="en-US">
                <a:solidFill>
                  <a:srgbClr val="0D0D0D"/>
                </a:solidFill>
                <a:latin typeface="Times New Roman"/>
                <a:ea typeface="+mn-lt"/>
                <a:cs typeface="+mn-lt"/>
              </a:rPr>
              <a:t>  Output Gate: Controls the information flow from the cell to the output.</a:t>
            </a:r>
            <a:endParaRPr dirty="0" lang="en-US">
              <a:latin typeface="Times New Roman"/>
            </a:endParaRPr>
          </a:p>
          <a:p>
            <a:r>
              <a:rPr dirty="0" lang="en-US">
                <a:solidFill>
                  <a:srgbClr val="0D0D0D"/>
                </a:solidFill>
                <a:latin typeface="Times New Roman"/>
                <a:ea typeface="+mn-lt"/>
                <a:cs typeface="+mn-lt"/>
              </a:rPr>
              <a:t> </a:t>
            </a:r>
            <a:endParaRPr b="0" dirty="0" sz="1200" lang="en-US">
              <a:solidFill>
                <a:srgbClr val="0D0D0D"/>
              </a:solidFill>
            </a:endParaRP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3" name="Title 1"/>
          <p:cNvSpPr>
            <a:spLocks noGrp="1"/>
          </p:cNvSpPr>
          <p:nvPr>
            <p:ph type="title"/>
          </p:nvPr>
        </p:nvSpPr>
        <p:spPr>
          <a:xfrm>
            <a:off x="1627118" y="3603439"/>
            <a:ext cx="7288282" cy="1457223"/>
          </a:xfrm>
        </p:spPr>
        <p:txBody>
          <a:bodyPr>
            <a:normAutofit fontScale="93750"/>
          </a:bodyPr>
          <a:p>
            <a:r>
              <a:rPr b="1" dirty="0" sz="3200" lang="en-US" u="sng">
                <a:solidFill>
                  <a:srgbClr val="0D0D0D"/>
                </a:solidFill>
                <a:latin typeface="Times New Roman"/>
                <a:ea typeface="+mn-lt"/>
                <a:cs typeface="+mn-lt"/>
              </a:rPr>
              <a:t>Limitations and Challenges</a:t>
            </a:r>
            <a:br>
              <a:rPr b="1" dirty="0" sz="3200" lang="en-US" u="sng">
                <a:solidFill>
                  <a:srgbClr val="0D0D0D"/>
                </a:solidFill>
                <a:latin typeface="Times New Roman"/>
                <a:ea typeface="+mn-lt"/>
                <a:cs typeface="+mn-lt"/>
              </a:rPr>
            </a:br>
            <a:br>
              <a:rPr b="1" dirty="0" sz="3200" lang="en-US" u="sng">
                <a:solidFill>
                  <a:srgbClr val="0D0D0D"/>
                </a:solidFill>
                <a:latin typeface="Times New Roman"/>
                <a:cs typeface="Times New Roman"/>
              </a:rPr>
            </a:br>
            <a:endParaRPr b="1" dirty="0" sz="2800" lang="en-US">
              <a:latin typeface="Times New Roman"/>
            </a:endParaRPr>
          </a:p>
        </p:txBody>
      </p:sp>
      <p:sp>
        <p:nvSpPr>
          <p:cNvPr id="1048624" name="Content Placeholder 2"/>
          <p:cNvSpPr>
            <a:spLocks noGrp="1"/>
          </p:cNvSpPr>
          <p:nvPr>
            <p:ph sz="half" idx="2"/>
          </p:nvPr>
        </p:nvSpPr>
        <p:spPr>
          <a:xfrm>
            <a:off x="1627118" y="4332051"/>
            <a:ext cx="7288282" cy="3020020"/>
          </a:xfrm>
        </p:spPr>
        <p:txBody>
          <a:bodyPr anchor="t" bIns="45720" lIns="91440" rIns="91440" rtlCol="0" tIns="45720" vert="horz">
            <a:normAutofit/>
          </a:bodyPr>
          <a:p>
            <a:pPr indent="-342900" marL="342900">
              <a:buFont typeface="Arial" panose="020B0604020202020204" pitchFamily="34" charset="0"/>
              <a:buChar char="•"/>
            </a:pPr>
            <a:r>
              <a:rPr b="0" dirty="0" sz="2000" lang="en-US">
                <a:solidFill>
                  <a:srgbClr val="0D0D0D"/>
                </a:solidFill>
                <a:latin typeface="Times New Roman"/>
                <a:ea typeface="+mn-lt"/>
                <a:cs typeface="+mn-lt"/>
              </a:rPr>
              <a:t>Complexity: LSTM models can be computationally expensive to train and deploy.</a:t>
            </a:r>
          </a:p>
          <a:p>
            <a:pPr indent="-342900" marL="342900">
              <a:buFont typeface="Arial" panose="020B0604020202020204" pitchFamily="34" charset="0"/>
              <a:buChar char="•"/>
            </a:pPr>
            <a:r>
              <a:rPr b="0" dirty="0" sz="2000" lang="en-US">
                <a:solidFill>
                  <a:srgbClr val="0D0D0D"/>
                </a:solidFill>
                <a:latin typeface="Times New Roman"/>
                <a:ea typeface="+mn-lt"/>
                <a:cs typeface="+mn-lt"/>
              </a:rPr>
              <a:t>Overfitting: Prone to overfitting, especially with small datasets.</a:t>
            </a:r>
            <a:endParaRPr b="0" dirty="0" sz="2000" lang="en-US">
              <a:solidFill>
                <a:srgbClr val="0D0D0D"/>
              </a:solidFill>
              <a:latin typeface="Times New Roman"/>
              <a:ea typeface="+mn-lt"/>
              <a:cs typeface="Times New Roman"/>
            </a:endParaRPr>
          </a:p>
          <a:p>
            <a:pPr indent="-342900" marL="342900">
              <a:buFont typeface="Arial" panose="020B0604020202020204" pitchFamily="34" charset="0"/>
              <a:buChar char="•"/>
            </a:pPr>
            <a:r>
              <a:rPr b="0" dirty="0" sz="2000" lang="en-US">
                <a:solidFill>
                  <a:srgbClr val="0D0D0D"/>
                </a:solidFill>
                <a:latin typeface="Times New Roman"/>
                <a:ea typeface="+mn-lt"/>
                <a:cs typeface="+mn-lt"/>
              </a:rPr>
              <a:t>Interpretability: Understanding the inner workings of LSTM models can be challenging.</a:t>
            </a:r>
            <a:endParaRPr dirty="0" lang="en-US"/>
          </a:p>
        </p:txBody>
      </p:sp>
      <p:sp>
        <p:nvSpPr>
          <p:cNvPr id="1048625" name="Slide Number Placeholder 3"/>
          <p:cNvSpPr>
            <a:spLocks noGrp="1"/>
          </p:cNvSpPr>
          <p:nvPr>
            <p:ph type="sldNum" sz="quarter" idx="12"/>
          </p:nvPr>
        </p:nvSpPr>
        <p:spPr/>
        <p:txBody>
          <a:bodyPr/>
          <a:p>
            <a:fld id="{A49DFD55-3C28-40EF-9E31-A92D2E4017FF}" type="slidenum">
              <a:rPr lang="en-US" smtClean="0"/>
              <a:t>8</a:t>
            </a:fld>
            <a:endParaRPr lang="en-US"/>
          </a:p>
        </p:txBody>
      </p:sp>
      <p:sp>
        <p:nvSpPr>
          <p:cNvPr id="1048626" name="Title 1"/>
          <p:cNvSpPr txBox="1"/>
          <p:nvPr/>
        </p:nvSpPr>
        <p:spPr>
          <a:xfrm>
            <a:off x="1627118" y="513569"/>
            <a:ext cx="7288282" cy="798461"/>
          </a:xfrm>
          <a:prstGeom prst="rect"/>
        </p:spPr>
        <p:txBody>
          <a:bodyPr anchor="b" bIns="45720" lIns="91440" rIns="91440" rtlCol="0" tIns="45720" vert="horz">
            <a:normAutofit/>
          </a:bodyPr>
          <a:lstStyle>
            <a:lvl1pPr algn="l" defTabSz="914400" eaLnBrk="1" hangingPunct="1" latinLnBrk="0" rtl="0">
              <a:lnSpc>
                <a:spcPct val="90000"/>
              </a:lnSpc>
              <a:spcBef>
                <a:spcPct val="0"/>
              </a:spcBef>
              <a:buNone/>
              <a:defRPr baseline="0" cap="all" dirty="0" sz="2800" kern="1200" lang="en-US" spc="150">
                <a:solidFill>
                  <a:schemeClr val="tx1"/>
                </a:solidFill>
                <a:latin typeface="+mj-lt"/>
                <a:ea typeface="+mj-ea"/>
                <a:cs typeface="+mj-cs"/>
              </a:defRPr>
            </a:lvl1pPr>
          </a:lstStyle>
          <a:p>
            <a:r>
              <a:rPr b="1" dirty="0" lang="en-IN" u="sng">
                <a:solidFill>
                  <a:srgbClr val="0D0D0D"/>
                </a:solidFill>
                <a:latin typeface="Times New Roman" panose="02020603050405020304" pitchFamily="18" charset="0"/>
                <a:ea typeface="+mj-lt"/>
                <a:cs typeface="Times New Roman" panose="02020603050405020304" pitchFamily="18" charset="0"/>
              </a:rPr>
              <a:t>Applications of LSTM</a:t>
            </a:r>
            <a:endParaRPr b="1" dirty="0" lang="en-IN" u="sng">
              <a:latin typeface="Times New Roman" panose="02020603050405020304" pitchFamily="18" charset="0"/>
              <a:cs typeface="Times New Roman" panose="02020603050405020304" pitchFamily="18" charset="0"/>
            </a:endParaRPr>
          </a:p>
        </p:txBody>
      </p:sp>
      <p:sp>
        <p:nvSpPr>
          <p:cNvPr id="1048627" name="Content Placeholder 2"/>
          <p:cNvSpPr txBox="1"/>
          <p:nvPr/>
        </p:nvSpPr>
        <p:spPr>
          <a:xfrm>
            <a:off x="1627118" y="1505276"/>
            <a:ext cx="7288282" cy="3020020"/>
          </a:xfrm>
          <a:prstGeom prst="rect"/>
        </p:spPr>
        <p:txBody>
          <a:bodyPr anchor="t" bIns="45720" lIns="91440" rIns="91440" rtlCol="0" tIns="45720" vert="horz">
            <a:normAutofit lnSpcReduction="10000"/>
          </a:bodyPr>
          <a:lstStyle>
            <a:lvl1pPr algn="l" defTabSz="914400" eaLnBrk="1" hangingPunct="1" indent="0" latinLnBrk="0" marL="0" rtl="0">
              <a:lnSpc>
                <a:spcPct val="100000"/>
              </a:lnSpc>
              <a:spcBef>
                <a:spcPts val="1000"/>
              </a:spcBef>
              <a:buFont typeface="Arial" panose="020B0604020202020204" pitchFamily="34" charset="0"/>
              <a:buNone/>
              <a:defRPr baseline="0" b="1" sz="1800" kern="1200" spc="50">
                <a:solidFill>
                  <a:schemeClr val="tx1"/>
                </a:solidFill>
                <a:latin typeface="+mn-lt"/>
                <a:ea typeface="+mn-ea"/>
                <a:cs typeface="+mn-cs"/>
              </a:defRPr>
            </a:lvl1pPr>
            <a:lvl2pPr algn="l" defTabSz="914400" eaLnBrk="1" hangingPunct="1" indent="-285750" latinLnBrk="0" marL="283464" rtl="0">
              <a:lnSpc>
                <a:spcPct val="100000"/>
              </a:lnSpc>
              <a:spcBef>
                <a:spcPts val="1000"/>
              </a:spcBef>
              <a:buFont typeface="Arial" panose="020B0604020202020204" pitchFamily="34" charset="0"/>
              <a:buChar char="•"/>
              <a:defRPr baseline="0" sz="1800" kern="1200" spc="50">
                <a:solidFill>
                  <a:schemeClr val="tx1"/>
                </a:solidFill>
                <a:latin typeface="+mn-lt"/>
                <a:ea typeface="+mn-ea"/>
                <a:cs typeface="+mn-cs"/>
              </a:defRPr>
            </a:lvl2pPr>
            <a:lvl3pPr algn="l" defTabSz="914400" eaLnBrk="1" hangingPunct="1" indent="-285750" latinLnBrk="0" marL="566928" rtl="0">
              <a:lnSpc>
                <a:spcPct val="100000"/>
              </a:lnSpc>
              <a:spcBef>
                <a:spcPts val="1000"/>
              </a:spcBef>
              <a:buFont typeface="Arial" panose="020B0604020202020204" pitchFamily="34" charset="0"/>
              <a:buChar char="•"/>
              <a:defRPr baseline="0" sz="1800" kern="1200" spc="50">
                <a:solidFill>
                  <a:schemeClr val="tx1"/>
                </a:solidFill>
                <a:latin typeface="+mn-lt"/>
                <a:ea typeface="+mn-ea"/>
                <a:cs typeface="+mn-cs"/>
              </a:defRPr>
            </a:lvl3pPr>
            <a:lvl4pPr algn="l" defTabSz="914400" eaLnBrk="1" hangingPunct="1" indent="-285750" latinLnBrk="0" marL="859536" rtl="0">
              <a:lnSpc>
                <a:spcPct val="100000"/>
              </a:lnSpc>
              <a:spcBef>
                <a:spcPts val="1000"/>
              </a:spcBef>
              <a:buFont typeface="Arial" panose="020B0604020202020204" pitchFamily="34" charset="0"/>
              <a:buChar char="•"/>
              <a:defRPr baseline="0" sz="1800" kern="1200" spc="50">
                <a:solidFill>
                  <a:schemeClr val="tx1"/>
                </a:solidFill>
                <a:latin typeface="+mn-lt"/>
                <a:ea typeface="+mn-ea"/>
                <a:cs typeface="+mn-cs"/>
              </a:defRPr>
            </a:lvl4pPr>
            <a:lvl5pPr algn="l" defTabSz="914400" eaLnBrk="1" hangingPunct="1" indent="-285750" latinLnBrk="0" marL="1143000" rtl="0">
              <a:lnSpc>
                <a:spcPct val="100000"/>
              </a:lnSpc>
              <a:spcBef>
                <a:spcPts val="1000"/>
              </a:spcBef>
              <a:buFont typeface="Arial" panose="020B0604020202020204" pitchFamily="34" charset="0"/>
              <a:buChar char="•"/>
              <a:defRPr baseline="0" sz="1800" kern="1200" spc="5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5750" marL="285750">
              <a:buFont typeface="Arial"/>
              <a:buChar char="•"/>
            </a:pPr>
            <a:r>
              <a:rPr b="0" dirty="0" sz="2000" lang="en-US">
                <a:solidFill>
                  <a:srgbClr val="0D0D0D"/>
                </a:solidFill>
                <a:latin typeface="Times New Roman"/>
                <a:ea typeface="+mn-lt"/>
                <a:cs typeface="+mn-lt"/>
              </a:rPr>
              <a:t>Stock Price Prediction: Forecasting future stock prices based on historical data.</a:t>
            </a:r>
            <a:endParaRPr dirty="0" sz="2000" lang="en-US">
              <a:latin typeface="Times New Roman"/>
              <a:cs typeface="Times New Roman"/>
            </a:endParaRPr>
          </a:p>
          <a:p>
            <a:pPr indent="-285750" marL="285750">
              <a:buFont typeface="Arial"/>
              <a:buChar char="•"/>
            </a:pPr>
            <a:r>
              <a:rPr b="0" dirty="0" sz="2000" lang="en-US">
                <a:solidFill>
                  <a:srgbClr val="0D0D0D"/>
                </a:solidFill>
                <a:latin typeface="Times New Roman"/>
                <a:ea typeface="+mn-lt"/>
                <a:cs typeface="+mn-lt"/>
              </a:rPr>
              <a:t>Natural Language Processing: Generating coherent text and understanding context in language models.</a:t>
            </a:r>
            <a:endParaRPr dirty="0" sz="2000" lang="en-US">
              <a:latin typeface="Times New Roman"/>
              <a:cs typeface="Times New Roman"/>
            </a:endParaRPr>
          </a:p>
          <a:p>
            <a:pPr indent="-285750" marL="285750">
              <a:buFont typeface="Arial"/>
              <a:buChar char="•"/>
            </a:pPr>
            <a:r>
              <a:rPr b="0" dirty="0" sz="2000" lang="en-US">
                <a:solidFill>
                  <a:srgbClr val="0D0D0D"/>
                </a:solidFill>
                <a:latin typeface="Times New Roman"/>
                <a:ea typeface="+mn-lt"/>
                <a:cs typeface="+mn-lt"/>
              </a:rPr>
              <a:t>Speech Recognition: Transcribing speech into text with improved accuracy.</a:t>
            </a:r>
          </a:p>
          <a:p>
            <a:endParaRPr b="0" dirty="0" sz="2000" lang="en-US">
              <a:solidFill>
                <a:srgbClr val="0D0D0D"/>
              </a:solidFill>
              <a:latin typeface="Times New Roman"/>
            </a:endParaRPr>
          </a:p>
          <a:p>
            <a:r>
              <a:rPr dirty="0" sz="2400" lang="en-US">
                <a:solidFill>
                  <a:srgbClr val="0D0D0D"/>
                </a:solidFill>
                <a:latin typeface="Times New Roman"/>
                <a:ea typeface="+mn-lt"/>
                <a:cs typeface="+mn-lt"/>
              </a:rPr>
              <a:t> </a:t>
            </a:r>
            <a:endParaRPr b="0" dirty="0" sz="2000" lang="en-US">
              <a:solidFill>
                <a:srgbClr val="0D0D0D"/>
              </a:solidFill>
            </a:endParaRP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5" name="Title 1"/>
          <p:cNvSpPr>
            <a:spLocks noGrp="1"/>
          </p:cNvSpPr>
          <p:nvPr>
            <p:ph type="title"/>
          </p:nvPr>
        </p:nvSpPr>
        <p:spPr>
          <a:xfrm>
            <a:off x="1466449" y="1739805"/>
            <a:ext cx="3066222" cy="757588"/>
          </a:xfrm>
        </p:spPr>
        <p:txBody>
          <a:bodyPr>
            <a:normAutofit fontScale="90000"/>
          </a:bodyPr>
          <a:p>
            <a:r>
              <a:rPr dirty="0" lang="en-US" u="sng">
                <a:latin typeface="Times New Roman" panose="02020603050405020304" pitchFamily="18" charset="0"/>
                <a:cs typeface="Times New Roman" panose="02020603050405020304" pitchFamily="18" charset="0"/>
              </a:rPr>
              <a:t>MY SOUTION</a:t>
            </a:r>
            <a:br>
              <a:rPr dirty="0" lang="en-US" u="sng">
                <a:latin typeface="Times New Roman" panose="02020603050405020304" pitchFamily="18" charset="0"/>
                <a:cs typeface="Times New Roman" panose="02020603050405020304" pitchFamily="18" charset="0"/>
              </a:rPr>
            </a:br>
            <a:br>
              <a:rPr dirty="0" lang="en-US" u="sng">
                <a:latin typeface="Times New Roman" panose="02020603050405020304" pitchFamily="18" charset="0"/>
                <a:cs typeface="Times New Roman" panose="02020603050405020304" pitchFamily="18" charset="0"/>
              </a:rPr>
            </a:br>
            <a:br>
              <a:rPr dirty="0" lang="en-US" u="sng">
                <a:latin typeface="Times New Roman" panose="02020603050405020304" pitchFamily="18" charset="0"/>
                <a:cs typeface="Times New Roman" panose="02020603050405020304" pitchFamily="18" charset="0"/>
              </a:rPr>
            </a:br>
            <a:endParaRPr dirty="0" lang="en-US" u="sng">
              <a:latin typeface="Times New Roman" panose="02020603050405020304" pitchFamily="18" charset="0"/>
              <a:cs typeface="Times New Roman" panose="02020603050405020304" pitchFamily="18" charset="0"/>
            </a:endParaRPr>
          </a:p>
        </p:txBody>
      </p:sp>
      <p:sp>
        <p:nvSpPr>
          <p:cNvPr id="1048636" name="Content Placeholder 3"/>
          <p:cNvSpPr>
            <a:spLocks noGrp="1"/>
          </p:cNvSpPr>
          <p:nvPr>
            <p:ph sz="half" idx="2"/>
          </p:nvPr>
        </p:nvSpPr>
        <p:spPr>
          <a:xfrm>
            <a:off x="838199" y="1572657"/>
            <a:ext cx="5661887" cy="4628619"/>
          </a:xfrm>
        </p:spPr>
        <p:txBody>
          <a:bodyPr anchor="t" bIns="45720" lIns="91440" rIns="91440" rtlCol="0" tIns="45720" vert="horz">
            <a:noAutofit/>
          </a:bodyPr>
          <a:p>
            <a:r>
              <a:rPr dirty="0" sz="2000" lang="en-US">
                <a:latin typeface="Times New Roman"/>
                <a:ea typeface="+mn-lt"/>
                <a:cs typeface="+mn-lt"/>
              </a:rPr>
              <a:t>Data Collection and Preprocessing</a:t>
            </a:r>
            <a:endParaRPr dirty="0" sz="2000" lang="en-US">
              <a:solidFill>
                <a:srgbClr val="000000"/>
              </a:solidFill>
              <a:latin typeface="Times New Roman"/>
              <a:ea typeface="+mn-lt"/>
              <a:cs typeface="Times New Roman"/>
            </a:endParaRPr>
          </a:p>
          <a:p>
            <a:r>
              <a:rPr dirty="0" sz="2000" lang="en-US">
                <a:latin typeface="Times New Roman"/>
                <a:ea typeface="+mn-lt"/>
                <a:cs typeface="+mn-lt"/>
              </a:rPr>
              <a:t>Feature Engineering</a:t>
            </a:r>
            <a:endParaRPr dirty="0" sz="2000" lang="en-US">
              <a:solidFill>
                <a:srgbClr val="000000"/>
              </a:solidFill>
              <a:latin typeface="Times New Roman"/>
              <a:ea typeface="+mn-lt"/>
              <a:cs typeface="Times New Roman"/>
            </a:endParaRPr>
          </a:p>
          <a:p>
            <a:r>
              <a:rPr dirty="0" sz="2000" lang="en-US">
                <a:latin typeface="Times New Roman"/>
                <a:ea typeface="+mn-lt"/>
                <a:cs typeface="+mn-lt"/>
              </a:rPr>
              <a:t>Model Building</a:t>
            </a:r>
            <a:endParaRPr dirty="0" sz="2000" lang="en-US">
              <a:latin typeface="Times New Roman"/>
              <a:ea typeface="+mn-lt"/>
              <a:cs typeface="Times New Roman"/>
            </a:endParaRPr>
          </a:p>
          <a:p>
            <a:r>
              <a:rPr dirty="0" sz="2000" lang="en-US">
                <a:latin typeface="Times New Roman"/>
                <a:ea typeface="+mn-lt"/>
                <a:cs typeface="+mn-lt"/>
              </a:rPr>
              <a:t>Model Training</a:t>
            </a:r>
            <a:endParaRPr dirty="0" sz="2000" lang="en-US">
              <a:latin typeface="Times New Roman"/>
              <a:ea typeface="+mn-lt"/>
              <a:cs typeface="Times New Roman"/>
            </a:endParaRPr>
          </a:p>
          <a:p>
            <a:r>
              <a:rPr dirty="0" sz="2000" lang="en-US">
                <a:latin typeface="Times New Roman"/>
                <a:ea typeface="+mn-lt"/>
                <a:cs typeface="+mn-lt"/>
              </a:rPr>
              <a:t>Model Evaluation</a:t>
            </a:r>
            <a:r>
              <a:rPr dirty="0" sz="2000" lang="en-US">
                <a:solidFill>
                  <a:srgbClr val="0D0D0D"/>
                </a:solidFill>
                <a:latin typeface="Times New Roman"/>
                <a:ea typeface="+mn-lt"/>
                <a:cs typeface="+mn-lt"/>
              </a:rPr>
              <a:t>.</a:t>
            </a:r>
            <a:endParaRPr dirty="0" sz="2000" lang="en-US">
              <a:latin typeface="Times New Roman"/>
              <a:cs typeface="Times New Roman"/>
            </a:endParaRPr>
          </a:p>
          <a:p>
            <a:r>
              <a:rPr dirty="0" sz="2000" lang="en-US">
                <a:latin typeface="Times New Roman"/>
                <a:ea typeface="+mn-lt"/>
                <a:cs typeface="+mn-lt"/>
              </a:rPr>
              <a:t>Fine-Tuning and Optimization</a:t>
            </a:r>
            <a:endParaRPr dirty="0" sz="2000" lang="en-US">
              <a:latin typeface="Times New Roman"/>
              <a:ea typeface="+mn-lt"/>
              <a:cs typeface="Times New Roman"/>
            </a:endParaRPr>
          </a:p>
          <a:p>
            <a:r>
              <a:rPr dirty="0" sz="2000" lang="en-US">
                <a:latin typeface="Times New Roman"/>
                <a:ea typeface="+mn-lt"/>
                <a:cs typeface="+mn-lt"/>
              </a:rPr>
              <a:t>Deployment and Monitoring</a:t>
            </a:r>
            <a:endParaRPr dirty="0" sz="2000" lang="en-US">
              <a:latin typeface="Times New Roman"/>
              <a:ea typeface="+mn-lt"/>
              <a:cs typeface="Times New Roman"/>
            </a:endParaRPr>
          </a:p>
          <a:p>
            <a:r>
              <a:rPr dirty="0" sz="2000" lang="en-US">
                <a:latin typeface="Times New Roman"/>
                <a:ea typeface="+mn-lt"/>
                <a:cs typeface="+mn-lt"/>
              </a:rPr>
              <a:t>Risk Management</a:t>
            </a:r>
            <a:endParaRPr dirty="0" sz="2000" lang="en-US">
              <a:latin typeface="Times New Roman"/>
              <a:ea typeface="+mn-lt"/>
              <a:cs typeface="Times New Roman"/>
            </a:endParaRPr>
          </a:p>
          <a:p>
            <a:r>
              <a:rPr dirty="0" sz="2000" lang="en-US">
                <a:latin typeface="Times New Roman"/>
                <a:ea typeface="+mn-lt"/>
                <a:cs typeface="+mn-lt"/>
              </a:rPr>
              <a:t>Documentation and Reporting</a:t>
            </a:r>
            <a:endParaRPr dirty="0" sz="2000" lang="en-US">
              <a:latin typeface="Times New Roman"/>
              <a:ea typeface="+mn-lt"/>
              <a:cs typeface="Times New Roman"/>
            </a:endParaRPr>
          </a:p>
          <a:p>
            <a:r>
              <a:rPr dirty="0" sz="2000" lang="en-US">
                <a:latin typeface="Times New Roman"/>
                <a:ea typeface="+mn-lt"/>
                <a:cs typeface="+mn-lt"/>
              </a:rPr>
              <a:t>Continuous Improvement</a:t>
            </a:r>
            <a:endParaRPr dirty="0" sz="2000" lang="en-US">
              <a:solidFill>
                <a:srgbClr val="0D0D0D"/>
              </a:solidFill>
              <a:latin typeface="Times New Roman"/>
              <a:cs typeface="Times New Roman"/>
            </a:endParaRPr>
          </a:p>
          <a:p>
            <a:pPr lvl="1"/>
            <a:endParaRPr dirty="0" lang="en-US">
              <a:solidFill>
                <a:srgbClr val="0D0D0D"/>
              </a:solidFill>
              <a:latin typeface="Times New Roman"/>
            </a:endParaRPr>
          </a:p>
          <a:p>
            <a:endParaRPr dirty="0" lang="en-US"/>
          </a:p>
        </p:txBody>
      </p:sp>
      <p:sp>
        <p:nvSpPr>
          <p:cNvPr id="1048637" name="Text Placeholder 5"/>
          <p:cNvSpPr>
            <a:spLocks noGrp="1"/>
          </p:cNvSpPr>
          <p:nvPr>
            <p:ph type="body" sz="quarter" idx="3"/>
          </p:nvPr>
        </p:nvSpPr>
        <p:spPr>
          <a:xfrm>
            <a:off x="7887108" y="519819"/>
            <a:ext cx="3943627" cy="851555"/>
          </a:xfrm>
        </p:spPr>
        <p:txBody>
          <a:bodyPr/>
          <a:p>
            <a:r>
              <a:rPr lang="en-US"/>
              <a:t>.</a:t>
            </a:r>
          </a:p>
        </p:txBody>
      </p:sp>
      <p:pic>
        <p:nvPicPr>
          <p:cNvPr id="2097155" name="Content Placeholder 6" descr="A computer screen with a graph and coins  Description automatically generated"/>
          <p:cNvPicPr>
            <a:picLocks noChangeAspect="1" noGrp="1"/>
          </p:cNvPicPr>
          <p:nvPr>
            <p:ph sz="half" idx="14"/>
          </p:nvPr>
        </p:nvPicPr>
        <p:blipFill>
          <a:blip xmlns:r="http://schemas.openxmlformats.org/officeDocument/2006/relationships" r:embed="rId1"/>
          <a:stretch>
            <a:fillRect/>
          </a:stretch>
        </p:blipFill>
        <p:spPr>
          <a:xfrm>
            <a:off x="6064897" y="259654"/>
            <a:ext cx="5765838" cy="6282241"/>
          </a:xfrm>
        </p:spPr>
      </p:pic>
    </p:spTree>
  </p:cSld>
  <p:clrMapOvr>
    <a:masterClrMapping/>
  </p:clrMapOvr>
</p:sld>
</file>

<file path=ppt/theme/theme1.xml><?xml version="1.0" encoding="utf-8"?>
<a:theme xmlns:a="http://schemas.openxmlformats.org/drawingml/2006/main" name="Custom">
  <a:themeElements>
    <a:clrScheme name="Custom 149">
      <a:dk1>
        <a:sysClr lastClr="000000" val="windowText"/>
      </a:dk1>
      <a:lt1>
        <a:sysClr lastClr="FFFFFF" val="window"/>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2311DRK48I</dc:creator>
  <cp:lastModifiedBy>SRIKANTH P</cp:lastModifiedBy>
  <dcterms:created xsi:type="dcterms:W3CDTF">2024-04-04T20:27:25Z</dcterms:created>
  <dcterms:modified xsi:type="dcterms:W3CDTF">2024-04-25T06:16:46Z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a58c467df8a64a679165a1b5f4bb10d8</vt:lpwstr>
  </property>
</Properties>
</file>