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0"/>
  </p:notesMasterIdLst>
  <p:sldIdLst>
    <p:sldId id="256" r:id="rId2"/>
    <p:sldId id="257" r:id="rId3"/>
    <p:sldId id="259" r:id="rId4"/>
    <p:sldId id="260" r:id="rId5"/>
    <p:sldId id="258" r:id="rId6"/>
    <p:sldId id="263" r:id="rId7"/>
    <p:sldId id="262" r:id="rId8"/>
    <p:sldId id="261" r:id="rId9"/>
  </p:sldIdLst>
  <p:sldSz cx="9144000" cy="5143500" type="screen16x9"/>
  <p:notesSz cx="6858000" cy="9144000"/>
  <p:embeddedFontLst>
    <p:embeddedFont>
      <p:font typeface="Assistant" pitchFamily="2" charset="-79"/>
      <p:regular r:id="rId11"/>
      <p:bold r:id="rId12"/>
    </p:embeddedFont>
    <p:embeddedFont>
      <p:font typeface="Kristen ITC" panose="03050502040202030202" pitchFamily="66" charset="0"/>
      <p:regular r:id="rId13"/>
    </p:embeddedFont>
    <p:embeddedFont>
      <p:font typeface="Manrope" panose="020B0604020202020204" charset="0"/>
      <p:regular r:id="rId14"/>
      <p:bold r:id="rId15"/>
    </p:embeddedFont>
    <p:embeddedFont>
      <p:font typeface="Showcard Gothic" panose="04020904020102020604" pitchFamily="82"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20D982-B1C5-4E5A-86E7-8DF2DF805C9E}">
  <a:tblStyle styleId="{EA20D982-B1C5-4E5A-86E7-8DF2DF805C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2" d="100"/>
          <a:sy n="92" d="100"/>
        </p:scale>
        <p:origin x="663" y="7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i Anand Raj - [CB.EN.U4AIE21111]" userId="5b2cb240-5991-44fe-b9b8-99d726c751c8" providerId="ADAL" clId="{1213955E-DE1F-4312-BD1E-D56396AC28A7}"/>
    <pc:docChg chg="custSel addSld delSld modSld">
      <pc:chgData name="Gali Anand Raj - [CB.EN.U4AIE21111]" userId="5b2cb240-5991-44fe-b9b8-99d726c751c8" providerId="ADAL" clId="{1213955E-DE1F-4312-BD1E-D56396AC28A7}" dt="2023-06-19T13:21:36.469" v="920" actId="14100"/>
      <pc:docMkLst>
        <pc:docMk/>
      </pc:docMkLst>
      <pc:sldChg chg="addSp modSp mod">
        <pc:chgData name="Gali Anand Raj - [CB.EN.U4AIE21111]" userId="5b2cb240-5991-44fe-b9b8-99d726c751c8" providerId="ADAL" clId="{1213955E-DE1F-4312-BD1E-D56396AC28A7}" dt="2023-06-19T12:59:01.478" v="333" actId="20577"/>
        <pc:sldMkLst>
          <pc:docMk/>
          <pc:sldMk cId="0" sldId="256"/>
        </pc:sldMkLst>
        <pc:spChg chg="add mod">
          <ac:chgData name="Gali Anand Raj - [CB.EN.U4AIE21111]" userId="5b2cb240-5991-44fe-b9b8-99d726c751c8" providerId="ADAL" clId="{1213955E-DE1F-4312-BD1E-D56396AC28A7}" dt="2023-06-19T12:59:01.478" v="333" actId="20577"/>
          <ac:spMkLst>
            <pc:docMk/>
            <pc:sldMk cId="0" sldId="256"/>
            <ac:spMk id="2" creationId="{55EC4BC4-828B-4C3C-2174-158DFE2C9595}"/>
          </ac:spMkLst>
        </pc:spChg>
        <pc:spChg chg="mod">
          <ac:chgData name="Gali Anand Raj - [CB.EN.U4AIE21111]" userId="5b2cb240-5991-44fe-b9b8-99d726c751c8" providerId="ADAL" clId="{1213955E-DE1F-4312-BD1E-D56396AC28A7}" dt="2023-06-19T12:57:20.422" v="319" actId="1076"/>
          <ac:spMkLst>
            <pc:docMk/>
            <pc:sldMk cId="0" sldId="256"/>
            <ac:spMk id="221" creationId="{00000000-0000-0000-0000-000000000000}"/>
          </ac:spMkLst>
        </pc:spChg>
        <pc:grpChg chg="mod">
          <ac:chgData name="Gali Anand Raj - [CB.EN.U4AIE21111]" userId="5b2cb240-5991-44fe-b9b8-99d726c751c8" providerId="ADAL" clId="{1213955E-DE1F-4312-BD1E-D56396AC28A7}" dt="2023-06-19T12:57:12.742" v="317" actId="1076"/>
          <ac:grpSpMkLst>
            <pc:docMk/>
            <pc:sldMk cId="0" sldId="256"/>
            <ac:grpSpMk id="223" creationId="{00000000-0000-0000-0000-000000000000}"/>
          </ac:grpSpMkLst>
        </pc:grpChg>
        <pc:graphicFrameChg chg="add mod modGraphic">
          <ac:chgData name="Gali Anand Raj - [CB.EN.U4AIE21111]" userId="5b2cb240-5991-44fe-b9b8-99d726c751c8" providerId="ADAL" clId="{1213955E-DE1F-4312-BD1E-D56396AC28A7}" dt="2023-06-19T12:57:44.095" v="321" actId="1076"/>
          <ac:graphicFrameMkLst>
            <pc:docMk/>
            <pc:sldMk cId="0" sldId="256"/>
            <ac:graphicFrameMk id="3" creationId="{D5AC3E61-1617-2B6E-BE3A-92E4716ADD22}"/>
          </ac:graphicFrameMkLst>
        </pc:graphicFrameChg>
      </pc:sldChg>
      <pc:sldChg chg="del">
        <pc:chgData name="Gali Anand Raj - [CB.EN.U4AIE21111]" userId="5b2cb240-5991-44fe-b9b8-99d726c751c8" providerId="ADAL" clId="{1213955E-DE1F-4312-BD1E-D56396AC28A7}" dt="2023-06-19T12:49:50.692" v="46" actId="2696"/>
        <pc:sldMkLst>
          <pc:docMk/>
          <pc:sldMk cId="0" sldId="257"/>
        </pc:sldMkLst>
      </pc:sldChg>
      <pc:sldChg chg="modSp del mod">
        <pc:chgData name="Gali Anand Raj - [CB.EN.U4AIE21111]" userId="5b2cb240-5991-44fe-b9b8-99d726c751c8" providerId="ADAL" clId="{1213955E-DE1F-4312-BD1E-D56396AC28A7}" dt="2023-06-19T12:43:05.152" v="30" actId="47"/>
        <pc:sldMkLst>
          <pc:docMk/>
          <pc:sldMk cId="0" sldId="258"/>
        </pc:sldMkLst>
        <pc:spChg chg="mod">
          <ac:chgData name="Gali Anand Raj - [CB.EN.U4AIE21111]" userId="5b2cb240-5991-44fe-b9b8-99d726c751c8" providerId="ADAL" clId="{1213955E-DE1F-4312-BD1E-D56396AC28A7}" dt="2023-06-13T05:47:12.924" v="11" actId="20577"/>
          <ac:spMkLst>
            <pc:docMk/>
            <pc:sldMk cId="0" sldId="258"/>
            <ac:spMk id="306" creationId="{00000000-0000-0000-0000-000000000000}"/>
          </ac:spMkLst>
        </pc:spChg>
      </pc:sldChg>
      <pc:sldChg chg="del">
        <pc:chgData name="Gali Anand Raj - [CB.EN.U4AIE21111]" userId="5b2cb240-5991-44fe-b9b8-99d726c751c8" providerId="ADAL" clId="{1213955E-DE1F-4312-BD1E-D56396AC28A7}" dt="2023-06-19T12:52:09.775" v="73" actId="47"/>
        <pc:sldMkLst>
          <pc:docMk/>
          <pc:sldMk cId="0" sldId="259"/>
        </pc:sldMkLst>
      </pc:sldChg>
      <pc:sldChg chg="del">
        <pc:chgData name="Gali Anand Raj - [CB.EN.U4AIE21111]" userId="5b2cb240-5991-44fe-b9b8-99d726c751c8" providerId="ADAL" clId="{1213955E-DE1F-4312-BD1E-D56396AC28A7}" dt="2023-06-19T12:42:24.441" v="28" actId="47"/>
        <pc:sldMkLst>
          <pc:docMk/>
          <pc:sldMk cId="0" sldId="261"/>
        </pc:sldMkLst>
      </pc:sldChg>
      <pc:sldChg chg="del">
        <pc:chgData name="Gali Anand Raj - [CB.EN.U4AIE21111]" userId="5b2cb240-5991-44fe-b9b8-99d726c751c8" providerId="ADAL" clId="{1213955E-DE1F-4312-BD1E-D56396AC28A7}" dt="2023-06-19T12:42:25.636" v="29" actId="47"/>
        <pc:sldMkLst>
          <pc:docMk/>
          <pc:sldMk cId="0" sldId="274"/>
        </pc:sldMkLst>
      </pc:sldChg>
      <pc:sldChg chg="del">
        <pc:chgData name="Gali Anand Raj - [CB.EN.U4AIE21111]" userId="5b2cb240-5991-44fe-b9b8-99d726c751c8" providerId="ADAL" clId="{1213955E-DE1F-4312-BD1E-D56396AC28A7}" dt="2023-06-19T12:49:54.527" v="47" actId="47"/>
        <pc:sldMkLst>
          <pc:docMk/>
          <pc:sldMk cId="680566798" sldId="308"/>
        </pc:sldMkLst>
      </pc:sldChg>
      <pc:sldChg chg="addSp delSp modSp new mod modClrScheme chgLayout">
        <pc:chgData name="Gali Anand Raj - [CB.EN.U4AIE21111]" userId="5b2cb240-5991-44fe-b9b8-99d726c751c8" providerId="ADAL" clId="{1213955E-DE1F-4312-BD1E-D56396AC28A7}" dt="2023-06-19T13:21:09.956" v="918" actId="1076"/>
        <pc:sldMkLst>
          <pc:docMk/>
          <pc:sldMk cId="3695733586" sldId="309"/>
        </pc:sldMkLst>
        <pc:spChg chg="del mod ord">
          <ac:chgData name="Gali Anand Raj - [CB.EN.U4AIE21111]" userId="5b2cb240-5991-44fe-b9b8-99d726c751c8" providerId="ADAL" clId="{1213955E-DE1F-4312-BD1E-D56396AC28A7}" dt="2023-06-19T12:37:48.824" v="13" actId="700"/>
          <ac:spMkLst>
            <pc:docMk/>
            <pc:sldMk cId="3695733586" sldId="309"/>
            <ac:spMk id="2" creationId="{8CA511A9-9F8B-F7D8-2CD7-2A7260968928}"/>
          </ac:spMkLst>
        </pc:spChg>
        <pc:spChg chg="del mod ord">
          <ac:chgData name="Gali Anand Raj - [CB.EN.U4AIE21111]" userId="5b2cb240-5991-44fe-b9b8-99d726c751c8" providerId="ADAL" clId="{1213955E-DE1F-4312-BD1E-D56396AC28A7}" dt="2023-06-19T12:37:48.824" v="13" actId="700"/>
          <ac:spMkLst>
            <pc:docMk/>
            <pc:sldMk cId="3695733586" sldId="309"/>
            <ac:spMk id="3" creationId="{576214E8-31E5-EDCA-B604-8DE02B038D5F}"/>
          </ac:spMkLst>
        </pc:spChg>
        <pc:spChg chg="del">
          <ac:chgData name="Gali Anand Raj - [CB.EN.U4AIE21111]" userId="5b2cb240-5991-44fe-b9b8-99d726c751c8" providerId="ADAL" clId="{1213955E-DE1F-4312-BD1E-D56396AC28A7}" dt="2023-06-19T12:37:48.824" v="13" actId="700"/>
          <ac:spMkLst>
            <pc:docMk/>
            <pc:sldMk cId="3695733586" sldId="309"/>
            <ac:spMk id="4" creationId="{9F1BF447-B27B-956D-86EC-D4D62D6C0C01}"/>
          </ac:spMkLst>
        </pc:spChg>
        <pc:spChg chg="del">
          <ac:chgData name="Gali Anand Raj - [CB.EN.U4AIE21111]" userId="5b2cb240-5991-44fe-b9b8-99d726c751c8" providerId="ADAL" clId="{1213955E-DE1F-4312-BD1E-D56396AC28A7}" dt="2023-06-19T12:37:48.824" v="13" actId="700"/>
          <ac:spMkLst>
            <pc:docMk/>
            <pc:sldMk cId="3695733586" sldId="309"/>
            <ac:spMk id="5" creationId="{AC708828-F0A4-3FF5-A345-0305F661DE68}"/>
          </ac:spMkLst>
        </pc:spChg>
        <pc:spChg chg="del">
          <ac:chgData name="Gali Anand Raj - [CB.EN.U4AIE21111]" userId="5b2cb240-5991-44fe-b9b8-99d726c751c8" providerId="ADAL" clId="{1213955E-DE1F-4312-BD1E-D56396AC28A7}" dt="2023-06-19T12:37:48.824" v="13" actId="700"/>
          <ac:spMkLst>
            <pc:docMk/>
            <pc:sldMk cId="3695733586" sldId="309"/>
            <ac:spMk id="6" creationId="{4D0EAE93-BB53-4773-A9F8-6D23299EA15F}"/>
          </ac:spMkLst>
        </pc:spChg>
        <pc:spChg chg="del">
          <ac:chgData name="Gali Anand Raj - [CB.EN.U4AIE21111]" userId="5b2cb240-5991-44fe-b9b8-99d726c751c8" providerId="ADAL" clId="{1213955E-DE1F-4312-BD1E-D56396AC28A7}" dt="2023-06-19T12:37:48.824" v="13" actId="700"/>
          <ac:spMkLst>
            <pc:docMk/>
            <pc:sldMk cId="3695733586" sldId="309"/>
            <ac:spMk id="7" creationId="{D1F9464D-02B4-F027-CDC5-627F5EA41A9D}"/>
          </ac:spMkLst>
        </pc:spChg>
        <pc:spChg chg="del">
          <ac:chgData name="Gali Anand Raj - [CB.EN.U4AIE21111]" userId="5b2cb240-5991-44fe-b9b8-99d726c751c8" providerId="ADAL" clId="{1213955E-DE1F-4312-BD1E-D56396AC28A7}" dt="2023-06-19T12:37:48.824" v="13" actId="700"/>
          <ac:spMkLst>
            <pc:docMk/>
            <pc:sldMk cId="3695733586" sldId="309"/>
            <ac:spMk id="8" creationId="{51C5BA47-A592-AA58-B6AD-9CB59354939C}"/>
          </ac:spMkLst>
        </pc:spChg>
        <pc:spChg chg="del">
          <ac:chgData name="Gali Anand Raj - [CB.EN.U4AIE21111]" userId="5b2cb240-5991-44fe-b9b8-99d726c751c8" providerId="ADAL" clId="{1213955E-DE1F-4312-BD1E-D56396AC28A7}" dt="2023-06-19T12:37:48.824" v="13" actId="700"/>
          <ac:spMkLst>
            <pc:docMk/>
            <pc:sldMk cId="3695733586" sldId="309"/>
            <ac:spMk id="9" creationId="{127A7611-F0CC-EF1C-73C4-D57366B2A521}"/>
          </ac:spMkLst>
        </pc:spChg>
        <pc:spChg chg="del">
          <ac:chgData name="Gali Anand Raj - [CB.EN.U4AIE21111]" userId="5b2cb240-5991-44fe-b9b8-99d726c751c8" providerId="ADAL" clId="{1213955E-DE1F-4312-BD1E-D56396AC28A7}" dt="2023-06-19T12:37:48.824" v="13" actId="700"/>
          <ac:spMkLst>
            <pc:docMk/>
            <pc:sldMk cId="3695733586" sldId="309"/>
            <ac:spMk id="10" creationId="{D3C5A3CE-7FC0-0E5F-B8CD-B4105217B453}"/>
          </ac:spMkLst>
        </pc:spChg>
        <pc:spChg chg="del">
          <ac:chgData name="Gali Anand Raj - [CB.EN.U4AIE21111]" userId="5b2cb240-5991-44fe-b9b8-99d726c751c8" providerId="ADAL" clId="{1213955E-DE1F-4312-BD1E-D56396AC28A7}" dt="2023-06-19T12:37:48.824" v="13" actId="700"/>
          <ac:spMkLst>
            <pc:docMk/>
            <pc:sldMk cId="3695733586" sldId="309"/>
            <ac:spMk id="11" creationId="{619D0945-0FF4-7B97-F944-8AE1864EFCF2}"/>
          </ac:spMkLst>
        </pc:spChg>
        <pc:spChg chg="del">
          <ac:chgData name="Gali Anand Raj - [CB.EN.U4AIE21111]" userId="5b2cb240-5991-44fe-b9b8-99d726c751c8" providerId="ADAL" clId="{1213955E-DE1F-4312-BD1E-D56396AC28A7}" dt="2023-06-19T12:37:48.824" v="13" actId="700"/>
          <ac:spMkLst>
            <pc:docMk/>
            <pc:sldMk cId="3695733586" sldId="309"/>
            <ac:spMk id="12" creationId="{302072C1-A23E-F2B5-8F5B-1BA70619A056}"/>
          </ac:spMkLst>
        </pc:spChg>
        <pc:spChg chg="del">
          <ac:chgData name="Gali Anand Raj - [CB.EN.U4AIE21111]" userId="5b2cb240-5991-44fe-b9b8-99d726c751c8" providerId="ADAL" clId="{1213955E-DE1F-4312-BD1E-D56396AC28A7}" dt="2023-06-19T12:37:48.824" v="13" actId="700"/>
          <ac:spMkLst>
            <pc:docMk/>
            <pc:sldMk cId="3695733586" sldId="309"/>
            <ac:spMk id="13" creationId="{0013CD71-51D4-6A5E-D614-7179C29FF4EE}"/>
          </ac:spMkLst>
        </pc:spChg>
        <pc:spChg chg="del">
          <ac:chgData name="Gali Anand Raj - [CB.EN.U4AIE21111]" userId="5b2cb240-5991-44fe-b9b8-99d726c751c8" providerId="ADAL" clId="{1213955E-DE1F-4312-BD1E-D56396AC28A7}" dt="2023-06-19T12:37:48.824" v="13" actId="700"/>
          <ac:spMkLst>
            <pc:docMk/>
            <pc:sldMk cId="3695733586" sldId="309"/>
            <ac:spMk id="14" creationId="{72E299D6-02E1-9DCF-4258-DDEF547002CA}"/>
          </ac:spMkLst>
        </pc:spChg>
        <pc:spChg chg="add del mod ord">
          <ac:chgData name="Gali Anand Raj - [CB.EN.U4AIE21111]" userId="5b2cb240-5991-44fe-b9b8-99d726c751c8" providerId="ADAL" clId="{1213955E-DE1F-4312-BD1E-D56396AC28A7}" dt="2023-06-19T12:37:57.398" v="14" actId="700"/>
          <ac:spMkLst>
            <pc:docMk/>
            <pc:sldMk cId="3695733586" sldId="309"/>
            <ac:spMk id="15" creationId="{CA10579E-D6E6-84F6-FDAF-CCE5956B893A}"/>
          </ac:spMkLst>
        </pc:spChg>
        <pc:spChg chg="add del mod ord">
          <ac:chgData name="Gali Anand Raj - [CB.EN.U4AIE21111]" userId="5b2cb240-5991-44fe-b9b8-99d726c751c8" providerId="ADAL" clId="{1213955E-DE1F-4312-BD1E-D56396AC28A7}" dt="2023-06-19T12:37:57.398" v="14" actId="700"/>
          <ac:spMkLst>
            <pc:docMk/>
            <pc:sldMk cId="3695733586" sldId="309"/>
            <ac:spMk id="16" creationId="{54A5691C-6BFF-01F1-F605-AD5DCA0FA019}"/>
          </ac:spMkLst>
        </pc:spChg>
        <pc:spChg chg="add del mod ord">
          <ac:chgData name="Gali Anand Raj - [CB.EN.U4AIE21111]" userId="5b2cb240-5991-44fe-b9b8-99d726c751c8" providerId="ADAL" clId="{1213955E-DE1F-4312-BD1E-D56396AC28A7}" dt="2023-06-19T12:38:03.274" v="15" actId="478"/>
          <ac:spMkLst>
            <pc:docMk/>
            <pc:sldMk cId="3695733586" sldId="309"/>
            <ac:spMk id="17" creationId="{417190D7-0CA8-BC3D-FD5A-E319D70758AB}"/>
          </ac:spMkLst>
        </pc:spChg>
        <pc:spChg chg="add del mod ord">
          <ac:chgData name="Gali Anand Raj - [CB.EN.U4AIE21111]" userId="5b2cb240-5991-44fe-b9b8-99d726c751c8" providerId="ADAL" clId="{1213955E-DE1F-4312-BD1E-D56396AC28A7}" dt="2023-06-19T12:38:03.274" v="15" actId="478"/>
          <ac:spMkLst>
            <pc:docMk/>
            <pc:sldMk cId="3695733586" sldId="309"/>
            <ac:spMk id="18" creationId="{CCB8ADFC-6692-5549-FBB2-D7DEC5921DC7}"/>
          </ac:spMkLst>
        </pc:spChg>
        <pc:spChg chg="mod">
          <ac:chgData name="Gali Anand Raj - [CB.EN.U4AIE21111]" userId="5b2cb240-5991-44fe-b9b8-99d726c751c8" providerId="ADAL" clId="{1213955E-DE1F-4312-BD1E-D56396AC28A7}" dt="2023-06-19T12:51:17.247" v="62"/>
          <ac:spMkLst>
            <pc:docMk/>
            <pc:sldMk cId="3695733586" sldId="309"/>
            <ac:spMk id="22" creationId="{5AD891A8-F80A-7D93-9CA3-1932DD87C623}"/>
          </ac:spMkLst>
        </pc:spChg>
        <pc:spChg chg="mod">
          <ac:chgData name="Gali Anand Raj - [CB.EN.U4AIE21111]" userId="5b2cb240-5991-44fe-b9b8-99d726c751c8" providerId="ADAL" clId="{1213955E-DE1F-4312-BD1E-D56396AC28A7}" dt="2023-06-19T12:51:17.247" v="62"/>
          <ac:spMkLst>
            <pc:docMk/>
            <pc:sldMk cId="3695733586" sldId="309"/>
            <ac:spMk id="23" creationId="{56107547-EB7F-0FD6-4F18-CC1C7FE3479F}"/>
          </ac:spMkLst>
        </pc:spChg>
        <pc:spChg chg="mod">
          <ac:chgData name="Gali Anand Raj - [CB.EN.U4AIE21111]" userId="5b2cb240-5991-44fe-b9b8-99d726c751c8" providerId="ADAL" clId="{1213955E-DE1F-4312-BD1E-D56396AC28A7}" dt="2023-06-19T12:51:17.247" v="62"/>
          <ac:spMkLst>
            <pc:docMk/>
            <pc:sldMk cId="3695733586" sldId="309"/>
            <ac:spMk id="24" creationId="{4C72A871-8685-7168-6BAC-254B0A86EFDA}"/>
          </ac:spMkLst>
        </pc:spChg>
        <pc:spChg chg="mod">
          <ac:chgData name="Gali Anand Raj - [CB.EN.U4AIE21111]" userId="5b2cb240-5991-44fe-b9b8-99d726c751c8" providerId="ADAL" clId="{1213955E-DE1F-4312-BD1E-D56396AC28A7}" dt="2023-06-19T12:51:17.247" v="62"/>
          <ac:spMkLst>
            <pc:docMk/>
            <pc:sldMk cId="3695733586" sldId="309"/>
            <ac:spMk id="25" creationId="{B8BE720B-F792-F0D1-61EB-AB4BA724D394}"/>
          </ac:spMkLst>
        </pc:spChg>
        <pc:spChg chg="mod">
          <ac:chgData name="Gali Anand Raj - [CB.EN.U4AIE21111]" userId="5b2cb240-5991-44fe-b9b8-99d726c751c8" providerId="ADAL" clId="{1213955E-DE1F-4312-BD1E-D56396AC28A7}" dt="2023-06-19T12:51:17.247" v="62"/>
          <ac:spMkLst>
            <pc:docMk/>
            <pc:sldMk cId="3695733586" sldId="309"/>
            <ac:spMk id="26" creationId="{AF56839F-6E25-B72F-6454-5CFD22AD8339}"/>
          </ac:spMkLst>
        </pc:spChg>
        <pc:spChg chg="mod">
          <ac:chgData name="Gali Anand Raj - [CB.EN.U4AIE21111]" userId="5b2cb240-5991-44fe-b9b8-99d726c751c8" providerId="ADAL" clId="{1213955E-DE1F-4312-BD1E-D56396AC28A7}" dt="2023-06-19T12:51:17.247" v="62"/>
          <ac:spMkLst>
            <pc:docMk/>
            <pc:sldMk cId="3695733586" sldId="309"/>
            <ac:spMk id="27" creationId="{4354B0E9-F41D-FD6D-E5F4-F6FE725ECAE6}"/>
          </ac:spMkLst>
        </pc:spChg>
        <pc:spChg chg="mod">
          <ac:chgData name="Gali Anand Raj - [CB.EN.U4AIE21111]" userId="5b2cb240-5991-44fe-b9b8-99d726c751c8" providerId="ADAL" clId="{1213955E-DE1F-4312-BD1E-D56396AC28A7}" dt="2023-06-19T12:51:17.247" v="62"/>
          <ac:spMkLst>
            <pc:docMk/>
            <pc:sldMk cId="3695733586" sldId="309"/>
            <ac:spMk id="28" creationId="{5A0A8C04-9B71-12CA-88B2-62E6489FB98F}"/>
          </ac:spMkLst>
        </pc:spChg>
        <pc:spChg chg="mod">
          <ac:chgData name="Gali Anand Raj - [CB.EN.U4AIE21111]" userId="5b2cb240-5991-44fe-b9b8-99d726c751c8" providerId="ADAL" clId="{1213955E-DE1F-4312-BD1E-D56396AC28A7}" dt="2023-06-19T12:51:17.247" v="62"/>
          <ac:spMkLst>
            <pc:docMk/>
            <pc:sldMk cId="3695733586" sldId="309"/>
            <ac:spMk id="29" creationId="{D87C87E7-92D9-98CB-F4D6-CA5C8B5C281E}"/>
          </ac:spMkLst>
        </pc:spChg>
        <pc:spChg chg="mod">
          <ac:chgData name="Gali Anand Raj - [CB.EN.U4AIE21111]" userId="5b2cb240-5991-44fe-b9b8-99d726c751c8" providerId="ADAL" clId="{1213955E-DE1F-4312-BD1E-D56396AC28A7}" dt="2023-06-19T12:51:17.247" v="62"/>
          <ac:spMkLst>
            <pc:docMk/>
            <pc:sldMk cId="3695733586" sldId="309"/>
            <ac:spMk id="30" creationId="{22D565AF-DF5E-1CFE-16A6-0356EC3632E0}"/>
          </ac:spMkLst>
        </pc:spChg>
        <pc:spChg chg="mod">
          <ac:chgData name="Gali Anand Raj - [CB.EN.U4AIE21111]" userId="5b2cb240-5991-44fe-b9b8-99d726c751c8" providerId="ADAL" clId="{1213955E-DE1F-4312-BD1E-D56396AC28A7}" dt="2023-06-19T12:51:17.247" v="62"/>
          <ac:spMkLst>
            <pc:docMk/>
            <pc:sldMk cId="3695733586" sldId="309"/>
            <ac:spMk id="31" creationId="{9EE8A8A9-B86E-E89D-5442-5E8D06F67C4E}"/>
          </ac:spMkLst>
        </pc:spChg>
        <pc:spChg chg="mod">
          <ac:chgData name="Gali Anand Raj - [CB.EN.U4AIE21111]" userId="5b2cb240-5991-44fe-b9b8-99d726c751c8" providerId="ADAL" clId="{1213955E-DE1F-4312-BD1E-D56396AC28A7}" dt="2023-06-19T12:51:17.247" v="62"/>
          <ac:spMkLst>
            <pc:docMk/>
            <pc:sldMk cId="3695733586" sldId="309"/>
            <ac:spMk id="32" creationId="{BCC71C99-A3A7-C168-A4BA-00AB5EF8E048}"/>
          </ac:spMkLst>
        </pc:spChg>
        <pc:spChg chg="mod">
          <ac:chgData name="Gali Anand Raj - [CB.EN.U4AIE21111]" userId="5b2cb240-5991-44fe-b9b8-99d726c751c8" providerId="ADAL" clId="{1213955E-DE1F-4312-BD1E-D56396AC28A7}" dt="2023-06-19T12:51:17.247" v="62"/>
          <ac:spMkLst>
            <pc:docMk/>
            <pc:sldMk cId="3695733586" sldId="309"/>
            <ac:spMk id="33" creationId="{5F8ACCA4-D87F-DE91-A68B-124EE661F9AE}"/>
          </ac:spMkLst>
        </pc:spChg>
        <pc:spChg chg="mod">
          <ac:chgData name="Gali Anand Raj - [CB.EN.U4AIE21111]" userId="5b2cb240-5991-44fe-b9b8-99d726c751c8" providerId="ADAL" clId="{1213955E-DE1F-4312-BD1E-D56396AC28A7}" dt="2023-06-19T12:51:17.247" v="62"/>
          <ac:spMkLst>
            <pc:docMk/>
            <pc:sldMk cId="3695733586" sldId="309"/>
            <ac:spMk id="34" creationId="{3D4896A1-B2A0-2FCE-C696-960DA03200C0}"/>
          </ac:spMkLst>
        </pc:spChg>
        <pc:spChg chg="mod">
          <ac:chgData name="Gali Anand Raj - [CB.EN.U4AIE21111]" userId="5b2cb240-5991-44fe-b9b8-99d726c751c8" providerId="ADAL" clId="{1213955E-DE1F-4312-BD1E-D56396AC28A7}" dt="2023-06-19T12:51:17.247" v="62"/>
          <ac:spMkLst>
            <pc:docMk/>
            <pc:sldMk cId="3695733586" sldId="309"/>
            <ac:spMk id="35" creationId="{D24D30F9-5C2B-1C80-B80E-6F5FF1559C31}"/>
          </ac:spMkLst>
        </pc:spChg>
        <pc:spChg chg="mod">
          <ac:chgData name="Gali Anand Raj - [CB.EN.U4AIE21111]" userId="5b2cb240-5991-44fe-b9b8-99d726c751c8" providerId="ADAL" clId="{1213955E-DE1F-4312-BD1E-D56396AC28A7}" dt="2023-06-19T12:51:17.247" v="62"/>
          <ac:spMkLst>
            <pc:docMk/>
            <pc:sldMk cId="3695733586" sldId="309"/>
            <ac:spMk id="36" creationId="{17C27E44-2890-4269-0FBE-23DEB476F046}"/>
          </ac:spMkLst>
        </pc:spChg>
        <pc:spChg chg="mod">
          <ac:chgData name="Gali Anand Raj - [CB.EN.U4AIE21111]" userId="5b2cb240-5991-44fe-b9b8-99d726c751c8" providerId="ADAL" clId="{1213955E-DE1F-4312-BD1E-D56396AC28A7}" dt="2023-06-19T12:51:17.247" v="62"/>
          <ac:spMkLst>
            <pc:docMk/>
            <pc:sldMk cId="3695733586" sldId="309"/>
            <ac:spMk id="37" creationId="{5863E360-8C20-AA79-91B9-B6562BE89837}"/>
          </ac:spMkLst>
        </pc:spChg>
        <pc:spChg chg="mod">
          <ac:chgData name="Gali Anand Raj - [CB.EN.U4AIE21111]" userId="5b2cb240-5991-44fe-b9b8-99d726c751c8" providerId="ADAL" clId="{1213955E-DE1F-4312-BD1E-D56396AC28A7}" dt="2023-06-19T12:51:17.247" v="62"/>
          <ac:spMkLst>
            <pc:docMk/>
            <pc:sldMk cId="3695733586" sldId="309"/>
            <ac:spMk id="38" creationId="{C64B1F88-79A6-BB21-B842-A44851E2D4B8}"/>
          </ac:spMkLst>
        </pc:spChg>
        <pc:spChg chg="mod">
          <ac:chgData name="Gali Anand Raj - [CB.EN.U4AIE21111]" userId="5b2cb240-5991-44fe-b9b8-99d726c751c8" providerId="ADAL" clId="{1213955E-DE1F-4312-BD1E-D56396AC28A7}" dt="2023-06-19T12:51:17.247" v="62"/>
          <ac:spMkLst>
            <pc:docMk/>
            <pc:sldMk cId="3695733586" sldId="309"/>
            <ac:spMk id="39" creationId="{033FCB9D-0D16-78CF-7BFD-95C1601C24D7}"/>
          </ac:spMkLst>
        </pc:spChg>
        <pc:spChg chg="mod">
          <ac:chgData name="Gali Anand Raj - [CB.EN.U4AIE21111]" userId="5b2cb240-5991-44fe-b9b8-99d726c751c8" providerId="ADAL" clId="{1213955E-DE1F-4312-BD1E-D56396AC28A7}" dt="2023-06-19T12:51:17.247" v="62"/>
          <ac:spMkLst>
            <pc:docMk/>
            <pc:sldMk cId="3695733586" sldId="309"/>
            <ac:spMk id="40" creationId="{04B19D9F-3944-33C6-80C7-52016B2D2139}"/>
          </ac:spMkLst>
        </pc:spChg>
        <pc:spChg chg="mod">
          <ac:chgData name="Gali Anand Raj - [CB.EN.U4AIE21111]" userId="5b2cb240-5991-44fe-b9b8-99d726c751c8" providerId="ADAL" clId="{1213955E-DE1F-4312-BD1E-D56396AC28A7}" dt="2023-06-19T12:51:17.247" v="62"/>
          <ac:spMkLst>
            <pc:docMk/>
            <pc:sldMk cId="3695733586" sldId="309"/>
            <ac:spMk id="41" creationId="{B7532F30-1F09-5932-76EF-58B22BF1C811}"/>
          </ac:spMkLst>
        </pc:spChg>
        <pc:spChg chg="mod">
          <ac:chgData name="Gali Anand Raj - [CB.EN.U4AIE21111]" userId="5b2cb240-5991-44fe-b9b8-99d726c751c8" providerId="ADAL" clId="{1213955E-DE1F-4312-BD1E-D56396AC28A7}" dt="2023-06-19T12:51:17.247" v="62"/>
          <ac:spMkLst>
            <pc:docMk/>
            <pc:sldMk cId="3695733586" sldId="309"/>
            <ac:spMk id="42" creationId="{3291D974-103B-085C-FADF-D0E106CE44A1}"/>
          </ac:spMkLst>
        </pc:spChg>
        <pc:spChg chg="mod">
          <ac:chgData name="Gali Anand Raj - [CB.EN.U4AIE21111]" userId="5b2cb240-5991-44fe-b9b8-99d726c751c8" providerId="ADAL" clId="{1213955E-DE1F-4312-BD1E-D56396AC28A7}" dt="2023-06-19T12:51:17.247" v="62"/>
          <ac:spMkLst>
            <pc:docMk/>
            <pc:sldMk cId="3695733586" sldId="309"/>
            <ac:spMk id="43" creationId="{2A417260-1EAC-F910-C5AC-D6FBE9CD17F6}"/>
          </ac:spMkLst>
        </pc:spChg>
        <pc:spChg chg="mod">
          <ac:chgData name="Gali Anand Raj - [CB.EN.U4AIE21111]" userId="5b2cb240-5991-44fe-b9b8-99d726c751c8" providerId="ADAL" clId="{1213955E-DE1F-4312-BD1E-D56396AC28A7}" dt="2023-06-19T12:51:17.247" v="62"/>
          <ac:spMkLst>
            <pc:docMk/>
            <pc:sldMk cId="3695733586" sldId="309"/>
            <ac:spMk id="44" creationId="{DACEFE5C-F39D-76BE-C280-2CFF021C637F}"/>
          </ac:spMkLst>
        </pc:spChg>
        <pc:spChg chg="mod">
          <ac:chgData name="Gali Anand Raj - [CB.EN.U4AIE21111]" userId="5b2cb240-5991-44fe-b9b8-99d726c751c8" providerId="ADAL" clId="{1213955E-DE1F-4312-BD1E-D56396AC28A7}" dt="2023-06-19T12:51:17.247" v="62"/>
          <ac:spMkLst>
            <pc:docMk/>
            <pc:sldMk cId="3695733586" sldId="309"/>
            <ac:spMk id="45" creationId="{20B305C7-588E-E6AD-37E9-37C5B0BEB42B}"/>
          </ac:spMkLst>
        </pc:spChg>
        <pc:spChg chg="mod">
          <ac:chgData name="Gali Anand Raj - [CB.EN.U4AIE21111]" userId="5b2cb240-5991-44fe-b9b8-99d726c751c8" providerId="ADAL" clId="{1213955E-DE1F-4312-BD1E-D56396AC28A7}" dt="2023-06-19T12:51:17.247" v="62"/>
          <ac:spMkLst>
            <pc:docMk/>
            <pc:sldMk cId="3695733586" sldId="309"/>
            <ac:spMk id="46" creationId="{560E0115-8240-0C39-CECB-CEF3554E7143}"/>
          </ac:spMkLst>
        </pc:spChg>
        <pc:spChg chg="mod">
          <ac:chgData name="Gali Anand Raj - [CB.EN.U4AIE21111]" userId="5b2cb240-5991-44fe-b9b8-99d726c751c8" providerId="ADAL" clId="{1213955E-DE1F-4312-BD1E-D56396AC28A7}" dt="2023-06-19T12:51:17.247" v="62"/>
          <ac:spMkLst>
            <pc:docMk/>
            <pc:sldMk cId="3695733586" sldId="309"/>
            <ac:spMk id="47" creationId="{47C5CB77-3FE9-8F7E-DD0A-0873C8FA7BC9}"/>
          </ac:spMkLst>
        </pc:spChg>
        <pc:spChg chg="mod">
          <ac:chgData name="Gali Anand Raj - [CB.EN.U4AIE21111]" userId="5b2cb240-5991-44fe-b9b8-99d726c751c8" providerId="ADAL" clId="{1213955E-DE1F-4312-BD1E-D56396AC28A7}" dt="2023-06-19T12:51:17.247" v="62"/>
          <ac:spMkLst>
            <pc:docMk/>
            <pc:sldMk cId="3695733586" sldId="309"/>
            <ac:spMk id="48" creationId="{2DCD7A74-5251-52B4-263C-4C4B598D6989}"/>
          </ac:spMkLst>
        </pc:spChg>
        <pc:spChg chg="mod">
          <ac:chgData name="Gali Anand Raj - [CB.EN.U4AIE21111]" userId="5b2cb240-5991-44fe-b9b8-99d726c751c8" providerId="ADAL" clId="{1213955E-DE1F-4312-BD1E-D56396AC28A7}" dt="2023-06-19T12:51:17.247" v="62"/>
          <ac:spMkLst>
            <pc:docMk/>
            <pc:sldMk cId="3695733586" sldId="309"/>
            <ac:spMk id="49" creationId="{7DFD78A1-2077-067C-028B-62D4FD091937}"/>
          </ac:spMkLst>
        </pc:spChg>
        <pc:spChg chg="mod">
          <ac:chgData name="Gali Anand Raj - [CB.EN.U4AIE21111]" userId="5b2cb240-5991-44fe-b9b8-99d726c751c8" providerId="ADAL" clId="{1213955E-DE1F-4312-BD1E-D56396AC28A7}" dt="2023-06-19T12:51:17.247" v="62"/>
          <ac:spMkLst>
            <pc:docMk/>
            <pc:sldMk cId="3695733586" sldId="309"/>
            <ac:spMk id="50" creationId="{843BDFDA-DC05-8241-E594-73294BF070AD}"/>
          </ac:spMkLst>
        </pc:spChg>
        <pc:spChg chg="mod">
          <ac:chgData name="Gali Anand Raj - [CB.EN.U4AIE21111]" userId="5b2cb240-5991-44fe-b9b8-99d726c751c8" providerId="ADAL" clId="{1213955E-DE1F-4312-BD1E-D56396AC28A7}" dt="2023-06-19T12:51:17.247" v="62"/>
          <ac:spMkLst>
            <pc:docMk/>
            <pc:sldMk cId="3695733586" sldId="309"/>
            <ac:spMk id="51" creationId="{78996288-4D56-928D-EF7B-DDFD920885A4}"/>
          </ac:spMkLst>
        </pc:spChg>
        <pc:spChg chg="mod">
          <ac:chgData name="Gali Anand Raj - [CB.EN.U4AIE21111]" userId="5b2cb240-5991-44fe-b9b8-99d726c751c8" providerId="ADAL" clId="{1213955E-DE1F-4312-BD1E-D56396AC28A7}" dt="2023-06-19T12:51:17.247" v="62"/>
          <ac:spMkLst>
            <pc:docMk/>
            <pc:sldMk cId="3695733586" sldId="309"/>
            <ac:spMk id="52" creationId="{9A5F30C5-FC4B-F093-85D0-B22CE3144600}"/>
          </ac:spMkLst>
        </pc:spChg>
        <pc:spChg chg="mod">
          <ac:chgData name="Gali Anand Raj - [CB.EN.U4AIE21111]" userId="5b2cb240-5991-44fe-b9b8-99d726c751c8" providerId="ADAL" clId="{1213955E-DE1F-4312-BD1E-D56396AC28A7}" dt="2023-06-19T12:51:17.247" v="62"/>
          <ac:spMkLst>
            <pc:docMk/>
            <pc:sldMk cId="3695733586" sldId="309"/>
            <ac:spMk id="53" creationId="{5C058E6C-DC25-2B39-D716-2FF2912F3EC5}"/>
          </ac:spMkLst>
        </pc:spChg>
        <pc:spChg chg="mod">
          <ac:chgData name="Gali Anand Raj - [CB.EN.U4AIE21111]" userId="5b2cb240-5991-44fe-b9b8-99d726c751c8" providerId="ADAL" clId="{1213955E-DE1F-4312-BD1E-D56396AC28A7}" dt="2023-06-19T12:51:17.247" v="62"/>
          <ac:spMkLst>
            <pc:docMk/>
            <pc:sldMk cId="3695733586" sldId="309"/>
            <ac:spMk id="54" creationId="{34EAD958-E592-6248-ED08-8DD7C8D2E66A}"/>
          </ac:spMkLst>
        </pc:spChg>
        <pc:spChg chg="mod">
          <ac:chgData name="Gali Anand Raj - [CB.EN.U4AIE21111]" userId="5b2cb240-5991-44fe-b9b8-99d726c751c8" providerId="ADAL" clId="{1213955E-DE1F-4312-BD1E-D56396AC28A7}" dt="2023-06-19T12:51:17.247" v="62"/>
          <ac:spMkLst>
            <pc:docMk/>
            <pc:sldMk cId="3695733586" sldId="309"/>
            <ac:spMk id="55" creationId="{7D2BAF68-77B1-8AF4-EF8B-3ACC0D8A4A70}"/>
          </ac:spMkLst>
        </pc:spChg>
        <pc:spChg chg="mod">
          <ac:chgData name="Gali Anand Raj - [CB.EN.U4AIE21111]" userId="5b2cb240-5991-44fe-b9b8-99d726c751c8" providerId="ADAL" clId="{1213955E-DE1F-4312-BD1E-D56396AC28A7}" dt="2023-06-19T12:51:17.247" v="62"/>
          <ac:spMkLst>
            <pc:docMk/>
            <pc:sldMk cId="3695733586" sldId="309"/>
            <ac:spMk id="56" creationId="{C5C852F4-BB15-7C80-7393-57AB8CE340C1}"/>
          </ac:spMkLst>
        </pc:spChg>
        <pc:spChg chg="mod">
          <ac:chgData name="Gali Anand Raj - [CB.EN.U4AIE21111]" userId="5b2cb240-5991-44fe-b9b8-99d726c751c8" providerId="ADAL" clId="{1213955E-DE1F-4312-BD1E-D56396AC28A7}" dt="2023-06-19T12:51:17.247" v="62"/>
          <ac:spMkLst>
            <pc:docMk/>
            <pc:sldMk cId="3695733586" sldId="309"/>
            <ac:spMk id="57" creationId="{97C67FDF-F08C-BF4C-0C12-48128C00E94C}"/>
          </ac:spMkLst>
        </pc:spChg>
        <pc:spChg chg="mod">
          <ac:chgData name="Gali Anand Raj - [CB.EN.U4AIE21111]" userId="5b2cb240-5991-44fe-b9b8-99d726c751c8" providerId="ADAL" clId="{1213955E-DE1F-4312-BD1E-D56396AC28A7}" dt="2023-06-19T12:51:17.247" v="62"/>
          <ac:spMkLst>
            <pc:docMk/>
            <pc:sldMk cId="3695733586" sldId="309"/>
            <ac:spMk id="58" creationId="{AC479876-84AA-88C8-2C26-49E7DC2869B1}"/>
          </ac:spMkLst>
        </pc:spChg>
        <pc:spChg chg="mod">
          <ac:chgData name="Gali Anand Raj - [CB.EN.U4AIE21111]" userId="5b2cb240-5991-44fe-b9b8-99d726c751c8" providerId="ADAL" clId="{1213955E-DE1F-4312-BD1E-D56396AC28A7}" dt="2023-06-19T12:51:17.247" v="62"/>
          <ac:spMkLst>
            <pc:docMk/>
            <pc:sldMk cId="3695733586" sldId="309"/>
            <ac:spMk id="59" creationId="{25D8FF08-BDB0-9D67-359C-984900B6675E}"/>
          </ac:spMkLst>
        </pc:spChg>
        <pc:spChg chg="mod">
          <ac:chgData name="Gali Anand Raj - [CB.EN.U4AIE21111]" userId="5b2cb240-5991-44fe-b9b8-99d726c751c8" providerId="ADAL" clId="{1213955E-DE1F-4312-BD1E-D56396AC28A7}" dt="2023-06-19T12:51:17.247" v="62"/>
          <ac:spMkLst>
            <pc:docMk/>
            <pc:sldMk cId="3695733586" sldId="309"/>
            <ac:spMk id="60" creationId="{1113C2E1-B3FF-1B77-9108-1C714DEDD74A}"/>
          </ac:spMkLst>
        </pc:spChg>
        <pc:spChg chg="mod">
          <ac:chgData name="Gali Anand Raj - [CB.EN.U4AIE21111]" userId="5b2cb240-5991-44fe-b9b8-99d726c751c8" providerId="ADAL" clId="{1213955E-DE1F-4312-BD1E-D56396AC28A7}" dt="2023-06-19T12:51:17.247" v="62"/>
          <ac:spMkLst>
            <pc:docMk/>
            <pc:sldMk cId="3695733586" sldId="309"/>
            <ac:spMk id="61" creationId="{4B4AE7FE-6F4F-1A89-739D-69EB271901B2}"/>
          </ac:spMkLst>
        </pc:spChg>
        <pc:spChg chg="mod">
          <ac:chgData name="Gali Anand Raj - [CB.EN.U4AIE21111]" userId="5b2cb240-5991-44fe-b9b8-99d726c751c8" providerId="ADAL" clId="{1213955E-DE1F-4312-BD1E-D56396AC28A7}" dt="2023-06-19T12:51:17.247" v="62"/>
          <ac:spMkLst>
            <pc:docMk/>
            <pc:sldMk cId="3695733586" sldId="309"/>
            <ac:spMk id="62" creationId="{7E02C412-393F-2B43-9A64-5B84EB811D6F}"/>
          </ac:spMkLst>
        </pc:spChg>
        <pc:spChg chg="mod">
          <ac:chgData name="Gali Anand Raj - [CB.EN.U4AIE21111]" userId="5b2cb240-5991-44fe-b9b8-99d726c751c8" providerId="ADAL" clId="{1213955E-DE1F-4312-BD1E-D56396AC28A7}" dt="2023-06-19T12:51:17.247" v="62"/>
          <ac:spMkLst>
            <pc:docMk/>
            <pc:sldMk cId="3695733586" sldId="309"/>
            <ac:spMk id="63" creationId="{98D89A5D-8352-4469-7658-63BC30878B9E}"/>
          </ac:spMkLst>
        </pc:spChg>
        <pc:spChg chg="mod">
          <ac:chgData name="Gali Anand Raj - [CB.EN.U4AIE21111]" userId="5b2cb240-5991-44fe-b9b8-99d726c751c8" providerId="ADAL" clId="{1213955E-DE1F-4312-BD1E-D56396AC28A7}" dt="2023-06-19T12:51:17.247" v="62"/>
          <ac:spMkLst>
            <pc:docMk/>
            <pc:sldMk cId="3695733586" sldId="309"/>
            <ac:spMk id="64" creationId="{AF5439EA-88EA-735C-029B-C13038D34B52}"/>
          </ac:spMkLst>
        </pc:spChg>
        <pc:spChg chg="mod">
          <ac:chgData name="Gali Anand Raj - [CB.EN.U4AIE21111]" userId="5b2cb240-5991-44fe-b9b8-99d726c751c8" providerId="ADAL" clId="{1213955E-DE1F-4312-BD1E-D56396AC28A7}" dt="2023-06-19T12:51:17.247" v="62"/>
          <ac:spMkLst>
            <pc:docMk/>
            <pc:sldMk cId="3695733586" sldId="309"/>
            <ac:spMk id="65" creationId="{D763D980-C2E5-2201-2139-E0DF7C6AABDE}"/>
          </ac:spMkLst>
        </pc:spChg>
        <pc:spChg chg="mod">
          <ac:chgData name="Gali Anand Raj - [CB.EN.U4AIE21111]" userId="5b2cb240-5991-44fe-b9b8-99d726c751c8" providerId="ADAL" clId="{1213955E-DE1F-4312-BD1E-D56396AC28A7}" dt="2023-06-19T12:51:17.247" v="62"/>
          <ac:spMkLst>
            <pc:docMk/>
            <pc:sldMk cId="3695733586" sldId="309"/>
            <ac:spMk id="66" creationId="{090CC7D6-6F3D-8994-1BEC-B9010A8CA2A4}"/>
          </ac:spMkLst>
        </pc:spChg>
        <pc:spChg chg="mod">
          <ac:chgData name="Gali Anand Raj - [CB.EN.U4AIE21111]" userId="5b2cb240-5991-44fe-b9b8-99d726c751c8" providerId="ADAL" clId="{1213955E-DE1F-4312-BD1E-D56396AC28A7}" dt="2023-06-19T12:51:17.247" v="62"/>
          <ac:spMkLst>
            <pc:docMk/>
            <pc:sldMk cId="3695733586" sldId="309"/>
            <ac:spMk id="67" creationId="{194CBF67-780B-85A6-5F96-4DA96F15E6BF}"/>
          </ac:spMkLst>
        </pc:spChg>
        <pc:spChg chg="mod">
          <ac:chgData name="Gali Anand Raj - [CB.EN.U4AIE21111]" userId="5b2cb240-5991-44fe-b9b8-99d726c751c8" providerId="ADAL" clId="{1213955E-DE1F-4312-BD1E-D56396AC28A7}" dt="2023-06-19T12:51:17.247" v="62"/>
          <ac:spMkLst>
            <pc:docMk/>
            <pc:sldMk cId="3695733586" sldId="309"/>
            <ac:spMk id="68" creationId="{3C84BC86-6AE0-1C1B-015B-1E394A8053F5}"/>
          </ac:spMkLst>
        </pc:spChg>
        <pc:spChg chg="mod">
          <ac:chgData name="Gali Anand Raj - [CB.EN.U4AIE21111]" userId="5b2cb240-5991-44fe-b9b8-99d726c751c8" providerId="ADAL" clId="{1213955E-DE1F-4312-BD1E-D56396AC28A7}" dt="2023-06-19T12:51:17.247" v="62"/>
          <ac:spMkLst>
            <pc:docMk/>
            <pc:sldMk cId="3695733586" sldId="309"/>
            <ac:spMk id="69" creationId="{95102B3D-8E57-5107-2657-B8C9E22C38D4}"/>
          </ac:spMkLst>
        </pc:spChg>
        <pc:spChg chg="mod">
          <ac:chgData name="Gali Anand Raj - [CB.EN.U4AIE21111]" userId="5b2cb240-5991-44fe-b9b8-99d726c751c8" providerId="ADAL" clId="{1213955E-DE1F-4312-BD1E-D56396AC28A7}" dt="2023-06-19T12:51:17.247" v="62"/>
          <ac:spMkLst>
            <pc:docMk/>
            <pc:sldMk cId="3695733586" sldId="309"/>
            <ac:spMk id="70" creationId="{B9F44E19-FA96-A1B9-775E-5E44AF87F81A}"/>
          </ac:spMkLst>
        </pc:spChg>
        <pc:spChg chg="mod">
          <ac:chgData name="Gali Anand Raj - [CB.EN.U4AIE21111]" userId="5b2cb240-5991-44fe-b9b8-99d726c751c8" providerId="ADAL" clId="{1213955E-DE1F-4312-BD1E-D56396AC28A7}" dt="2023-06-19T12:51:17.247" v="62"/>
          <ac:spMkLst>
            <pc:docMk/>
            <pc:sldMk cId="3695733586" sldId="309"/>
            <ac:spMk id="71" creationId="{B68C9C04-43D6-7EAE-E36C-2EBDFEFB87C5}"/>
          </ac:spMkLst>
        </pc:spChg>
        <pc:spChg chg="mod">
          <ac:chgData name="Gali Anand Raj - [CB.EN.U4AIE21111]" userId="5b2cb240-5991-44fe-b9b8-99d726c751c8" providerId="ADAL" clId="{1213955E-DE1F-4312-BD1E-D56396AC28A7}" dt="2023-06-19T12:51:17.247" v="62"/>
          <ac:spMkLst>
            <pc:docMk/>
            <pc:sldMk cId="3695733586" sldId="309"/>
            <ac:spMk id="72" creationId="{1FE0CCDB-1FF3-3274-16D6-E24A7685F0F1}"/>
          </ac:spMkLst>
        </pc:spChg>
        <pc:spChg chg="mod">
          <ac:chgData name="Gali Anand Raj - [CB.EN.U4AIE21111]" userId="5b2cb240-5991-44fe-b9b8-99d726c751c8" providerId="ADAL" clId="{1213955E-DE1F-4312-BD1E-D56396AC28A7}" dt="2023-06-19T12:51:17.247" v="62"/>
          <ac:spMkLst>
            <pc:docMk/>
            <pc:sldMk cId="3695733586" sldId="309"/>
            <ac:spMk id="73" creationId="{DDB0B02D-21D0-D1C2-D141-1394CE7BB29E}"/>
          </ac:spMkLst>
        </pc:spChg>
        <pc:spChg chg="mod">
          <ac:chgData name="Gali Anand Raj - [CB.EN.U4AIE21111]" userId="5b2cb240-5991-44fe-b9b8-99d726c751c8" providerId="ADAL" clId="{1213955E-DE1F-4312-BD1E-D56396AC28A7}" dt="2023-06-19T12:51:17.247" v="62"/>
          <ac:spMkLst>
            <pc:docMk/>
            <pc:sldMk cId="3695733586" sldId="309"/>
            <ac:spMk id="74" creationId="{CE32ECDD-06EF-BB7D-4AE4-0D60A501C5D3}"/>
          </ac:spMkLst>
        </pc:spChg>
        <pc:spChg chg="mod">
          <ac:chgData name="Gali Anand Raj - [CB.EN.U4AIE21111]" userId="5b2cb240-5991-44fe-b9b8-99d726c751c8" providerId="ADAL" clId="{1213955E-DE1F-4312-BD1E-D56396AC28A7}" dt="2023-06-19T12:51:17.247" v="62"/>
          <ac:spMkLst>
            <pc:docMk/>
            <pc:sldMk cId="3695733586" sldId="309"/>
            <ac:spMk id="75" creationId="{1FEFA3C9-75D8-4AB3-C8CA-ABD9EF6D1577}"/>
          </ac:spMkLst>
        </pc:spChg>
        <pc:spChg chg="mod">
          <ac:chgData name="Gali Anand Raj - [CB.EN.U4AIE21111]" userId="5b2cb240-5991-44fe-b9b8-99d726c751c8" providerId="ADAL" clId="{1213955E-DE1F-4312-BD1E-D56396AC28A7}" dt="2023-06-19T12:51:17.247" v="62"/>
          <ac:spMkLst>
            <pc:docMk/>
            <pc:sldMk cId="3695733586" sldId="309"/>
            <ac:spMk id="76" creationId="{E9CA8261-6DE2-1AE5-CB34-7A45B583E715}"/>
          </ac:spMkLst>
        </pc:spChg>
        <pc:spChg chg="mod">
          <ac:chgData name="Gali Anand Raj - [CB.EN.U4AIE21111]" userId="5b2cb240-5991-44fe-b9b8-99d726c751c8" providerId="ADAL" clId="{1213955E-DE1F-4312-BD1E-D56396AC28A7}" dt="2023-06-19T12:51:17.247" v="62"/>
          <ac:spMkLst>
            <pc:docMk/>
            <pc:sldMk cId="3695733586" sldId="309"/>
            <ac:spMk id="77" creationId="{415D424D-A2FD-F660-1F6F-2D4EA74095AA}"/>
          </ac:spMkLst>
        </pc:spChg>
        <pc:spChg chg="mod">
          <ac:chgData name="Gali Anand Raj - [CB.EN.U4AIE21111]" userId="5b2cb240-5991-44fe-b9b8-99d726c751c8" providerId="ADAL" clId="{1213955E-DE1F-4312-BD1E-D56396AC28A7}" dt="2023-06-19T12:51:17.247" v="62"/>
          <ac:spMkLst>
            <pc:docMk/>
            <pc:sldMk cId="3695733586" sldId="309"/>
            <ac:spMk id="78" creationId="{2A4B0BC5-A322-5DD3-AF99-4008E04C1501}"/>
          </ac:spMkLst>
        </pc:spChg>
        <pc:spChg chg="mod">
          <ac:chgData name="Gali Anand Raj - [CB.EN.U4AIE21111]" userId="5b2cb240-5991-44fe-b9b8-99d726c751c8" providerId="ADAL" clId="{1213955E-DE1F-4312-BD1E-D56396AC28A7}" dt="2023-06-19T12:51:17.247" v="62"/>
          <ac:spMkLst>
            <pc:docMk/>
            <pc:sldMk cId="3695733586" sldId="309"/>
            <ac:spMk id="79" creationId="{4BD6566D-B204-ECA4-6913-1D7D0206D9BA}"/>
          </ac:spMkLst>
        </pc:spChg>
        <pc:spChg chg="mod">
          <ac:chgData name="Gali Anand Raj - [CB.EN.U4AIE21111]" userId="5b2cb240-5991-44fe-b9b8-99d726c751c8" providerId="ADAL" clId="{1213955E-DE1F-4312-BD1E-D56396AC28A7}" dt="2023-06-19T12:51:17.247" v="62"/>
          <ac:spMkLst>
            <pc:docMk/>
            <pc:sldMk cId="3695733586" sldId="309"/>
            <ac:spMk id="80" creationId="{C0A8A1D8-F3F6-5B2B-F5A9-A776BAA9BB91}"/>
          </ac:spMkLst>
        </pc:spChg>
        <pc:spChg chg="mod">
          <ac:chgData name="Gali Anand Raj - [CB.EN.U4AIE21111]" userId="5b2cb240-5991-44fe-b9b8-99d726c751c8" providerId="ADAL" clId="{1213955E-DE1F-4312-BD1E-D56396AC28A7}" dt="2023-06-19T12:51:17.247" v="62"/>
          <ac:spMkLst>
            <pc:docMk/>
            <pc:sldMk cId="3695733586" sldId="309"/>
            <ac:spMk id="81" creationId="{C7740BD5-8799-AF04-FA95-3E8E21D49DFF}"/>
          </ac:spMkLst>
        </pc:spChg>
        <pc:spChg chg="mod">
          <ac:chgData name="Gali Anand Raj - [CB.EN.U4AIE21111]" userId="5b2cb240-5991-44fe-b9b8-99d726c751c8" providerId="ADAL" clId="{1213955E-DE1F-4312-BD1E-D56396AC28A7}" dt="2023-06-19T12:51:17.247" v="62"/>
          <ac:spMkLst>
            <pc:docMk/>
            <pc:sldMk cId="3695733586" sldId="309"/>
            <ac:spMk id="82" creationId="{C32FE6A0-87DE-2452-932C-37B09B8DA6C3}"/>
          </ac:spMkLst>
        </pc:spChg>
        <pc:spChg chg="mod">
          <ac:chgData name="Gali Anand Raj - [CB.EN.U4AIE21111]" userId="5b2cb240-5991-44fe-b9b8-99d726c751c8" providerId="ADAL" clId="{1213955E-DE1F-4312-BD1E-D56396AC28A7}" dt="2023-06-19T12:51:17.247" v="62"/>
          <ac:spMkLst>
            <pc:docMk/>
            <pc:sldMk cId="3695733586" sldId="309"/>
            <ac:spMk id="83" creationId="{66404297-FC95-0969-4638-FCC3BB4ACEAC}"/>
          </ac:spMkLst>
        </pc:spChg>
        <pc:spChg chg="mod">
          <ac:chgData name="Gali Anand Raj - [CB.EN.U4AIE21111]" userId="5b2cb240-5991-44fe-b9b8-99d726c751c8" providerId="ADAL" clId="{1213955E-DE1F-4312-BD1E-D56396AC28A7}" dt="2023-06-19T12:51:17.247" v="62"/>
          <ac:spMkLst>
            <pc:docMk/>
            <pc:sldMk cId="3695733586" sldId="309"/>
            <ac:spMk id="84" creationId="{66681A02-97AE-A24A-6E44-E45DE7CF6294}"/>
          </ac:spMkLst>
        </pc:spChg>
        <pc:spChg chg="mod">
          <ac:chgData name="Gali Anand Raj - [CB.EN.U4AIE21111]" userId="5b2cb240-5991-44fe-b9b8-99d726c751c8" providerId="ADAL" clId="{1213955E-DE1F-4312-BD1E-D56396AC28A7}" dt="2023-06-19T12:51:17.247" v="62"/>
          <ac:spMkLst>
            <pc:docMk/>
            <pc:sldMk cId="3695733586" sldId="309"/>
            <ac:spMk id="85" creationId="{97DD5CDA-F05F-BB3F-1785-76961F42AEB1}"/>
          </ac:spMkLst>
        </pc:spChg>
        <pc:spChg chg="mod">
          <ac:chgData name="Gali Anand Raj - [CB.EN.U4AIE21111]" userId="5b2cb240-5991-44fe-b9b8-99d726c751c8" providerId="ADAL" clId="{1213955E-DE1F-4312-BD1E-D56396AC28A7}" dt="2023-06-19T12:51:17.247" v="62"/>
          <ac:spMkLst>
            <pc:docMk/>
            <pc:sldMk cId="3695733586" sldId="309"/>
            <ac:spMk id="86" creationId="{8827DBAF-88D4-645B-BE74-E4BDFF8B6689}"/>
          </ac:spMkLst>
        </pc:spChg>
        <pc:spChg chg="mod">
          <ac:chgData name="Gali Anand Raj - [CB.EN.U4AIE21111]" userId="5b2cb240-5991-44fe-b9b8-99d726c751c8" providerId="ADAL" clId="{1213955E-DE1F-4312-BD1E-D56396AC28A7}" dt="2023-06-19T12:51:17.247" v="62"/>
          <ac:spMkLst>
            <pc:docMk/>
            <pc:sldMk cId="3695733586" sldId="309"/>
            <ac:spMk id="87" creationId="{3DE72BA0-D572-DE32-5708-C37A5A58B9B9}"/>
          </ac:spMkLst>
        </pc:spChg>
        <pc:spChg chg="mod">
          <ac:chgData name="Gali Anand Raj - [CB.EN.U4AIE21111]" userId="5b2cb240-5991-44fe-b9b8-99d726c751c8" providerId="ADAL" clId="{1213955E-DE1F-4312-BD1E-D56396AC28A7}" dt="2023-06-19T12:51:17.247" v="62"/>
          <ac:spMkLst>
            <pc:docMk/>
            <pc:sldMk cId="3695733586" sldId="309"/>
            <ac:spMk id="88" creationId="{E294CDF3-A157-D5EF-4890-525E12C10AE1}"/>
          </ac:spMkLst>
        </pc:spChg>
        <pc:spChg chg="mod">
          <ac:chgData name="Gali Anand Raj - [CB.EN.U4AIE21111]" userId="5b2cb240-5991-44fe-b9b8-99d726c751c8" providerId="ADAL" clId="{1213955E-DE1F-4312-BD1E-D56396AC28A7}" dt="2023-06-19T12:51:17.247" v="62"/>
          <ac:spMkLst>
            <pc:docMk/>
            <pc:sldMk cId="3695733586" sldId="309"/>
            <ac:spMk id="89" creationId="{545A0AF5-1E2D-54A0-A3A5-CAB5A6B9B51F}"/>
          </ac:spMkLst>
        </pc:spChg>
        <pc:spChg chg="mod">
          <ac:chgData name="Gali Anand Raj - [CB.EN.U4AIE21111]" userId="5b2cb240-5991-44fe-b9b8-99d726c751c8" providerId="ADAL" clId="{1213955E-DE1F-4312-BD1E-D56396AC28A7}" dt="2023-06-19T12:51:17.247" v="62"/>
          <ac:spMkLst>
            <pc:docMk/>
            <pc:sldMk cId="3695733586" sldId="309"/>
            <ac:spMk id="90" creationId="{9F711A70-0D8B-A38E-A914-48D92CBA57E9}"/>
          </ac:spMkLst>
        </pc:spChg>
        <pc:spChg chg="mod">
          <ac:chgData name="Gali Anand Raj - [CB.EN.U4AIE21111]" userId="5b2cb240-5991-44fe-b9b8-99d726c751c8" providerId="ADAL" clId="{1213955E-DE1F-4312-BD1E-D56396AC28A7}" dt="2023-06-19T12:51:17.247" v="62"/>
          <ac:spMkLst>
            <pc:docMk/>
            <pc:sldMk cId="3695733586" sldId="309"/>
            <ac:spMk id="91" creationId="{DF7E7274-907E-E458-EAC2-83DADE040143}"/>
          </ac:spMkLst>
        </pc:spChg>
        <pc:spChg chg="mod">
          <ac:chgData name="Gali Anand Raj - [CB.EN.U4AIE21111]" userId="5b2cb240-5991-44fe-b9b8-99d726c751c8" providerId="ADAL" clId="{1213955E-DE1F-4312-BD1E-D56396AC28A7}" dt="2023-06-19T12:51:17.247" v="62"/>
          <ac:spMkLst>
            <pc:docMk/>
            <pc:sldMk cId="3695733586" sldId="309"/>
            <ac:spMk id="92" creationId="{C87D1EBC-364E-450F-3E81-60974B517CB6}"/>
          </ac:spMkLst>
        </pc:spChg>
        <pc:spChg chg="mod">
          <ac:chgData name="Gali Anand Raj - [CB.EN.U4AIE21111]" userId="5b2cb240-5991-44fe-b9b8-99d726c751c8" providerId="ADAL" clId="{1213955E-DE1F-4312-BD1E-D56396AC28A7}" dt="2023-06-19T12:51:17.247" v="62"/>
          <ac:spMkLst>
            <pc:docMk/>
            <pc:sldMk cId="3695733586" sldId="309"/>
            <ac:spMk id="93" creationId="{9A14B08D-B56E-4449-0241-887D2394E6D4}"/>
          </ac:spMkLst>
        </pc:spChg>
        <pc:spChg chg="mod">
          <ac:chgData name="Gali Anand Raj - [CB.EN.U4AIE21111]" userId="5b2cb240-5991-44fe-b9b8-99d726c751c8" providerId="ADAL" clId="{1213955E-DE1F-4312-BD1E-D56396AC28A7}" dt="2023-06-19T12:51:17.247" v="62"/>
          <ac:spMkLst>
            <pc:docMk/>
            <pc:sldMk cId="3695733586" sldId="309"/>
            <ac:spMk id="94" creationId="{B3B336F4-5BC9-18FF-469A-5CDBDD309D17}"/>
          </ac:spMkLst>
        </pc:spChg>
        <pc:spChg chg="mod">
          <ac:chgData name="Gali Anand Raj - [CB.EN.U4AIE21111]" userId="5b2cb240-5991-44fe-b9b8-99d726c751c8" providerId="ADAL" clId="{1213955E-DE1F-4312-BD1E-D56396AC28A7}" dt="2023-06-19T12:51:17.247" v="62"/>
          <ac:spMkLst>
            <pc:docMk/>
            <pc:sldMk cId="3695733586" sldId="309"/>
            <ac:spMk id="95" creationId="{5CE11A64-49C9-7E4A-EF4C-C3774E21F74C}"/>
          </ac:spMkLst>
        </pc:spChg>
        <pc:spChg chg="mod">
          <ac:chgData name="Gali Anand Raj - [CB.EN.U4AIE21111]" userId="5b2cb240-5991-44fe-b9b8-99d726c751c8" providerId="ADAL" clId="{1213955E-DE1F-4312-BD1E-D56396AC28A7}" dt="2023-06-19T12:51:17.247" v="62"/>
          <ac:spMkLst>
            <pc:docMk/>
            <pc:sldMk cId="3695733586" sldId="309"/>
            <ac:spMk id="96" creationId="{2F3E2B71-3BD8-D73F-154B-84308AE23E9B}"/>
          </ac:spMkLst>
        </pc:spChg>
        <pc:spChg chg="mod">
          <ac:chgData name="Gali Anand Raj - [CB.EN.U4AIE21111]" userId="5b2cb240-5991-44fe-b9b8-99d726c751c8" providerId="ADAL" clId="{1213955E-DE1F-4312-BD1E-D56396AC28A7}" dt="2023-06-19T12:51:17.247" v="62"/>
          <ac:spMkLst>
            <pc:docMk/>
            <pc:sldMk cId="3695733586" sldId="309"/>
            <ac:spMk id="97" creationId="{1B66C0FA-CCAB-A6F7-E650-92C28BC309B5}"/>
          </ac:spMkLst>
        </pc:spChg>
        <pc:spChg chg="add mod">
          <ac:chgData name="Gali Anand Raj - [CB.EN.U4AIE21111]" userId="5b2cb240-5991-44fe-b9b8-99d726c751c8" providerId="ADAL" clId="{1213955E-DE1F-4312-BD1E-D56396AC28A7}" dt="2023-06-19T13:20:35.884" v="912" actId="2711"/>
          <ac:spMkLst>
            <pc:docMk/>
            <pc:sldMk cId="3695733586" sldId="309"/>
            <ac:spMk id="98" creationId="{97029E26-D2D6-2617-62B4-05F0274FD4AF}"/>
          </ac:spMkLst>
        </pc:spChg>
        <pc:spChg chg="add mod">
          <ac:chgData name="Gali Anand Raj - [CB.EN.U4AIE21111]" userId="5b2cb240-5991-44fe-b9b8-99d726c751c8" providerId="ADAL" clId="{1213955E-DE1F-4312-BD1E-D56396AC28A7}" dt="2023-06-19T13:21:09.956" v="918" actId="1076"/>
          <ac:spMkLst>
            <pc:docMk/>
            <pc:sldMk cId="3695733586" sldId="309"/>
            <ac:spMk id="99" creationId="{4F72C84B-05A5-DB16-F336-CCE80EE7053E}"/>
          </ac:spMkLst>
        </pc:spChg>
        <pc:grpChg chg="add mod">
          <ac:chgData name="Gali Anand Raj - [CB.EN.U4AIE21111]" userId="5b2cb240-5991-44fe-b9b8-99d726c751c8" providerId="ADAL" clId="{1213955E-DE1F-4312-BD1E-D56396AC28A7}" dt="2023-06-19T12:51:50.030" v="69" actId="1076"/>
          <ac:grpSpMkLst>
            <pc:docMk/>
            <pc:sldMk cId="3695733586" sldId="309"/>
            <ac:grpSpMk id="21" creationId="{11D1A8DF-227F-1469-0DDC-E052E338B00C}"/>
          </ac:grpSpMkLst>
        </pc:grpChg>
        <pc:picChg chg="add mod">
          <ac:chgData name="Gali Anand Raj - [CB.EN.U4AIE21111]" userId="5b2cb240-5991-44fe-b9b8-99d726c751c8" providerId="ADAL" clId="{1213955E-DE1F-4312-BD1E-D56396AC28A7}" dt="2023-06-19T13:15:04.615" v="875" actId="1076"/>
          <ac:picMkLst>
            <pc:docMk/>
            <pc:sldMk cId="3695733586" sldId="309"/>
            <ac:picMk id="20" creationId="{3306699E-4074-69B4-BDB0-F9A3864E9AD7}"/>
          </ac:picMkLst>
        </pc:picChg>
      </pc:sldChg>
      <pc:sldChg chg="addSp delSp modSp new mod modClrScheme chgLayout">
        <pc:chgData name="Gali Anand Raj - [CB.EN.U4AIE21111]" userId="5b2cb240-5991-44fe-b9b8-99d726c751c8" providerId="ADAL" clId="{1213955E-DE1F-4312-BD1E-D56396AC28A7}" dt="2023-06-19T13:21:36.469" v="920" actId="14100"/>
        <pc:sldMkLst>
          <pc:docMk/>
          <pc:sldMk cId="1425998860" sldId="310"/>
        </pc:sldMkLst>
        <pc:spChg chg="del">
          <ac:chgData name="Gali Anand Raj - [CB.EN.U4AIE21111]" userId="5b2cb240-5991-44fe-b9b8-99d726c751c8" providerId="ADAL" clId="{1213955E-DE1F-4312-BD1E-D56396AC28A7}" dt="2023-06-19T12:39:52.682" v="18" actId="478"/>
          <ac:spMkLst>
            <pc:docMk/>
            <pc:sldMk cId="1425998860" sldId="310"/>
            <ac:spMk id="2" creationId="{C20D71E7-0A55-A783-1197-12EEA3BD5A72}"/>
          </ac:spMkLst>
        </pc:spChg>
        <pc:spChg chg="del">
          <ac:chgData name="Gali Anand Raj - [CB.EN.U4AIE21111]" userId="5b2cb240-5991-44fe-b9b8-99d726c751c8" providerId="ADAL" clId="{1213955E-DE1F-4312-BD1E-D56396AC28A7}" dt="2023-06-19T12:39:52.682" v="18" actId="478"/>
          <ac:spMkLst>
            <pc:docMk/>
            <pc:sldMk cId="1425998860" sldId="310"/>
            <ac:spMk id="3" creationId="{7A796A63-348E-D8DA-0711-196F51D8F7B4}"/>
          </ac:spMkLst>
        </pc:spChg>
        <pc:spChg chg="add mod">
          <ac:chgData name="Gali Anand Raj - [CB.EN.U4AIE21111]" userId="5b2cb240-5991-44fe-b9b8-99d726c751c8" providerId="ADAL" clId="{1213955E-DE1F-4312-BD1E-D56396AC28A7}" dt="2023-06-19T13:20:09.824" v="909" actId="1076"/>
          <ac:spMkLst>
            <pc:docMk/>
            <pc:sldMk cId="1425998860" sldId="310"/>
            <ac:spMk id="7" creationId="{E84BF204-7DAA-E64D-F771-E70A3B13C5A8}"/>
          </ac:spMkLst>
        </pc:spChg>
        <pc:spChg chg="add mod">
          <ac:chgData name="Gali Anand Raj - [CB.EN.U4AIE21111]" userId="5b2cb240-5991-44fe-b9b8-99d726c751c8" providerId="ADAL" clId="{1213955E-DE1F-4312-BD1E-D56396AC28A7}" dt="2023-06-19T13:21:36.469" v="920" actId="14100"/>
          <ac:spMkLst>
            <pc:docMk/>
            <pc:sldMk cId="1425998860" sldId="310"/>
            <ac:spMk id="8" creationId="{2F881E21-680D-B077-8569-66ADC2F47EA1}"/>
          </ac:spMkLst>
        </pc:spChg>
        <pc:spChg chg="add mod">
          <ac:chgData name="Gali Anand Raj - [CB.EN.U4AIE21111]" userId="5b2cb240-5991-44fe-b9b8-99d726c751c8" providerId="ADAL" clId="{1213955E-DE1F-4312-BD1E-D56396AC28A7}" dt="2023-06-19T13:17:03.688" v="884" actId="14100"/>
          <ac:spMkLst>
            <pc:docMk/>
            <pc:sldMk cId="1425998860" sldId="310"/>
            <ac:spMk id="11" creationId="{9436BCBF-DFD6-837B-F152-A24B204192F1}"/>
          </ac:spMkLst>
        </pc:spChg>
        <pc:spChg chg="add mod">
          <ac:chgData name="Gali Anand Raj - [CB.EN.U4AIE21111]" userId="5b2cb240-5991-44fe-b9b8-99d726c751c8" providerId="ADAL" clId="{1213955E-DE1F-4312-BD1E-D56396AC28A7}" dt="2023-06-19T13:17:46.496" v="903" actId="1076"/>
          <ac:spMkLst>
            <pc:docMk/>
            <pc:sldMk cId="1425998860" sldId="310"/>
            <ac:spMk id="12" creationId="{F8867D86-3A81-73D4-EEB6-EFA22BEC7B99}"/>
          </ac:spMkLst>
        </pc:spChg>
        <pc:picChg chg="add mod">
          <ac:chgData name="Gali Anand Raj - [CB.EN.U4AIE21111]" userId="5b2cb240-5991-44fe-b9b8-99d726c751c8" providerId="ADAL" clId="{1213955E-DE1F-4312-BD1E-D56396AC28A7}" dt="2023-06-19T12:50:28.608" v="53" actId="1076"/>
          <ac:picMkLst>
            <pc:docMk/>
            <pc:sldMk cId="1425998860" sldId="310"/>
            <ac:picMk id="5" creationId="{A87B6A35-F7EB-B360-015C-2D1023D0791C}"/>
          </ac:picMkLst>
        </pc:picChg>
        <pc:picChg chg="add mod">
          <ac:chgData name="Gali Anand Raj - [CB.EN.U4AIE21111]" userId="5b2cb240-5991-44fe-b9b8-99d726c751c8" providerId="ADAL" clId="{1213955E-DE1F-4312-BD1E-D56396AC28A7}" dt="2023-06-19T13:05:30.925" v="772" actId="1076"/>
          <ac:picMkLst>
            <pc:docMk/>
            <pc:sldMk cId="1425998860" sldId="310"/>
            <ac:picMk id="6" creationId="{DFC48511-806A-0A39-09A3-024CE3742F45}"/>
          </ac:picMkLst>
        </pc:picChg>
        <pc:picChg chg="add mod">
          <ac:chgData name="Gali Anand Raj - [CB.EN.U4AIE21111]" userId="5b2cb240-5991-44fe-b9b8-99d726c751c8" providerId="ADAL" clId="{1213955E-DE1F-4312-BD1E-D56396AC28A7}" dt="2023-06-19T13:14:01.123" v="863" actId="1076"/>
          <ac:picMkLst>
            <pc:docMk/>
            <pc:sldMk cId="1425998860" sldId="310"/>
            <ac:picMk id="10" creationId="{48F5B983-E18C-B4C2-FBCA-19A01D5A230F}"/>
          </ac:picMkLst>
        </pc:picChg>
      </pc:sldChg>
      <pc:sldChg chg="addSp delSp modSp new del mod">
        <pc:chgData name="Gali Anand Raj - [CB.EN.U4AIE21111]" userId="5b2cb240-5991-44fe-b9b8-99d726c751c8" providerId="ADAL" clId="{1213955E-DE1F-4312-BD1E-D56396AC28A7}" dt="2023-06-19T12:52:12.516" v="74" actId="47"/>
        <pc:sldMkLst>
          <pc:docMk/>
          <pc:sldMk cId="1989194819" sldId="311"/>
        </pc:sldMkLst>
        <pc:spChg chg="del">
          <ac:chgData name="Gali Anand Raj - [CB.EN.U4AIE21111]" userId="5b2cb240-5991-44fe-b9b8-99d726c751c8" providerId="ADAL" clId="{1213955E-DE1F-4312-BD1E-D56396AC28A7}" dt="2023-06-19T12:41:47.974" v="26" actId="478"/>
          <ac:spMkLst>
            <pc:docMk/>
            <pc:sldMk cId="1989194819" sldId="311"/>
            <ac:spMk id="2" creationId="{907A7AB9-8F46-DE93-D1F1-8FF813DDC0CD}"/>
          </ac:spMkLst>
        </pc:spChg>
        <pc:spChg chg="del">
          <ac:chgData name="Gali Anand Raj - [CB.EN.U4AIE21111]" userId="5b2cb240-5991-44fe-b9b8-99d726c751c8" providerId="ADAL" clId="{1213955E-DE1F-4312-BD1E-D56396AC28A7}" dt="2023-06-19T12:41:47.974" v="26" actId="478"/>
          <ac:spMkLst>
            <pc:docMk/>
            <pc:sldMk cId="1989194819" sldId="311"/>
            <ac:spMk id="3" creationId="{A9FCBFEC-30B4-EC01-F1E2-099E29AEE7A3}"/>
          </ac:spMkLst>
        </pc:spChg>
        <pc:picChg chg="add del mod">
          <ac:chgData name="Gali Anand Raj - [CB.EN.U4AIE21111]" userId="5b2cb240-5991-44fe-b9b8-99d726c751c8" providerId="ADAL" clId="{1213955E-DE1F-4312-BD1E-D56396AC28A7}" dt="2023-06-19T12:50:33.835" v="54" actId="21"/>
          <ac:picMkLst>
            <pc:docMk/>
            <pc:sldMk cId="1989194819" sldId="311"/>
            <ac:picMk id="5" creationId="{B7F4F582-A158-7F51-5311-96E8402ECC1A}"/>
          </ac:picMkLst>
        </pc:picChg>
      </pc:sldChg>
      <pc:sldMasterChg chg="delSldLayout">
        <pc:chgData name="Gali Anand Raj - [CB.EN.U4AIE21111]" userId="5b2cb240-5991-44fe-b9b8-99d726c751c8" providerId="ADAL" clId="{1213955E-DE1F-4312-BD1E-D56396AC28A7}" dt="2023-06-19T12:49:54.527" v="47" actId="47"/>
        <pc:sldMasterMkLst>
          <pc:docMk/>
          <pc:sldMasterMk cId="0" sldId="2147483679"/>
        </pc:sldMasterMkLst>
        <pc:sldLayoutChg chg="del">
          <pc:chgData name="Gali Anand Raj - [CB.EN.U4AIE21111]" userId="5b2cb240-5991-44fe-b9b8-99d726c751c8" providerId="ADAL" clId="{1213955E-DE1F-4312-BD1E-D56396AC28A7}" dt="2023-06-19T12:49:54.527" v="47" actId="47"/>
          <pc:sldLayoutMkLst>
            <pc:docMk/>
            <pc:sldMasterMk cId="0" sldId="2147483679"/>
            <pc:sldLayoutMk cId="0" sldId="2147483649"/>
          </pc:sldLayoutMkLst>
        </pc:sldLayoutChg>
        <pc:sldLayoutChg chg="del">
          <pc:chgData name="Gali Anand Raj - [CB.EN.U4AIE21111]" userId="5b2cb240-5991-44fe-b9b8-99d726c751c8" providerId="ADAL" clId="{1213955E-DE1F-4312-BD1E-D56396AC28A7}" dt="2023-06-19T12:49:50.692" v="46" actId="2696"/>
          <pc:sldLayoutMkLst>
            <pc:docMk/>
            <pc:sldMasterMk cId="0" sldId="2147483679"/>
            <pc:sldLayoutMk cId="0" sldId="2147483650"/>
          </pc:sldLayoutMkLst>
        </pc:sldLayoutChg>
        <pc:sldLayoutChg chg="del">
          <pc:chgData name="Gali Anand Raj - [CB.EN.U4AIE21111]" userId="5b2cb240-5991-44fe-b9b8-99d726c751c8" providerId="ADAL" clId="{1213955E-DE1F-4312-BD1E-D56396AC28A7}" dt="2023-06-19T12:43:05.152" v="30" actId="47"/>
          <pc:sldLayoutMkLst>
            <pc:docMk/>
            <pc:sldMasterMk cId="0" sldId="2147483679"/>
            <pc:sldLayoutMk cId="0" sldId="2147483659"/>
          </pc:sldLayoutMkLst>
        </pc:sldLayoutChg>
        <pc:sldLayoutChg chg="del">
          <pc:chgData name="Gali Anand Raj - [CB.EN.U4AIE21111]" userId="5b2cb240-5991-44fe-b9b8-99d726c751c8" providerId="ADAL" clId="{1213955E-DE1F-4312-BD1E-D56396AC28A7}" dt="2023-06-19T12:42:25.636" v="29" actId="47"/>
          <pc:sldLayoutMkLst>
            <pc:docMk/>
            <pc:sldMasterMk cId="0" sldId="2147483679"/>
            <pc:sldLayoutMk cId="0" sldId="2147483661"/>
          </pc:sldLayoutMkLst>
        </pc:sldLayoutChg>
      </pc:sldMasterChg>
    </pc:docChg>
  </pc:docChgLst>
  <pc:docChgLst>
    <pc:chgData name="Gali Anand Raj - [CB.EN.U4AIE21111]" userId="5b2cb240-5991-44fe-b9b8-99d726c751c8" providerId="ADAL" clId="{F0F600DD-0C4C-4CA6-B2C2-2613ACCAC8D5}"/>
    <pc:docChg chg="undo redo custSel addSld delSld modSld sldOrd">
      <pc:chgData name="Gali Anand Raj - [CB.EN.U4AIE21111]" userId="5b2cb240-5991-44fe-b9b8-99d726c751c8" providerId="ADAL" clId="{F0F600DD-0C4C-4CA6-B2C2-2613ACCAC8D5}" dt="2023-06-27T18:13:05.731" v="2906" actId="1076"/>
      <pc:docMkLst>
        <pc:docMk/>
      </pc:docMkLst>
      <pc:sldChg chg="delSp modSp mod">
        <pc:chgData name="Gali Anand Raj - [CB.EN.U4AIE21111]" userId="5b2cb240-5991-44fe-b9b8-99d726c751c8" providerId="ADAL" clId="{F0F600DD-0C4C-4CA6-B2C2-2613ACCAC8D5}" dt="2023-06-27T16:57:20.875" v="16" actId="1076"/>
        <pc:sldMkLst>
          <pc:docMk/>
          <pc:sldMk cId="0" sldId="256"/>
        </pc:sldMkLst>
        <pc:spChg chg="del mod">
          <ac:chgData name="Gali Anand Raj - [CB.EN.U4AIE21111]" userId="5b2cb240-5991-44fe-b9b8-99d726c751c8" providerId="ADAL" clId="{F0F600DD-0C4C-4CA6-B2C2-2613ACCAC8D5}" dt="2023-06-27T16:56:46.260" v="7" actId="21"/>
          <ac:spMkLst>
            <pc:docMk/>
            <pc:sldMk cId="0" sldId="256"/>
            <ac:spMk id="2" creationId="{55EC4BC4-828B-4C3C-2174-158DFE2C9595}"/>
          </ac:spMkLst>
        </pc:spChg>
        <pc:spChg chg="mod">
          <ac:chgData name="Gali Anand Raj - [CB.EN.U4AIE21111]" userId="5b2cb240-5991-44fe-b9b8-99d726c751c8" providerId="ADAL" clId="{F0F600DD-0C4C-4CA6-B2C2-2613ACCAC8D5}" dt="2023-06-27T16:57:20.875" v="16" actId="1076"/>
          <ac:spMkLst>
            <pc:docMk/>
            <pc:sldMk cId="0" sldId="256"/>
            <ac:spMk id="221" creationId="{00000000-0000-0000-0000-000000000000}"/>
          </ac:spMkLst>
        </pc:spChg>
        <pc:grpChg chg="mod">
          <ac:chgData name="Gali Anand Raj - [CB.EN.U4AIE21111]" userId="5b2cb240-5991-44fe-b9b8-99d726c751c8" providerId="ADAL" clId="{F0F600DD-0C4C-4CA6-B2C2-2613ACCAC8D5}" dt="2023-06-27T16:57:20.875" v="16" actId="1076"/>
          <ac:grpSpMkLst>
            <pc:docMk/>
            <pc:sldMk cId="0" sldId="256"/>
            <ac:grpSpMk id="223" creationId="{00000000-0000-0000-0000-000000000000}"/>
          </ac:grpSpMkLst>
        </pc:grpChg>
        <pc:graphicFrameChg chg="del">
          <ac:chgData name="Gali Anand Raj - [CB.EN.U4AIE21111]" userId="5b2cb240-5991-44fe-b9b8-99d726c751c8" providerId="ADAL" clId="{F0F600DD-0C4C-4CA6-B2C2-2613ACCAC8D5}" dt="2023-06-27T16:56:46.260" v="7" actId="21"/>
          <ac:graphicFrameMkLst>
            <pc:docMk/>
            <pc:sldMk cId="0" sldId="256"/>
            <ac:graphicFrameMk id="3" creationId="{D5AC3E61-1617-2B6E-BE3A-92E4716ADD22}"/>
          </ac:graphicFrameMkLst>
        </pc:graphicFrameChg>
      </pc:sldChg>
      <pc:sldChg chg="addSp delSp modSp new mod">
        <pc:chgData name="Gali Anand Raj - [CB.EN.U4AIE21111]" userId="5b2cb240-5991-44fe-b9b8-99d726c751c8" providerId="ADAL" clId="{F0F600DD-0C4C-4CA6-B2C2-2613ACCAC8D5}" dt="2023-06-27T16:57:59.399" v="40" actId="1076"/>
        <pc:sldMkLst>
          <pc:docMk/>
          <pc:sldMk cId="1226045942" sldId="257"/>
        </pc:sldMkLst>
        <pc:spChg chg="del">
          <ac:chgData name="Gali Anand Raj - [CB.EN.U4AIE21111]" userId="5b2cb240-5991-44fe-b9b8-99d726c751c8" providerId="ADAL" clId="{F0F600DD-0C4C-4CA6-B2C2-2613ACCAC8D5}" dt="2023-06-27T15:35:17.882" v="3" actId="478"/>
          <ac:spMkLst>
            <pc:docMk/>
            <pc:sldMk cId="1226045942" sldId="257"/>
            <ac:spMk id="2" creationId="{D2554A72-E3D6-86C4-001B-94410D9D6FC2}"/>
          </ac:spMkLst>
        </pc:spChg>
        <pc:spChg chg="del">
          <ac:chgData name="Gali Anand Raj - [CB.EN.U4AIE21111]" userId="5b2cb240-5991-44fe-b9b8-99d726c751c8" providerId="ADAL" clId="{F0F600DD-0C4C-4CA6-B2C2-2613ACCAC8D5}" dt="2023-06-27T15:35:17.882" v="3" actId="478"/>
          <ac:spMkLst>
            <pc:docMk/>
            <pc:sldMk cId="1226045942" sldId="257"/>
            <ac:spMk id="3" creationId="{81195633-8C88-EA7C-7C11-25E2F229D562}"/>
          </ac:spMkLst>
        </pc:spChg>
        <pc:spChg chg="add mod">
          <ac:chgData name="Gali Anand Raj - [CB.EN.U4AIE21111]" userId="5b2cb240-5991-44fe-b9b8-99d726c751c8" providerId="ADAL" clId="{F0F600DD-0C4C-4CA6-B2C2-2613ACCAC8D5}" dt="2023-06-27T16:57:37.645" v="17" actId="1076"/>
          <ac:spMkLst>
            <pc:docMk/>
            <pc:sldMk cId="1226045942" sldId="257"/>
            <ac:spMk id="4" creationId="{9BDDB3D5-D96A-F16C-8A8D-F7780D1EC0CB}"/>
          </ac:spMkLst>
        </pc:spChg>
        <pc:spChg chg="add mod">
          <ac:chgData name="Gali Anand Raj - [CB.EN.U4AIE21111]" userId="5b2cb240-5991-44fe-b9b8-99d726c751c8" providerId="ADAL" clId="{F0F600DD-0C4C-4CA6-B2C2-2613ACCAC8D5}" dt="2023-06-27T16:57:59.399" v="40" actId="1076"/>
          <ac:spMkLst>
            <pc:docMk/>
            <pc:sldMk cId="1226045942" sldId="257"/>
            <ac:spMk id="6" creationId="{5A0F34E1-EEA8-723D-F8A1-0B17FE75E587}"/>
          </ac:spMkLst>
        </pc:spChg>
        <pc:graphicFrameChg chg="add mod modGraphic">
          <ac:chgData name="Gali Anand Raj - [CB.EN.U4AIE21111]" userId="5b2cb240-5991-44fe-b9b8-99d726c751c8" providerId="ADAL" clId="{F0F600DD-0C4C-4CA6-B2C2-2613ACCAC8D5}" dt="2023-06-27T16:57:09.993" v="14" actId="1076"/>
          <ac:graphicFrameMkLst>
            <pc:docMk/>
            <pc:sldMk cId="1226045942" sldId="257"/>
            <ac:graphicFrameMk id="5" creationId="{AF8CB07A-A09E-B03A-F569-1AC45188F050}"/>
          </ac:graphicFrameMkLst>
        </pc:graphicFrameChg>
      </pc:sldChg>
      <pc:sldChg chg="addSp delSp modSp new mod ord">
        <pc:chgData name="Gali Anand Raj - [CB.EN.U4AIE21111]" userId="5b2cb240-5991-44fe-b9b8-99d726c751c8" providerId="ADAL" clId="{F0F600DD-0C4C-4CA6-B2C2-2613ACCAC8D5}" dt="2023-06-27T17:45:55.981" v="1720" actId="9405"/>
        <pc:sldMkLst>
          <pc:docMk/>
          <pc:sldMk cId="2995431826" sldId="258"/>
        </pc:sldMkLst>
        <pc:spChg chg="add del mod">
          <ac:chgData name="Gali Anand Raj - [CB.EN.U4AIE21111]" userId="5b2cb240-5991-44fe-b9b8-99d726c751c8" providerId="ADAL" clId="{F0F600DD-0C4C-4CA6-B2C2-2613ACCAC8D5}" dt="2023-06-27T17:35:26.042" v="1040" actId="21"/>
          <ac:spMkLst>
            <pc:docMk/>
            <pc:sldMk cId="2995431826" sldId="258"/>
            <ac:spMk id="3" creationId="{28011BCE-B668-44BF-B87A-D0A961E06D57}"/>
          </ac:spMkLst>
        </pc:spChg>
        <pc:spChg chg="add del mod">
          <ac:chgData name="Gali Anand Raj - [CB.EN.U4AIE21111]" userId="5b2cb240-5991-44fe-b9b8-99d726c751c8" providerId="ADAL" clId="{F0F600DD-0C4C-4CA6-B2C2-2613ACCAC8D5}" dt="2023-06-27T17:43:00.725" v="1707" actId="478"/>
          <ac:spMkLst>
            <pc:docMk/>
            <pc:sldMk cId="2995431826" sldId="258"/>
            <ac:spMk id="4" creationId="{F0399437-E9CC-FE12-CA41-AC3E419BF581}"/>
          </ac:spMkLst>
        </pc:spChg>
        <pc:spChg chg="add del mod">
          <ac:chgData name="Gali Anand Raj - [CB.EN.U4AIE21111]" userId="5b2cb240-5991-44fe-b9b8-99d726c751c8" providerId="ADAL" clId="{F0F600DD-0C4C-4CA6-B2C2-2613ACCAC8D5}" dt="2023-06-27T17:42:57.027" v="1706" actId="478"/>
          <ac:spMkLst>
            <pc:docMk/>
            <pc:sldMk cId="2995431826" sldId="258"/>
            <ac:spMk id="5" creationId="{F6D7219B-95B2-6812-D627-E303774BECDB}"/>
          </ac:spMkLst>
        </pc:spChg>
        <pc:spChg chg="add mod">
          <ac:chgData name="Gali Anand Raj - [CB.EN.U4AIE21111]" userId="5b2cb240-5991-44fe-b9b8-99d726c751c8" providerId="ADAL" clId="{F0F600DD-0C4C-4CA6-B2C2-2613ACCAC8D5}" dt="2023-06-27T17:42:43.307" v="1704" actId="1076"/>
          <ac:spMkLst>
            <pc:docMk/>
            <pc:sldMk cId="2995431826" sldId="258"/>
            <ac:spMk id="6" creationId="{D2794039-3A4C-9E17-D60A-BC27F4C3E586}"/>
          </ac:spMkLst>
        </pc:spChg>
        <pc:spChg chg="add mod">
          <ac:chgData name="Gali Anand Raj - [CB.EN.U4AIE21111]" userId="5b2cb240-5991-44fe-b9b8-99d726c751c8" providerId="ADAL" clId="{F0F600DD-0C4C-4CA6-B2C2-2613ACCAC8D5}" dt="2023-06-27T17:42:47.445" v="1705" actId="1076"/>
          <ac:spMkLst>
            <pc:docMk/>
            <pc:sldMk cId="2995431826" sldId="258"/>
            <ac:spMk id="7" creationId="{2EF6FC8D-DE43-0ACE-59BA-5360B0C013B9}"/>
          </ac:spMkLst>
        </pc:spChg>
        <pc:spChg chg="add mod">
          <ac:chgData name="Gali Anand Raj - [CB.EN.U4AIE21111]" userId="5b2cb240-5991-44fe-b9b8-99d726c751c8" providerId="ADAL" clId="{F0F600DD-0C4C-4CA6-B2C2-2613ACCAC8D5}" dt="2023-06-27T17:42:37.027" v="1702" actId="1076"/>
          <ac:spMkLst>
            <pc:docMk/>
            <pc:sldMk cId="2995431826" sldId="258"/>
            <ac:spMk id="8" creationId="{8BB2F401-BC54-7714-7C6D-6463B707F6DE}"/>
          </ac:spMkLst>
        </pc:spChg>
        <pc:grpChg chg="mod">
          <ac:chgData name="Gali Anand Raj - [CB.EN.U4AIE21111]" userId="5b2cb240-5991-44fe-b9b8-99d726c751c8" providerId="ADAL" clId="{F0F600DD-0C4C-4CA6-B2C2-2613ACCAC8D5}" dt="2023-06-27T17:45:41.739" v="1715"/>
          <ac:grpSpMkLst>
            <pc:docMk/>
            <pc:sldMk cId="2995431826" sldId="258"/>
            <ac:grpSpMk id="15" creationId="{BC0B67C6-7D2D-A9D9-C049-1106D0812C23}"/>
          </ac:grpSpMkLst>
        </pc:grpChg>
        <pc:grpChg chg="mod">
          <ac:chgData name="Gali Anand Raj - [CB.EN.U4AIE21111]" userId="5b2cb240-5991-44fe-b9b8-99d726c751c8" providerId="ADAL" clId="{F0F600DD-0C4C-4CA6-B2C2-2613ACCAC8D5}" dt="2023-06-27T17:45:47.523" v="1718"/>
          <ac:grpSpMkLst>
            <pc:docMk/>
            <pc:sldMk cId="2995431826" sldId="258"/>
            <ac:grpSpMk id="18" creationId="{C10668FA-9411-13E7-36E1-D29E7D18F117}"/>
          </ac:grpSpMkLst>
        </pc:grpChg>
        <pc:picChg chg="add mod">
          <ac:chgData name="Gali Anand Raj - [CB.EN.U4AIE21111]" userId="5b2cb240-5991-44fe-b9b8-99d726c751c8" providerId="ADAL" clId="{F0F600DD-0C4C-4CA6-B2C2-2613ACCAC8D5}" dt="2023-06-27T17:41:43.606" v="1640" actId="1076"/>
          <ac:picMkLst>
            <pc:docMk/>
            <pc:sldMk cId="2995431826" sldId="258"/>
            <ac:picMk id="2" creationId="{F6EEF727-1A61-758A-8245-3B0F6015019E}"/>
          </ac:picMkLst>
        </pc:picChg>
        <pc:inkChg chg="add del">
          <ac:chgData name="Gali Anand Raj - [CB.EN.U4AIE21111]" userId="5b2cb240-5991-44fe-b9b8-99d726c751c8" providerId="ADAL" clId="{F0F600DD-0C4C-4CA6-B2C2-2613ACCAC8D5}" dt="2023-06-27T17:43:11.479" v="1709" actId="9405"/>
          <ac:inkMkLst>
            <pc:docMk/>
            <pc:sldMk cId="2995431826" sldId="258"/>
            <ac:inkMk id="9" creationId="{0777B37A-248B-A3C3-2AA3-0F83D3D24158}"/>
          </ac:inkMkLst>
        </pc:inkChg>
        <pc:inkChg chg="add">
          <ac:chgData name="Gali Anand Raj - [CB.EN.U4AIE21111]" userId="5b2cb240-5991-44fe-b9b8-99d726c751c8" providerId="ADAL" clId="{F0F600DD-0C4C-4CA6-B2C2-2613ACCAC8D5}" dt="2023-06-27T17:43:24.609" v="1710" actId="9405"/>
          <ac:inkMkLst>
            <pc:docMk/>
            <pc:sldMk cId="2995431826" sldId="258"/>
            <ac:inkMk id="10" creationId="{907F351D-E097-74B7-7033-BABAAB3AAF7D}"/>
          </ac:inkMkLst>
        </pc:inkChg>
        <pc:inkChg chg="add">
          <ac:chgData name="Gali Anand Raj - [CB.EN.U4AIE21111]" userId="5b2cb240-5991-44fe-b9b8-99d726c751c8" providerId="ADAL" clId="{F0F600DD-0C4C-4CA6-B2C2-2613ACCAC8D5}" dt="2023-06-27T17:43:29.924" v="1711" actId="9405"/>
          <ac:inkMkLst>
            <pc:docMk/>
            <pc:sldMk cId="2995431826" sldId="258"/>
            <ac:inkMk id="11" creationId="{92A68AD5-EDBF-DC34-4A6C-780A6368EA89}"/>
          </ac:inkMkLst>
        </pc:inkChg>
        <pc:inkChg chg="add">
          <ac:chgData name="Gali Anand Raj - [CB.EN.U4AIE21111]" userId="5b2cb240-5991-44fe-b9b8-99d726c751c8" providerId="ADAL" clId="{F0F600DD-0C4C-4CA6-B2C2-2613ACCAC8D5}" dt="2023-06-27T17:43:37.673" v="1712" actId="9405"/>
          <ac:inkMkLst>
            <pc:docMk/>
            <pc:sldMk cId="2995431826" sldId="258"/>
            <ac:inkMk id="12" creationId="{F02C714D-59A9-7383-7515-6C681906AE41}"/>
          </ac:inkMkLst>
        </pc:inkChg>
        <pc:inkChg chg="add mod">
          <ac:chgData name="Gali Anand Raj - [CB.EN.U4AIE21111]" userId="5b2cb240-5991-44fe-b9b8-99d726c751c8" providerId="ADAL" clId="{F0F600DD-0C4C-4CA6-B2C2-2613ACCAC8D5}" dt="2023-06-27T17:45:41.739" v="1715"/>
          <ac:inkMkLst>
            <pc:docMk/>
            <pc:sldMk cId="2995431826" sldId="258"/>
            <ac:inkMk id="13" creationId="{AFDDC1E4-6803-4495-5594-712CF821F0E1}"/>
          </ac:inkMkLst>
        </pc:inkChg>
        <pc:inkChg chg="add mod">
          <ac:chgData name="Gali Anand Raj - [CB.EN.U4AIE21111]" userId="5b2cb240-5991-44fe-b9b8-99d726c751c8" providerId="ADAL" clId="{F0F600DD-0C4C-4CA6-B2C2-2613ACCAC8D5}" dt="2023-06-27T17:45:41.739" v="1715"/>
          <ac:inkMkLst>
            <pc:docMk/>
            <pc:sldMk cId="2995431826" sldId="258"/>
            <ac:inkMk id="14" creationId="{123015AA-7B66-849C-A0E7-BFCA74E2B15B}"/>
          </ac:inkMkLst>
        </pc:inkChg>
        <pc:inkChg chg="add mod">
          <ac:chgData name="Gali Anand Raj - [CB.EN.U4AIE21111]" userId="5b2cb240-5991-44fe-b9b8-99d726c751c8" providerId="ADAL" clId="{F0F600DD-0C4C-4CA6-B2C2-2613ACCAC8D5}" dt="2023-06-27T17:45:47.523" v="1718"/>
          <ac:inkMkLst>
            <pc:docMk/>
            <pc:sldMk cId="2995431826" sldId="258"/>
            <ac:inkMk id="16" creationId="{25A06AD9-6AFB-96E0-3361-D11DE503AED0}"/>
          </ac:inkMkLst>
        </pc:inkChg>
        <pc:inkChg chg="add mod">
          <ac:chgData name="Gali Anand Raj - [CB.EN.U4AIE21111]" userId="5b2cb240-5991-44fe-b9b8-99d726c751c8" providerId="ADAL" clId="{F0F600DD-0C4C-4CA6-B2C2-2613ACCAC8D5}" dt="2023-06-27T17:45:47.523" v="1718"/>
          <ac:inkMkLst>
            <pc:docMk/>
            <pc:sldMk cId="2995431826" sldId="258"/>
            <ac:inkMk id="17" creationId="{FD496298-3E8D-4B3D-D7A0-3CABE26F5BB4}"/>
          </ac:inkMkLst>
        </pc:inkChg>
        <pc:inkChg chg="add">
          <ac:chgData name="Gali Anand Raj - [CB.EN.U4AIE21111]" userId="5b2cb240-5991-44fe-b9b8-99d726c751c8" providerId="ADAL" clId="{F0F600DD-0C4C-4CA6-B2C2-2613ACCAC8D5}" dt="2023-06-27T17:45:50.776" v="1719" actId="9405"/>
          <ac:inkMkLst>
            <pc:docMk/>
            <pc:sldMk cId="2995431826" sldId="258"/>
            <ac:inkMk id="19" creationId="{B6ADC460-629D-D141-B226-CAB9CC46EBC1}"/>
          </ac:inkMkLst>
        </pc:inkChg>
        <pc:inkChg chg="add">
          <ac:chgData name="Gali Anand Raj - [CB.EN.U4AIE21111]" userId="5b2cb240-5991-44fe-b9b8-99d726c751c8" providerId="ADAL" clId="{F0F600DD-0C4C-4CA6-B2C2-2613ACCAC8D5}" dt="2023-06-27T17:45:55.981" v="1720" actId="9405"/>
          <ac:inkMkLst>
            <pc:docMk/>
            <pc:sldMk cId="2995431826" sldId="258"/>
            <ac:inkMk id="20" creationId="{9C93973E-2BCB-74AA-7C73-F2F0C61D703A}"/>
          </ac:inkMkLst>
        </pc:inkChg>
      </pc:sldChg>
      <pc:sldChg chg="addSp delSp modSp new mod">
        <pc:chgData name="Gali Anand Raj - [CB.EN.U4AIE21111]" userId="5b2cb240-5991-44fe-b9b8-99d726c751c8" providerId="ADAL" clId="{F0F600DD-0C4C-4CA6-B2C2-2613ACCAC8D5}" dt="2023-06-27T17:29:04.292" v="965" actId="122"/>
        <pc:sldMkLst>
          <pc:docMk/>
          <pc:sldMk cId="2889298036" sldId="259"/>
        </pc:sldMkLst>
        <pc:spChg chg="del">
          <ac:chgData name="Gali Anand Raj - [CB.EN.U4AIE21111]" userId="5b2cb240-5991-44fe-b9b8-99d726c751c8" providerId="ADAL" clId="{F0F600DD-0C4C-4CA6-B2C2-2613ACCAC8D5}" dt="2023-06-27T16:59:52.253" v="67" actId="478"/>
          <ac:spMkLst>
            <pc:docMk/>
            <pc:sldMk cId="2889298036" sldId="259"/>
            <ac:spMk id="2" creationId="{CA3D63FB-931B-533B-3E02-459FD8D57AC4}"/>
          </ac:spMkLst>
        </pc:spChg>
        <pc:spChg chg="mod">
          <ac:chgData name="Gali Anand Raj - [CB.EN.U4AIE21111]" userId="5b2cb240-5991-44fe-b9b8-99d726c751c8" providerId="ADAL" clId="{F0F600DD-0C4C-4CA6-B2C2-2613ACCAC8D5}" dt="2023-06-27T16:59:46.933" v="66" actId="1076"/>
          <ac:spMkLst>
            <pc:docMk/>
            <pc:sldMk cId="2889298036" sldId="259"/>
            <ac:spMk id="3" creationId="{A23E4429-FC42-758D-E24A-1B7A042570DF}"/>
          </ac:spMkLst>
        </pc:spChg>
        <pc:spChg chg="add mod">
          <ac:chgData name="Gali Anand Raj - [CB.EN.U4AIE21111]" userId="5b2cb240-5991-44fe-b9b8-99d726c751c8" providerId="ADAL" clId="{F0F600DD-0C4C-4CA6-B2C2-2613ACCAC8D5}" dt="2023-06-27T17:29:00.692" v="964" actId="122"/>
          <ac:spMkLst>
            <pc:docMk/>
            <pc:sldMk cId="2889298036" sldId="259"/>
            <ac:spMk id="8" creationId="{0D6A0F09-6364-5AE7-648E-F798AA849D6C}"/>
          </ac:spMkLst>
        </pc:spChg>
        <pc:spChg chg="add mod">
          <ac:chgData name="Gali Anand Raj - [CB.EN.U4AIE21111]" userId="5b2cb240-5991-44fe-b9b8-99d726c751c8" providerId="ADAL" clId="{F0F600DD-0C4C-4CA6-B2C2-2613ACCAC8D5}" dt="2023-06-27T17:27:19.654" v="830" actId="1076"/>
          <ac:spMkLst>
            <pc:docMk/>
            <pc:sldMk cId="2889298036" sldId="259"/>
            <ac:spMk id="9" creationId="{1FCA0323-D0F1-E821-A2D1-DBBED7C0076C}"/>
          </ac:spMkLst>
        </pc:spChg>
        <pc:spChg chg="add del mod">
          <ac:chgData name="Gali Anand Raj - [CB.EN.U4AIE21111]" userId="5b2cb240-5991-44fe-b9b8-99d726c751c8" providerId="ADAL" clId="{F0F600DD-0C4C-4CA6-B2C2-2613ACCAC8D5}" dt="2023-06-27T17:25:37.652" v="681" actId="21"/>
          <ac:spMkLst>
            <pc:docMk/>
            <pc:sldMk cId="2889298036" sldId="259"/>
            <ac:spMk id="12" creationId="{35CEF52C-77A5-C9FA-66CC-B7A5588255D6}"/>
          </ac:spMkLst>
        </pc:spChg>
        <pc:spChg chg="add mod">
          <ac:chgData name="Gali Anand Raj - [CB.EN.U4AIE21111]" userId="5b2cb240-5991-44fe-b9b8-99d726c751c8" providerId="ADAL" clId="{F0F600DD-0C4C-4CA6-B2C2-2613ACCAC8D5}" dt="2023-06-27T17:27:10.750" v="828" actId="1076"/>
          <ac:spMkLst>
            <pc:docMk/>
            <pc:sldMk cId="2889298036" sldId="259"/>
            <ac:spMk id="13" creationId="{E5273297-6A3B-F552-653A-56193FEC8225}"/>
          </ac:spMkLst>
        </pc:spChg>
        <pc:spChg chg="add mod">
          <ac:chgData name="Gali Anand Raj - [CB.EN.U4AIE21111]" userId="5b2cb240-5991-44fe-b9b8-99d726c751c8" providerId="ADAL" clId="{F0F600DD-0C4C-4CA6-B2C2-2613ACCAC8D5}" dt="2023-06-27T17:29:04.292" v="965" actId="122"/>
          <ac:spMkLst>
            <pc:docMk/>
            <pc:sldMk cId="2889298036" sldId="259"/>
            <ac:spMk id="14" creationId="{5DBEF534-91DC-1D28-D659-EA1619A4BB64}"/>
          </ac:spMkLst>
        </pc:spChg>
        <pc:picChg chg="add mod">
          <ac:chgData name="Gali Anand Raj - [CB.EN.U4AIE21111]" userId="5b2cb240-5991-44fe-b9b8-99d726c751c8" providerId="ADAL" clId="{F0F600DD-0C4C-4CA6-B2C2-2613ACCAC8D5}" dt="2023-06-27T17:27:00.682" v="826" actId="1076"/>
          <ac:picMkLst>
            <pc:docMk/>
            <pc:sldMk cId="2889298036" sldId="259"/>
            <ac:picMk id="5" creationId="{02639E30-3298-2B19-A5EB-74B686740466}"/>
          </ac:picMkLst>
        </pc:picChg>
        <pc:picChg chg="add mod">
          <ac:chgData name="Gali Anand Raj - [CB.EN.U4AIE21111]" userId="5b2cb240-5991-44fe-b9b8-99d726c751c8" providerId="ADAL" clId="{F0F600DD-0C4C-4CA6-B2C2-2613ACCAC8D5}" dt="2023-06-27T17:27:14.792" v="829" actId="1076"/>
          <ac:picMkLst>
            <pc:docMk/>
            <pc:sldMk cId="2889298036" sldId="259"/>
            <ac:picMk id="7" creationId="{37AEB628-7F3A-080D-8EEB-6D16869C935C}"/>
          </ac:picMkLst>
        </pc:picChg>
        <pc:picChg chg="add del mod">
          <ac:chgData name="Gali Anand Raj - [CB.EN.U4AIE21111]" userId="5b2cb240-5991-44fe-b9b8-99d726c751c8" providerId="ADAL" clId="{F0F600DD-0C4C-4CA6-B2C2-2613ACCAC8D5}" dt="2023-06-27T17:12:35.890" v="227" actId="21"/>
          <ac:picMkLst>
            <pc:docMk/>
            <pc:sldMk cId="2889298036" sldId="259"/>
            <ac:picMk id="11" creationId="{5200D1E3-F1F2-33BB-7ED4-B84CF2F8E696}"/>
          </ac:picMkLst>
        </pc:picChg>
      </pc:sldChg>
      <pc:sldChg chg="addSp delSp modSp new mod">
        <pc:chgData name="Gali Anand Raj - [CB.EN.U4AIE21111]" userId="5b2cb240-5991-44fe-b9b8-99d726c751c8" providerId="ADAL" clId="{F0F600DD-0C4C-4CA6-B2C2-2613ACCAC8D5}" dt="2023-06-27T17:55:13.337" v="2216" actId="1076"/>
        <pc:sldMkLst>
          <pc:docMk/>
          <pc:sldMk cId="3687238684" sldId="260"/>
        </pc:sldMkLst>
        <pc:spChg chg="del">
          <ac:chgData name="Gali Anand Raj - [CB.EN.U4AIE21111]" userId="5b2cb240-5991-44fe-b9b8-99d726c751c8" providerId="ADAL" clId="{F0F600DD-0C4C-4CA6-B2C2-2613ACCAC8D5}" dt="2023-06-27T17:29:38.057" v="969" actId="478"/>
          <ac:spMkLst>
            <pc:docMk/>
            <pc:sldMk cId="3687238684" sldId="260"/>
            <ac:spMk id="2" creationId="{9CC815CD-82DB-1BEA-17AD-174A35979C5D}"/>
          </ac:spMkLst>
        </pc:spChg>
        <pc:spChg chg="del">
          <ac:chgData name="Gali Anand Raj - [CB.EN.U4AIE21111]" userId="5b2cb240-5991-44fe-b9b8-99d726c751c8" providerId="ADAL" clId="{F0F600DD-0C4C-4CA6-B2C2-2613ACCAC8D5}" dt="2023-06-27T17:29:40.357" v="970" actId="478"/>
          <ac:spMkLst>
            <pc:docMk/>
            <pc:sldMk cId="3687238684" sldId="260"/>
            <ac:spMk id="3" creationId="{2BB667AC-A09B-80D9-7DB8-6B24988F186A}"/>
          </ac:spMkLst>
        </pc:spChg>
        <pc:spChg chg="add mod">
          <ac:chgData name="Gali Anand Raj - [CB.EN.U4AIE21111]" userId="5b2cb240-5991-44fe-b9b8-99d726c751c8" providerId="ADAL" clId="{F0F600DD-0C4C-4CA6-B2C2-2613ACCAC8D5}" dt="2023-06-27T17:40:23.554" v="1632" actId="1076"/>
          <ac:spMkLst>
            <pc:docMk/>
            <pc:sldMk cId="3687238684" sldId="260"/>
            <ac:spMk id="4" creationId="{251D8102-CDD2-B661-B7E8-5501C8DFFA24}"/>
          </ac:spMkLst>
        </pc:spChg>
        <pc:spChg chg="add del mod">
          <ac:chgData name="Gali Anand Raj - [CB.EN.U4AIE21111]" userId="5b2cb240-5991-44fe-b9b8-99d726c751c8" providerId="ADAL" clId="{F0F600DD-0C4C-4CA6-B2C2-2613ACCAC8D5}" dt="2023-06-27T17:55:13.337" v="2216" actId="1076"/>
          <ac:spMkLst>
            <pc:docMk/>
            <pc:sldMk cId="3687238684" sldId="260"/>
            <ac:spMk id="5" creationId="{631EDB29-FFAC-44ED-DC7D-DAB2FCF3B88A}"/>
          </ac:spMkLst>
        </pc:spChg>
        <pc:spChg chg="add mod">
          <ac:chgData name="Gali Anand Raj - [CB.EN.U4AIE21111]" userId="5b2cb240-5991-44fe-b9b8-99d726c751c8" providerId="ADAL" clId="{F0F600DD-0C4C-4CA6-B2C2-2613ACCAC8D5}" dt="2023-06-27T17:40:59.557" v="1634" actId="1076"/>
          <ac:spMkLst>
            <pc:docMk/>
            <pc:sldMk cId="3687238684" sldId="260"/>
            <ac:spMk id="6" creationId="{FCDA4542-850D-36E8-A001-12DA9FF48A0D}"/>
          </ac:spMkLst>
        </pc:spChg>
        <pc:spChg chg="add del mod">
          <ac:chgData name="Gali Anand Raj - [CB.EN.U4AIE21111]" userId="5b2cb240-5991-44fe-b9b8-99d726c751c8" providerId="ADAL" clId="{F0F600DD-0C4C-4CA6-B2C2-2613ACCAC8D5}" dt="2023-06-27T17:36:59.450" v="1059" actId="478"/>
          <ac:spMkLst>
            <pc:docMk/>
            <pc:sldMk cId="3687238684" sldId="260"/>
            <ac:spMk id="8" creationId="{516AF889-E53F-B350-1857-AF310E8D931F}"/>
          </ac:spMkLst>
        </pc:spChg>
        <pc:spChg chg="add mod">
          <ac:chgData name="Gali Anand Raj - [CB.EN.U4AIE21111]" userId="5b2cb240-5991-44fe-b9b8-99d726c751c8" providerId="ADAL" clId="{F0F600DD-0C4C-4CA6-B2C2-2613ACCAC8D5}" dt="2023-06-27T17:41:02.373" v="1635" actId="1076"/>
          <ac:spMkLst>
            <pc:docMk/>
            <pc:sldMk cId="3687238684" sldId="260"/>
            <ac:spMk id="9" creationId="{182D8FD2-9851-42EA-73FE-1BBCC08CFF10}"/>
          </ac:spMkLst>
        </pc:spChg>
        <pc:inkChg chg="add del">
          <ac:chgData name="Gali Anand Raj - [CB.EN.U4AIE21111]" userId="5b2cb240-5991-44fe-b9b8-99d726c751c8" providerId="ADAL" clId="{F0F600DD-0C4C-4CA6-B2C2-2613ACCAC8D5}" dt="2023-06-27T17:46:11.598" v="1722" actId="9405"/>
          <ac:inkMkLst>
            <pc:docMk/>
            <pc:sldMk cId="3687238684" sldId="260"/>
            <ac:inkMk id="10" creationId="{829D7365-0AA1-4020-0210-E1AC2EDE6557}"/>
          </ac:inkMkLst>
        </pc:inkChg>
      </pc:sldChg>
      <pc:sldChg chg="addSp delSp modSp add mod">
        <pc:chgData name="Gali Anand Raj - [CB.EN.U4AIE21111]" userId="5b2cb240-5991-44fe-b9b8-99d726c751c8" providerId="ADAL" clId="{F0F600DD-0C4C-4CA6-B2C2-2613ACCAC8D5}" dt="2023-06-27T18:13:05.731" v="2906" actId="1076"/>
        <pc:sldMkLst>
          <pc:docMk/>
          <pc:sldMk cId="3732980511" sldId="261"/>
        </pc:sldMkLst>
        <pc:spChg chg="del">
          <ac:chgData name="Gali Anand Raj - [CB.EN.U4AIE21111]" userId="5b2cb240-5991-44fe-b9b8-99d726c751c8" providerId="ADAL" clId="{F0F600DD-0C4C-4CA6-B2C2-2613ACCAC8D5}" dt="2023-06-27T17:29:43.517" v="971" actId="478"/>
          <ac:spMkLst>
            <pc:docMk/>
            <pc:sldMk cId="3732980511" sldId="261"/>
            <ac:spMk id="2" creationId="{9CC815CD-82DB-1BEA-17AD-174A35979C5D}"/>
          </ac:spMkLst>
        </pc:spChg>
        <pc:spChg chg="del">
          <ac:chgData name="Gali Anand Raj - [CB.EN.U4AIE21111]" userId="5b2cb240-5991-44fe-b9b8-99d726c751c8" providerId="ADAL" clId="{F0F600DD-0C4C-4CA6-B2C2-2613ACCAC8D5}" dt="2023-06-27T17:29:46.032" v="972" actId="478"/>
          <ac:spMkLst>
            <pc:docMk/>
            <pc:sldMk cId="3732980511" sldId="261"/>
            <ac:spMk id="3" creationId="{2BB667AC-A09B-80D9-7DB8-6B24988F186A}"/>
          </ac:spMkLst>
        </pc:spChg>
        <pc:spChg chg="add mod">
          <ac:chgData name="Gali Anand Raj - [CB.EN.U4AIE21111]" userId="5b2cb240-5991-44fe-b9b8-99d726c751c8" providerId="ADAL" clId="{F0F600DD-0C4C-4CA6-B2C2-2613ACCAC8D5}" dt="2023-06-27T18:04:23.108" v="2310" actId="1076"/>
          <ac:spMkLst>
            <pc:docMk/>
            <pc:sldMk cId="3732980511" sldId="261"/>
            <ac:spMk id="4" creationId="{B98CB3B5-9E45-64EE-7313-8D9FDA4DAE9D}"/>
          </ac:spMkLst>
        </pc:spChg>
        <pc:spChg chg="add mod">
          <ac:chgData name="Gali Anand Raj - [CB.EN.U4AIE21111]" userId="5b2cb240-5991-44fe-b9b8-99d726c751c8" providerId="ADAL" clId="{F0F600DD-0C4C-4CA6-B2C2-2613ACCAC8D5}" dt="2023-06-27T18:10:57.447" v="2903" actId="20577"/>
          <ac:spMkLst>
            <pc:docMk/>
            <pc:sldMk cId="3732980511" sldId="261"/>
            <ac:spMk id="5" creationId="{E0D866DA-AD42-D631-88BA-C2A2B1ECA7B2}"/>
          </ac:spMkLst>
        </pc:spChg>
        <pc:picChg chg="add mod">
          <ac:chgData name="Gali Anand Raj - [CB.EN.U4AIE21111]" userId="5b2cb240-5991-44fe-b9b8-99d726c751c8" providerId="ADAL" clId="{F0F600DD-0C4C-4CA6-B2C2-2613ACCAC8D5}" dt="2023-06-27T18:13:05.731" v="2906" actId="1076"/>
          <ac:picMkLst>
            <pc:docMk/>
            <pc:sldMk cId="3732980511" sldId="261"/>
            <ac:picMk id="7" creationId="{4AA576B0-BC59-1222-126D-563D7A719BDE}"/>
          </ac:picMkLst>
        </pc:picChg>
      </pc:sldChg>
      <pc:sldChg chg="addSp delSp modSp add mod">
        <pc:chgData name="Gali Anand Raj - [CB.EN.U4AIE21111]" userId="5b2cb240-5991-44fe-b9b8-99d726c751c8" providerId="ADAL" clId="{F0F600DD-0C4C-4CA6-B2C2-2613ACCAC8D5}" dt="2023-06-27T18:02:38.603" v="2275" actId="1076"/>
        <pc:sldMkLst>
          <pc:docMk/>
          <pc:sldMk cId="4203320680" sldId="262"/>
        </pc:sldMkLst>
        <pc:spChg chg="add mod">
          <ac:chgData name="Gali Anand Raj - [CB.EN.U4AIE21111]" userId="5b2cb240-5991-44fe-b9b8-99d726c751c8" providerId="ADAL" clId="{F0F600DD-0C4C-4CA6-B2C2-2613ACCAC8D5}" dt="2023-06-27T18:01:11.475" v="2266" actId="1076"/>
          <ac:spMkLst>
            <pc:docMk/>
            <pc:sldMk cId="4203320680" sldId="262"/>
            <ac:spMk id="2" creationId="{F2CA0011-E253-FF21-63EF-D05595040564}"/>
          </ac:spMkLst>
        </pc:spChg>
        <pc:spChg chg="add mod">
          <ac:chgData name="Gali Anand Raj - [CB.EN.U4AIE21111]" userId="5b2cb240-5991-44fe-b9b8-99d726c751c8" providerId="ADAL" clId="{F0F600DD-0C4C-4CA6-B2C2-2613ACCAC8D5}" dt="2023-06-27T17:59:37.241" v="2258" actId="1076"/>
          <ac:spMkLst>
            <pc:docMk/>
            <pc:sldMk cId="4203320680" sldId="262"/>
            <ac:spMk id="3" creationId="{5C4561B1-D2AF-EE51-8444-129DBDA1D01E}"/>
          </ac:spMkLst>
        </pc:spChg>
        <pc:spChg chg="del mod">
          <ac:chgData name="Gali Anand Raj - [CB.EN.U4AIE21111]" userId="5b2cb240-5991-44fe-b9b8-99d726c751c8" providerId="ADAL" clId="{F0F600DD-0C4C-4CA6-B2C2-2613ACCAC8D5}" dt="2023-06-27T17:36:22.930" v="1050" actId="21"/>
          <ac:spMkLst>
            <pc:docMk/>
            <pc:sldMk cId="4203320680" sldId="262"/>
            <ac:spMk id="4" creationId="{251D8102-CDD2-B661-B7E8-5501C8DFFA24}"/>
          </ac:spMkLst>
        </pc:spChg>
        <pc:picChg chg="add mod">
          <ac:chgData name="Gali Anand Raj - [CB.EN.U4AIE21111]" userId="5b2cb240-5991-44fe-b9b8-99d726c751c8" providerId="ADAL" clId="{F0F600DD-0C4C-4CA6-B2C2-2613ACCAC8D5}" dt="2023-06-27T18:01:07.340" v="2265" actId="1076"/>
          <ac:picMkLst>
            <pc:docMk/>
            <pc:sldMk cId="4203320680" sldId="262"/>
            <ac:picMk id="6" creationId="{095B1660-3132-9217-7F8A-6E18B8E935CE}"/>
          </ac:picMkLst>
        </pc:picChg>
        <pc:picChg chg="add mod">
          <ac:chgData name="Gali Anand Raj - [CB.EN.U4AIE21111]" userId="5b2cb240-5991-44fe-b9b8-99d726c751c8" providerId="ADAL" clId="{F0F600DD-0C4C-4CA6-B2C2-2613ACCAC8D5}" dt="2023-06-27T18:01:14.885" v="2267" actId="1076"/>
          <ac:picMkLst>
            <pc:docMk/>
            <pc:sldMk cId="4203320680" sldId="262"/>
            <ac:picMk id="8" creationId="{0D01CFF4-3830-0474-B7BD-FC7301B3995B}"/>
          </ac:picMkLst>
        </pc:picChg>
        <pc:picChg chg="add mod modCrop">
          <ac:chgData name="Gali Anand Raj - [CB.EN.U4AIE21111]" userId="5b2cb240-5991-44fe-b9b8-99d726c751c8" providerId="ADAL" clId="{F0F600DD-0C4C-4CA6-B2C2-2613ACCAC8D5}" dt="2023-06-27T18:02:38.603" v="2275" actId="1076"/>
          <ac:picMkLst>
            <pc:docMk/>
            <pc:sldMk cId="4203320680" sldId="262"/>
            <ac:picMk id="10" creationId="{19119590-1A22-DEB5-09B9-089E1499AF90}"/>
          </ac:picMkLst>
        </pc:picChg>
      </pc:sldChg>
      <pc:sldChg chg="addSp delSp modSp new mod">
        <pc:chgData name="Gali Anand Raj - [CB.EN.U4AIE21111]" userId="5b2cb240-5991-44fe-b9b8-99d726c751c8" providerId="ADAL" clId="{F0F600DD-0C4C-4CA6-B2C2-2613ACCAC8D5}" dt="2023-06-27T18:03:56.909" v="2276" actId="1076"/>
        <pc:sldMkLst>
          <pc:docMk/>
          <pc:sldMk cId="2576297645" sldId="263"/>
        </pc:sldMkLst>
        <pc:spChg chg="del">
          <ac:chgData name="Gali Anand Raj - [CB.EN.U4AIE21111]" userId="5b2cb240-5991-44fe-b9b8-99d726c751c8" providerId="ADAL" clId="{F0F600DD-0C4C-4CA6-B2C2-2613ACCAC8D5}" dt="2023-06-27T17:41:29.625" v="1637" actId="478"/>
          <ac:spMkLst>
            <pc:docMk/>
            <pc:sldMk cId="2576297645" sldId="263"/>
            <ac:spMk id="2" creationId="{76C7E4FC-F6DC-EE57-CC13-BAC72E15372E}"/>
          </ac:spMkLst>
        </pc:spChg>
        <pc:spChg chg="del">
          <ac:chgData name="Gali Anand Raj - [CB.EN.U4AIE21111]" userId="5b2cb240-5991-44fe-b9b8-99d726c751c8" providerId="ADAL" clId="{F0F600DD-0C4C-4CA6-B2C2-2613ACCAC8D5}" dt="2023-06-27T17:41:29.625" v="1637" actId="478"/>
          <ac:spMkLst>
            <pc:docMk/>
            <pc:sldMk cId="2576297645" sldId="263"/>
            <ac:spMk id="3" creationId="{98026803-4530-33E9-FAA8-8C956836DB63}"/>
          </ac:spMkLst>
        </pc:spChg>
        <pc:spChg chg="add mod">
          <ac:chgData name="Gali Anand Raj - [CB.EN.U4AIE21111]" userId="5b2cb240-5991-44fe-b9b8-99d726c751c8" providerId="ADAL" clId="{F0F600DD-0C4C-4CA6-B2C2-2613ACCAC8D5}" dt="2023-06-27T18:03:56.909" v="2276" actId="1076"/>
          <ac:spMkLst>
            <pc:docMk/>
            <pc:sldMk cId="2576297645" sldId="263"/>
            <ac:spMk id="4" creationId="{205A6AAC-84F4-E2A4-6E3A-7258648ED107}"/>
          </ac:spMkLst>
        </pc:spChg>
        <pc:spChg chg="add mod">
          <ac:chgData name="Gali Anand Raj - [CB.EN.U4AIE21111]" userId="5b2cb240-5991-44fe-b9b8-99d726c751c8" providerId="ADAL" clId="{F0F600DD-0C4C-4CA6-B2C2-2613ACCAC8D5}" dt="2023-06-27T17:47:28.317" v="1781" actId="1076"/>
          <ac:spMkLst>
            <pc:docMk/>
            <pc:sldMk cId="2576297645" sldId="263"/>
            <ac:spMk id="5" creationId="{6F7A8E2F-0A40-5F29-A810-CB39F5A5E867}"/>
          </ac:spMkLst>
        </pc:spChg>
        <pc:spChg chg="add mod">
          <ac:chgData name="Gali Anand Raj - [CB.EN.U4AIE21111]" userId="5b2cb240-5991-44fe-b9b8-99d726c751c8" providerId="ADAL" clId="{F0F600DD-0C4C-4CA6-B2C2-2613ACCAC8D5}" dt="2023-06-27T17:53:11.089" v="2015" actId="1076"/>
          <ac:spMkLst>
            <pc:docMk/>
            <pc:sldMk cId="2576297645" sldId="263"/>
            <ac:spMk id="6" creationId="{26B538FD-DC56-FDA2-3EE8-AF33C8467DE0}"/>
          </ac:spMkLst>
        </pc:spChg>
        <pc:spChg chg="add mod">
          <ac:chgData name="Gali Anand Raj - [CB.EN.U4AIE21111]" userId="5b2cb240-5991-44fe-b9b8-99d726c751c8" providerId="ADAL" clId="{F0F600DD-0C4C-4CA6-B2C2-2613ACCAC8D5}" dt="2023-06-27T17:55:24.073" v="2218" actId="20577"/>
          <ac:spMkLst>
            <pc:docMk/>
            <pc:sldMk cId="2576297645" sldId="263"/>
            <ac:spMk id="7" creationId="{CF75EA24-BC0C-D1EE-AC83-4CBE06A20EF9}"/>
          </ac:spMkLst>
        </pc:spChg>
        <pc:spChg chg="add mod">
          <ac:chgData name="Gali Anand Raj - [CB.EN.U4AIE21111]" userId="5b2cb240-5991-44fe-b9b8-99d726c751c8" providerId="ADAL" clId="{F0F600DD-0C4C-4CA6-B2C2-2613ACCAC8D5}" dt="2023-06-27T17:52:33.911" v="2009" actId="1076"/>
          <ac:spMkLst>
            <pc:docMk/>
            <pc:sldMk cId="2576297645" sldId="263"/>
            <ac:spMk id="8" creationId="{372D4EC0-26A8-4203-08CB-9763579357DE}"/>
          </ac:spMkLst>
        </pc:spChg>
        <pc:picChg chg="add mod modCrop">
          <ac:chgData name="Gali Anand Raj - [CB.EN.U4AIE21111]" userId="5b2cb240-5991-44fe-b9b8-99d726c751c8" providerId="ADAL" clId="{F0F600DD-0C4C-4CA6-B2C2-2613ACCAC8D5}" dt="2023-06-27T17:53:03.501" v="2014" actId="1076"/>
          <ac:picMkLst>
            <pc:docMk/>
            <pc:sldMk cId="2576297645" sldId="263"/>
            <ac:picMk id="10" creationId="{10BB481D-7511-4C0B-19AB-1A809FF212DA}"/>
          </ac:picMkLst>
        </pc:picChg>
      </pc:sldChg>
      <pc:sldChg chg="del">
        <pc:chgData name="Gali Anand Raj - [CB.EN.U4AIE21111]" userId="5b2cb240-5991-44fe-b9b8-99d726c751c8" providerId="ADAL" clId="{F0F600DD-0C4C-4CA6-B2C2-2613ACCAC8D5}" dt="2023-06-27T15:29:37.984" v="0" actId="47"/>
        <pc:sldMkLst>
          <pc:docMk/>
          <pc:sldMk cId="3695733586" sldId="309"/>
        </pc:sldMkLst>
      </pc:sldChg>
      <pc:sldChg chg="del">
        <pc:chgData name="Gali Anand Raj - [CB.EN.U4AIE21111]" userId="5b2cb240-5991-44fe-b9b8-99d726c751c8" providerId="ADAL" clId="{F0F600DD-0C4C-4CA6-B2C2-2613ACCAC8D5}" dt="2023-06-27T15:29:38.786" v="1" actId="47"/>
        <pc:sldMkLst>
          <pc:docMk/>
          <pc:sldMk cId="1425998860" sldId="310"/>
        </pc:sldMkLst>
      </pc:sldChg>
      <pc:sldMasterChg chg="delSldLayout">
        <pc:chgData name="Gali Anand Raj - [CB.EN.U4AIE21111]" userId="5b2cb240-5991-44fe-b9b8-99d726c751c8" providerId="ADAL" clId="{F0F600DD-0C4C-4CA6-B2C2-2613ACCAC8D5}" dt="2023-06-27T15:29:38.786" v="1" actId="47"/>
        <pc:sldMasterMkLst>
          <pc:docMk/>
          <pc:sldMasterMk cId="0" sldId="2147483679"/>
        </pc:sldMasterMkLst>
        <pc:sldLayoutChg chg="del">
          <pc:chgData name="Gali Anand Raj - [CB.EN.U4AIE21111]" userId="5b2cb240-5991-44fe-b9b8-99d726c751c8" providerId="ADAL" clId="{F0F600DD-0C4C-4CA6-B2C2-2613ACCAC8D5}" dt="2023-06-27T15:29:37.984" v="0" actId="47"/>
          <pc:sldLayoutMkLst>
            <pc:docMk/>
            <pc:sldMasterMk cId="0" sldId="2147483679"/>
            <pc:sldLayoutMk cId="0" sldId="2147483655"/>
          </pc:sldLayoutMkLst>
        </pc:sldLayoutChg>
        <pc:sldLayoutChg chg="del">
          <pc:chgData name="Gali Anand Raj - [CB.EN.U4AIE21111]" userId="5b2cb240-5991-44fe-b9b8-99d726c751c8" providerId="ADAL" clId="{F0F600DD-0C4C-4CA6-B2C2-2613ACCAC8D5}" dt="2023-06-27T15:29:38.786" v="1" actId="47"/>
          <pc:sldLayoutMkLst>
            <pc:docMk/>
            <pc:sldMasterMk cId="0" sldId="2147483679"/>
            <pc:sldLayoutMk cId="0" sldId="2147483675"/>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7T17:43:24.609"/>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1162 1 24575,'0'0'0,"0"3"0,0 10 0,0 11 0,-3 11 0,-1 14 0,-4 8 0,0 12 0,-2 6 0,-3 0 0,2-1 0,-2 0 0,2-8 0,-1-6 0,2-12 0,-1-9 0,2-8 0,2-7 0,-2-3 0,2-2 0,-2 3 0,2 0 0,-4 0 0,-1-1 0,1 1 0,2-2 0,-1 5 0,-2-1 0,-2-1 0,1 0 0,0-1 0,-2-4 0,3-2 0,2 0 0,0 0 0,-2 5 0,-2 1 0,-2 1 0,-2 0 0,3-1 0,0-1 0,3 3 0,-1 1 0,-1-5 0,3-1 0,-1-1 0,1-1 0,0-2 0,-2-1 0,2 1 0,-2-3 0,3 0 0,-5 3 0,-3 0 0,3 2 0,-1 5 0,-1-2 0,4-1 0,3 0 0,-1 0 0,-1 4 0,-2-3 0,-2-1 0,-1 0 0,-1 3 0,2 1 0,4 0 0,0 0 0,0 3 0,-3 3 0,-1 3 0,2 4 0,0-3 0,-2-2 0,4-3 0,-1-4 0,-2-1 0,3-3 0,-1 0 0,3 3 0,-2-3 0,-1-1 0,2-1 0,-2 4 0,-1 5 0,-1 0 0,1 3 0,0-1 0,2-1 0,4-3 0,-2-1 0,3-3 0,2 3 0,1 0 0,-2 4 0,1 6 0,1 4 0,1 6 0,1 6 0,1-1 0,-4 0 0,1-7 0,0-1 0,1-7 0,1 0 0,-3-5 0,0-2 0,0-4 0,2-1 0,1-2 0,0 4 0,1-1 0,1 0 0,0 0 0,0-2 0,1 0 0,-1 0 0,-4-5 0,0-1 0,0 1 0,1 0 0,1 1 0,0 1 0,1 1 0,1 0 0,0 1 0,0 0 0,0 0 0,0-1 0,1 1 0,-1 0 0,0 0 0,0-1 0,0 1 0,0 0 0,0-1 0,0 1 0,0 0 0,0 0 0,0-1 0,0 1 0,0 0 0,4-1 0,0 1 0,0 0 0,-1-1 0,3 1 0,0 0 0,-1-1 0,-1 1 0,2-4 0,0 4 0,-2-1 0,0 2 0,2 3 0,-1 1 0,0 3 0,-2 0 0,-1-2 0,0-1 0,-2-2 0,0-2 0,0 0 0,0-1 0,0-1 0,0 1 0,0-1 0,-1 0 0,1 1 0,0-1 0,0 1 0,0 0 0,0-5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7T17:43:29.924"/>
    </inkml:context>
    <inkml:brush xml:id="br0">
      <inkml:brushProperty name="width" value="0.1" units="cm"/>
      <inkml:brushProperty name="height" value="0.1" units="cm"/>
      <inkml:brushProperty name="color" value="#AE198D"/>
      <inkml:brushProperty name="inkEffects" value="galaxy"/>
      <inkml:brushProperty name="anchorX" value="1960.08838"/>
      <inkml:brushProperty name="anchorY" value="-3432.34326"/>
      <inkml:brushProperty name="scaleFactor" value="0.5"/>
    </inkml:brush>
  </inkml:definitions>
  <inkml:trace contextRef="#ctx0" brushRef="#br0">1339 1 24575,'0'0'0,"3"3"0,10 22 0,11 27 0,15 23 0,14 16 0,4 18 0,-1 8 0,-2 17 0,-5 3 0,-7-13 0,-7-11 0,-10-9 0,-8-16 0,-8-12 0,-5-13 0,-3-14 0,-2-7 0,-5-5 0,-4-2 0,-3 0 0,-4 8 0,-1 5 0,-2 6 0,0 7 0,0-2 0,-1 1 0,1 3 0,-4 1 0,0-1 0,0-4 0,1-2 0,1-4 0,0-5 0,6-3 0,-4-3 0,0-1 0,4 2 0,-4 4 0,-9 7 0,-12 4 0,-4 3 0,-10 4 0,-8 1 0,-3 3 0,-1-5 0,5-5 0,-2-10 0,6-6 0,0-8 0,1-9 0,8-6 0,8-2 0,7-6 0,3-4 0,3-3 0,4-3 0,-2-1 0,1-2 0,-10 1 0,-8-1 0,-2 0 0,-6 1 0,1-5 0,2 1 0,5 0 0,7 1 0,10-3 0,5 0 0,3-3 0,6-2 0,-1-4 0,4-2 0,3-1 0,-2 2 0,2 0 0,1 0 0,2-1 0,1-1 0,-3 0 0,1-1 0,0-1 0,1-3 0,1-1 0,0 0 0,6-3 0,-1 1 0,1 0 0,4 6 0,-2 2 0,4 1 0,-2 0 0,3-1 0,2 4 0,2 3 0,-2 1 0,2-2 0,0-2 0,2-2 0,4-1 0,2 2 0,4-1 0,4-3 0,-1 2 0,-1-5 0,2 4 0,-3 0 0,2 0 0,-2 4 0,-1 0 0,-3 3 0,-1 3 0,-2 3 0,-1 2 0,-1 2 0,1 1 0,3 1 0,0-1 0,9 1 0,2-1 0,1 1 0,0-1 0,2 0 0,0 0 0,2 0 0,-4 0 0,-4 4 0,-4 4 0,-3 0 0,-2 3 0,-1-2 0,-2-1 0,0 2 0,0 1 0,0 3 0,0 2 0,1 2 0,-1-3 0,1 1 0,-1 4 0,1 1 0,4 5 0,-1-5 0,-3 1 0,-1-2 0,-1 4 0,0-1 0,-4 0 0,1-4 0,0-1 0,-3-1 0,-3 4 0,1 0 0,1 2 0,-1-1 0,-2 3 0,1 0 0,-1 0 0,1-2 0,0-1 0,-3 0 0,3-2 0,-2 0 0,-2 4 0,-1-1 0,-2 4 0,-1 0 0,0-1 0,3 3 0,0 1 0,3 4 0,0 2 0,3-2 0,-1 0 0,2 2 0,-2-4 0,-1-2 0,-3-4 0,-2-2 0,-5-6 0,-2-2 0,0 3 0,1 5 0,0 1 0,1 4 0,-3 3 0,-4 3 0,1 2 0,-4 1 0,3 2 0,1 0 0,-1-4 0,-3-4 0,2-4 0,2-4 0,-2-6 0,3 2 0,-3-4 0,2-1 0,-3 5 0,3 4 0,-3 6 0,2-1 0,-2 4 0,2 2 0,-2-7 0,3 2 0,-3-3 0,2 2 0,2-2 0,-2-6 0,2-1 0,-2-2 0,1 0 0,2-1 0,1 1 0,2 1 0,2 0 0,-3 0 0,-1 5 0,2-1 0,-4-3 0,1 3 0,0 3 0,2 0 0,-3 8 0,2-2 0,0-1 0,2 1 0,0 2 0,2 1 0,1-3 0,0-2 0,0-3 0,0 1 0,0-2 0,0-2 0,1-1 0,-1-1 0,0-1 0,4-1 0,0-1 0,4-3 0,3-5 0,3-3 0,3-4 0,2-2 0,0-2 0,2 0 0,-1-1 0,0 0 0,0-4 0,0 1 0,-4-1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7T17:43:37.673"/>
    </inkml:context>
    <inkml:brush xml:id="br0">
      <inkml:brushProperty name="width" value="0.1" units="cm"/>
      <inkml:brushProperty name="height" value="0.1" units="cm"/>
      <inkml:brushProperty name="color" value="#AE198D"/>
      <inkml:brushProperty name="inkEffects" value="galaxy"/>
      <inkml:brushProperty name="anchorX" value="967.37891"/>
      <inkml:brushProperty name="anchorY" value="-9515.60156"/>
      <inkml:brushProperty name="scaleFactor" value="0.5"/>
    </inkml:brush>
  </inkml:definitions>
  <inkml:trace contextRef="#ctx0" brushRef="#br0">1 0 24575,'0'0'0,"0"17"0,0 18 0,0 9 0,4 8 0,0 6 0,4 11 0,-1-7 0,3-4 0,-1-6 0,2-9 0,3-8 0,-3-2 0,2-9 0,-3-3 0,-2-3 0,-2-1 0,1 1 0,-1-1 0,2-3 0,3 1 0,-1 0 0,3 1 0,-3 1 0,2-2 0,1-1 0,2 2 0,2 0 0,-2 2 0,0 0 0,5 1 0,4 1 0,6 0 0,4 3 0,3 1 0,5 0 0,10-1 0,0 0 0,4 2 0,1-1 0,-2 0 0,-4 0 0,-4-6 0,-3-1 0,-6-5 0,-6-3 0,-4-4 0,-5 1 0,-2-1 0,2-1 0,0-1 0,0-2 0,-1 0 0,3-1 0,0 0 0,-1 0 0,3 0 0,-1 0 0,3 0 0,7-4 0,-2 0 0,3 0 0,4 0 0,-2 2 0,-5 0 0,-3 2 0,-1-1 0,-3-3 0,-1 1 0,-3-1 0,-2 1 0,0 0 0,-2-2 0,-3-4 0,-1 1 0,0-8 0,1 3 0,1-3 0,1 3 0,1-1 0,4 0 0,1-3 0,0 0 0,-1 3 0,0-1 0,-6-1 0,0 4 0,-1-2 0,-4 0 0,1 2 0,-3-1 0,-2-1 0,-3-2 0,1 3 0,-1-1 0,0-1 0,-2-2 0,-5 4 0,-5 2 0,-1 0 0,-4 3 0,-1-2 0,-3 2 0,-2 2 0,-2 1 0,1 3 0,-2 1 0,1 0 0,0 1 0,0 1 0,0-1 0,0 0 0,1 1 0,-1-1 0,0 0 0,0 4 0,1 0 0,-1 4 0,0 3 0,5 3 0,-1-1 0,0-2 0,0 0 0,3 2 0,-2 2 0,1 1 0,2 2 0,2 1 0,0 1 0,3-1 0,1 1 0,-2 4 0,2 0 0,1 0 0,1 0 0,2 2 0,0-1 0,2 0 0,0-2 0,0-1 0,0-1 0,1-1 0,-1 0 0,0 0 0,0-1 0,0 1 0,0-1 0,0 1 0,0-1 0,4 1 0,0 0 0,1-1 0,-2 5 0,0 0 0,2-4 0,0-1 0,3-1 0,-1 0 0,3 0 0,-1 0 0,2-3 0,-2 0 0,-1 1 0,1-4 0,2 1 0,2 1 0,3-2 0,2 5 0,-3 1 0,0 6 0,1 1 0,1-1 0,1 0 0,0 3 0,2-1 0,3-1 0,-3-2 0,-4-1 0,-1-4 0,0-2 0,0-4 0,2 0 0,1-3 0,-3 1 0,-4 3 0,0-3 0,2 2 0,1-2 0,2-2 0,-2 1 0,0-2 0,1 3 0,2-2 0,0 2 0,6 2 0,0 3 0,1-2 0,3 1 0,-1-2 0,0 0 0,-2 1 0,-2-1 0,-5 1 0,0-3 0,-1 1 0,0-1 0,1-3 0,1-2 0,1-3 0,0 0 0,0-2 0,1 0 0,4 3 0,0 1 0,0-1 0,-1 4 0,3 4 0,-1-2 0,4 3 0,-2-2 0,-5 2 0,2 2 0,3 1 0,-1-1 0,0 0 0,-2-3 0,-2-3 0,0 2 0,-2 1 0,0 3 0,0-3 0,-1 7 0,4 1 0,1 1 0,3-3 0,4 0 0,3 7 0,-1-2 0,1-1 0,-6 1 0,0-2 0,-2 0 0,-2 0 0,-2-4 0,-5-1 0,-1-3 0,-4 0 0,-4 1 0,-4 2 0,-1 1 0,-2 2 0,-5-3 0,-1-4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7T17:45:38.625"/>
    </inkml:context>
    <inkml:brush xml:id="br0">
      <inkml:brushProperty name="width" value="0.1" units="cm"/>
      <inkml:brushProperty name="height" value="0.1" units="cm"/>
      <inkml:brushProperty name="color" value="#AE198D"/>
      <inkml:brushProperty name="inkEffects" value="galaxy"/>
      <inkml:brushProperty name="anchorX" value="-3191.93018"/>
      <inkml:brushProperty name="anchorY" value="-13235.00293"/>
      <inkml:brushProperty name="scaleFactor" value="0.5"/>
    </inkml:brush>
  </inkml:definitions>
  <inkml:trace contextRef="#ctx0" brushRef="#br0">1 0 24575,'0'0'0,"3"4"0,6 4 0,-1 4 0,3 0 0,3 1 0,-2 3 0,1-4 0,-2 2 0,1-3 0,-2 1 0,1 2 0,2-3 0,-2 2 0,2-3 0,-3 1 0,2 3 0,1 1 0,-2 1 0,-2 3 0,1 0 0,2-3 0,2-4 0,2-4 0,1-4 0,-2-1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7T17:45:40.856"/>
    </inkml:context>
    <inkml:brush xml:id="br0">
      <inkml:brushProperty name="width" value="0.1" units="cm"/>
      <inkml:brushProperty name="height" value="0.1" units="cm"/>
      <inkml:brushProperty name="color" value="#AE198D"/>
      <inkml:brushProperty name="inkEffects" value="galaxy"/>
      <inkml:brushProperty name="anchorX" value="-4359.60303"/>
      <inkml:brushProperty name="anchorY" value="-14410.2832"/>
      <inkml:brushProperty name="scaleFactor" value="0.5"/>
    </inkml:brush>
  </inkml:definitions>
  <inkml:trace contextRef="#ctx0" brushRef="#br0">0 332 24575,'0'0'0,"0"-4"0,4-4 0,4-4 0,4 0 0,0-1 0,2-3 0,1 3 0,-2-1 0,1 3 0,-3-1 0,1-1 0,1-2 0,-2-2 0,2 3 0,-3-1 0,2 3 0,1 4 0,-2-2 0,2-1 0,1 2 0,2-3 0,1 2 0,-3-1 0,2 2 0,-1-2 0,-2-2 0,1 2 0,0 2 0,-2 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7T17:45:45.072"/>
    </inkml:context>
    <inkml:brush xml:id="br0">
      <inkml:brushProperty name="width" value="0.1" units="cm"/>
      <inkml:brushProperty name="height" value="0.1" units="cm"/>
      <inkml:brushProperty name="color" value="#AE198D"/>
      <inkml:brushProperty name="inkEffects" value="galaxy"/>
      <inkml:brushProperty name="anchorX" value="-5592.13232"/>
      <inkml:brushProperty name="anchorY" value="-14956.64453"/>
      <inkml:brushProperty name="scaleFactor" value="0.5"/>
    </inkml:brush>
  </inkml:definitions>
  <inkml:trace contextRef="#ctx0" brushRef="#br0">0 0 24575,'0'0'0,"0"4"0,4 5 0,4-1 0,1 3 0,2-1 0,3 2 0,2 1 0,1 3 0,2-3 0,1-2 0,0-4 0,0 1 0,0-1 0,-4 2 0,0-2 0,0 3 0,0-2 0,2 3 0,0-2 0,-3 1 0,0-1 0,1-2 0,0 2 0,-2 2 0,0-1 0,-3 1 0,-3-1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7T17:45:46.910"/>
    </inkml:context>
    <inkml:brush xml:id="br0">
      <inkml:brushProperty name="width" value="0.1" units="cm"/>
      <inkml:brushProperty name="height" value="0.1" units="cm"/>
      <inkml:brushProperty name="color" value="#AE198D"/>
      <inkml:brushProperty name="inkEffects" value="galaxy"/>
      <inkml:brushProperty name="anchorX" value="-6856.4541"/>
      <inkml:brushProperty name="anchorY" value="-16093.55957"/>
      <inkml:brushProperty name="scaleFactor" value="0.5"/>
    </inkml:brush>
  </inkml:definitions>
  <inkml:trace contextRef="#ctx0" brushRef="#br0">1 395 24575,'0'0'0,"3"0"0,5 0 0,0-4 0,4 0 0,1-3 0,-1-5 0,2 2 0,-3-3 0,-3-2 0,-2-1 0,-3-2 0,-1 0 0,2-2 0,0 0 0,4 0 0,3 0 0,2 0 0,4 0 0,-3 0 0,-2 1 0,0-1 0,1 4 0,-3 1 0,-1-1 0,0 3 0,3 0 0,-3-1 0,-1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7T17:45:50.776"/>
    </inkml:context>
    <inkml:brush xml:id="br0">
      <inkml:brushProperty name="width" value="0.1" units="cm"/>
      <inkml:brushProperty name="height" value="0.1" units="cm"/>
      <inkml:brushProperty name="color" value="#AE198D"/>
      <inkml:brushProperty name="inkEffects" value="galaxy"/>
      <inkml:brushProperty name="anchorX" value="-7999.44482"/>
      <inkml:brushProperty name="anchorY" value="-16575.75977"/>
      <inkml:brushProperty name="scaleFactor" value="0.5"/>
    </inkml:brush>
  </inkml:definitions>
  <inkml:trace contextRef="#ctx0" brushRef="#br0">0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7T17:45:55.981"/>
    </inkml:context>
    <inkml:brush xml:id="br0">
      <inkml:brushProperty name="width" value="0.1" units="cm"/>
      <inkml:brushProperty name="height" value="0.1" units="cm"/>
      <inkml:brushProperty name="color" value="#AE198D"/>
      <inkml:brushProperty name="inkEffects" value="galaxy"/>
      <inkml:brushProperty name="anchorX" value="-8876.56738"/>
      <inkml:brushProperty name="anchorY" value="-17452.88086"/>
      <inkml:brushProperty name="scaleFactor" value="0.5"/>
    </inkml:brush>
  </inkml:definitions>
  <inkml:trace contextRef="#ctx0" brushRef="#br0">566 1 24575,'0'0'0,"-4"0"0,-1 3 0,1 5 0,-3 4 0,0 3 0,-2 3 0,-3-3 0,1 1 0,-2 1 0,3 0 0,-2 1 0,2 1 0,3 0 0,2 1 0,2-1 0,1 1 0,2 0 0,0 0 0,1-1 0,-1 1 0,0 0 0,1 0 0,3-1 0,-4-3 0,0-8 0,-4-5 0,-5-2 0,-4-3 0,-3-3 0,-2-1 0,-2-4 0,0 2 0,3-3 0,1 1 0,-1 3 0,0 1 0,0 3 0,-1-3 0,-1 2 0,-1 0 0,1 1 0,-1 1 0,0 1 0,0 0 0,4 5 0,1 0 0,-1 4 0,-1 0 0,4 3 0,-1 2 0,3 2 0,-1-2 0,3 2 0,2-4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016250"/>
            <a:ext cx="4263000" cy="2437800"/>
          </a:xfrm>
          <a:prstGeom prst="rect">
            <a:avLst/>
          </a:prstGeom>
        </p:spPr>
        <p:txBody>
          <a:bodyPr spcFirstLastPara="1" wrap="square" lIns="91425" tIns="91425" rIns="91425" bIns="91425" anchor="ctr" anchorCtr="0">
            <a:noAutofit/>
          </a:bodyPr>
          <a:lstStyle>
            <a:lvl1pPr lvl="0">
              <a:lnSpc>
                <a:spcPct val="85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82800" y="3797875"/>
            <a:ext cx="3521700" cy="25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None/>
              <a:defRPr sz="1600">
                <a:latin typeface="Assistant"/>
                <a:ea typeface="Assistant"/>
                <a:cs typeface="Assistant"/>
                <a:sym typeface="Assistant"/>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7606450" y="-8167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41300" y="325200"/>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717925" y="440342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BLANK_10">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4448279" y="2595350"/>
            <a:ext cx="3982800" cy="44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85" name="Google Shape;85;p14"/>
          <p:cNvSpPr txBox="1">
            <a:spLocks noGrp="1"/>
          </p:cNvSpPr>
          <p:nvPr>
            <p:ph type="subTitle" idx="1"/>
          </p:nvPr>
        </p:nvSpPr>
        <p:spPr>
          <a:xfrm>
            <a:off x="4448279" y="756250"/>
            <a:ext cx="3982800" cy="168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2">
    <p:spTree>
      <p:nvGrpSpPr>
        <p:cNvPr id="1" name="Shape 205"/>
        <p:cNvGrpSpPr/>
        <p:nvPr/>
      </p:nvGrpSpPr>
      <p:grpSpPr>
        <a:xfrm>
          <a:off x="0" y="0"/>
          <a:ext cx="0" cy="0"/>
          <a:chOff x="0" y="0"/>
          <a:chExt cx="0" cy="0"/>
        </a:xfrm>
      </p:grpSpPr>
      <p:sp>
        <p:nvSpPr>
          <p:cNvPr id="206" name="Google Shape;206;p30"/>
          <p:cNvSpPr/>
          <p:nvPr/>
        </p:nvSpPr>
        <p:spPr>
          <a:xfrm>
            <a:off x="7460475" y="-880025"/>
            <a:ext cx="2415900" cy="24159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607200" y="2174050"/>
            <a:ext cx="1601100" cy="16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6589975" y="4498350"/>
            <a:ext cx="1115700" cy="1115700"/>
          </a:xfrm>
          <a:prstGeom prst="donut">
            <a:avLst>
              <a:gd name="adj" fmla="val 1115"/>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1pPr>
            <a:lvl2pPr lvl="1">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2pPr>
            <a:lvl3pPr lvl="2">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3pPr>
            <a:lvl4pPr lvl="3">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4pPr>
            <a:lvl5pPr lvl="4">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5pPr>
            <a:lvl6pPr lvl="5">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6pPr>
            <a:lvl7pPr lvl="6">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7pPr>
            <a:lvl8pPr lvl="7">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8pPr>
            <a:lvl9pPr lvl="8">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1pPr>
            <a:lvl2pPr marL="914400" lvl="1"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2pPr>
            <a:lvl3pPr marL="1371600" lvl="2"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3pPr>
            <a:lvl4pPr marL="1828800" lvl="3"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4pPr>
            <a:lvl5pPr marL="2286000" lvl="4"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5pPr>
            <a:lvl6pPr marL="2743200" lvl="5"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6pPr>
            <a:lvl7pPr marL="3200400" lvl="6"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7pPr>
            <a:lvl8pPr marL="3657600" lvl="7"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8pPr>
            <a:lvl9pPr marL="4114800" lvl="8"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7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 Type="http://schemas.openxmlformats.org/officeDocument/2006/relationships/image" Target="../media/image3.jpg"/><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7.png"/><Relationship Id="rId19" Type="http://schemas.openxmlformats.org/officeDocument/2006/relationships/customXml" Target="../ink/ink9.xml"/><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1" name="Google Shape;221;p34"/>
          <p:cNvSpPr txBox="1">
            <a:spLocks noGrp="1"/>
          </p:cNvSpPr>
          <p:nvPr>
            <p:ph type="title"/>
          </p:nvPr>
        </p:nvSpPr>
        <p:spPr>
          <a:xfrm>
            <a:off x="1846252" y="753574"/>
            <a:ext cx="4329414" cy="88465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5600" spc="600" dirty="0">
                <a:solidFill>
                  <a:schemeClr val="accent6"/>
                </a:solidFill>
                <a:latin typeface="Kristen ITC" panose="03050502040202030202" pitchFamily="66" charset="0"/>
              </a:rPr>
              <a:t>VISION</a:t>
            </a:r>
            <a:endParaRPr sz="5600" spc="600" dirty="0">
              <a:solidFill>
                <a:schemeClr val="accent6"/>
              </a:solidFill>
              <a:latin typeface="Kristen ITC" panose="03050502040202030202" pitchFamily="66" charset="0"/>
            </a:endParaRPr>
          </a:p>
        </p:txBody>
      </p:sp>
      <p:grpSp>
        <p:nvGrpSpPr>
          <p:cNvPr id="223" name="Google Shape;223;p34"/>
          <p:cNvGrpSpPr/>
          <p:nvPr/>
        </p:nvGrpSpPr>
        <p:grpSpPr>
          <a:xfrm rot="19410761" flipH="1">
            <a:off x="2234262" y="1693131"/>
            <a:ext cx="4929653" cy="3977640"/>
            <a:chOff x="4664893" y="2130206"/>
            <a:chExt cx="3710325" cy="2836609"/>
          </a:xfrm>
        </p:grpSpPr>
        <p:sp>
          <p:nvSpPr>
            <p:cNvPr id="224" name="Google Shape;224;p34"/>
            <p:cNvSpPr/>
            <p:nvPr/>
          </p:nvSpPr>
          <p:spPr>
            <a:xfrm rot="-1013820" flipH="1">
              <a:off x="7267339" y="2495572"/>
              <a:ext cx="118829" cy="137513"/>
            </a:xfrm>
            <a:custGeom>
              <a:avLst/>
              <a:gdLst/>
              <a:ahLst/>
              <a:cxnLst/>
              <a:rect l="l" t="t" r="r" b="b"/>
              <a:pathLst>
                <a:path w="636" h="736" extrusionOk="0">
                  <a:moveTo>
                    <a:pt x="290" y="1"/>
                  </a:moveTo>
                  <a:lnTo>
                    <a:pt x="1" y="591"/>
                  </a:lnTo>
                  <a:lnTo>
                    <a:pt x="235" y="736"/>
                  </a:lnTo>
                  <a:lnTo>
                    <a:pt x="636" y="134"/>
                  </a:lnTo>
                  <a:cubicBezTo>
                    <a:pt x="636" y="134"/>
                    <a:pt x="580" y="1"/>
                    <a:pt x="29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4"/>
            <p:cNvSpPr/>
            <p:nvPr/>
          </p:nvSpPr>
          <p:spPr>
            <a:xfrm rot="-1013820" flipH="1">
              <a:off x="7078965" y="2668303"/>
              <a:ext cx="116587" cy="127050"/>
            </a:xfrm>
            <a:custGeom>
              <a:avLst/>
              <a:gdLst/>
              <a:ahLst/>
              <a:cxnLst/>
              <a:rect l="l" t="t" r="r" b="b"/>
              <a:pathLst>
                <a:path w="624" h="680" extrusionOk="0">
                  <a:moveTo>
                    <a:pt x="334" y="0"/>
                  </a:moveTo>
                  <a:lnTo>
                    <a:pt x="0" y="546"/>
                  </a:lnTo>
                  <a:lnTo>
                    <a:pt x="156" y="680"/>
                  </a:lnTo>
                  <a:lnTo>
                    <a:pt x="624" y="145"/>
                  </a:lnTo>
                  <a:cubicBezTo>
                    <a:pt x="535" y="22"/>
                    <a:pt x="334" y="0"/>
                    <a:pt x="334"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4"/>
            <p:cNvSpPr/>
            <p:nvPr/>
          </p:nvSpPr>
          <p:spPr>
            <a:xfrm rot="-1013820" flipH="1">
              <a:off x="6804389" y="2851239"/>
              <a:ext cx="129105" cy="200104"/>
            </a:xfrm>
            <a:custGeom>
              <a:avLst/>
              <a:gdLst/>
              <a:ahLst/>
              <a:cxnLst/>
              <a:rect l="l" t="t" r="r" b="b"/>
              <a:pathLst>
                <a:path w="691" h="1071" extrusionOk="0">
                  <a:moveTo>
                    <a:pt x="403" y="0"/>
                  </a:moveTo>
                  <a:cubicBezTo>
                    <a:pt x="388" y="0"/>
                    <a:pt x="379" y="2"/>
                    <a:pt x="379" y="2"/>
                  </a:cubicBezTo>
                  <a:lnTo>
                    <a:pt x="0" y="960"/>
                  </a:lnTo>
                  <a:lnTo>
                    <a:pt x="312" y="1071"/>
                  </a:lnTo>
                  <a:lnTo>
                    <a:pt x="691" y="135"/>
                  </a:lnTo>
                  <a:cubicBezTo>
                    <a:pt x="587" y="14"/>
                    <a:pt x="456" y="0"/>
                    <a:pt x="403"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4"/>
            <p:cNvSpPr/>
            <p:nvPr/>
          </p:nvSpPr>
          <p:spPr>
            <a:xfrm rot="-1013820" flipH="1">
              <a:off x="6101783" y="2940292"/>
              <a:ext cx="836850" cy="403945"/>
            </a:xfrm>
            <a:custGeom>
              <a:avLst/>
              <a:gdLst/>
              <a:ahLst/>
              <a:cxnLst/>
              <a:rect l="l" t="t" r="r" b="b"/>
              <a:pathLst>
                <a:path w="4479" h="2162" extrusionOk="0">
                  <a:moveTo>
                    <a:pt x="2563" y="446"/>
                  </a:moveTo>
                  <a:cubicBezTo>
                    <a:pt x="2563" y="446"/>
                    <a:pt x="769" y="0"/>
                    <a:pt x="435" y="178"/>
                  </a:cubicBezTo>
                  <a:cubicBezTo>
                    <a:pt x="435" y="178"/>
                    <a:pt x="1" y="1136"/>
                    <a:pt x="23" y="1147"/>
                  </a:cubicBezTo>
                  <a:cubicBezTo>
                    <a:pt x="45" y="1159"/>
                    <a:pt x="1326" y="2161"/>
                    <a:pt x="2897" y="1381"/>
                  </a:cubicBezTo>
                  <a:cubicBezTo>
                    <a:pt x="4478" y="591"/>
                    <a:pt x="2663" y="468"/>
                    <a:pt x="2563" y="44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4"/>
            <p:cNvSpPr/>
            <p:nvPr/>
          </p:nvSpPr>
          <p:spPr>
            <a:xfrm rot="-1013820" flipH="1">
              <a:off x="6825790" y="2722235"/>
              <a:ext cx="374985" cy="277082"/>
            </a:xfrm>
            <a:custGeom>
              <a:avLst/>
              <a:gdLst/>
              <a:ahLst/>
              <a:cxnLst/>
              <a:rect l="l" t="t" r="r" b="b"/>
              <a:pathLst>
                <a:path w="2007" h="1483" extrusionOk="0">
                  <a:moveTo>
                    <a:pt x="391" y="1"/>
                  </a:moveTo>
                  <a:cubicBezTo>
                    <a:pt x="391" y="1"/>
                    <a:pt x="1694" y="224"/>
                    <a:pt x="2006" y="447"/>
                  </a:cubicBezTo>
                  <a:cubicBezTo>
                    <a:pt x="2006" y="447"/>
                    <a:pt x="1638" y="1338"/>
                    <a:pt x="1538" y="1405"/>
                  </a:cubicBezTo>
                  <a:cubicBezTo>
                    <a:pt x="1438" y="1482"/>
                    <a:pt x="23" y="859"/>
                    <a:pt x="1" y="636"/>
                  </a:cubicBezTo>
                  <a:cubicBezTo>
                    <a:pt x="1" y="502"/>
                    <a:pt x="391" y="1"/>
                    <a:pt x="391" y="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rot="-1013820" flipH="1">
              <a:off x="7102930" y="2542199"/>
              <a:ext cx="264377" cy="200104"/>
            </a:xfrm>
            <a:custGeom>
              <a:avLst/>
              <a:gdLst/>
              <a:ahLst/>
              <a:cxnLst/>
              <a:rect l="l" t="t" r="r" b="b"/>
              <a:pathLst>
                <a:path w="1415" h="1071" extrusionOk="0">
                  <a:moveTo>
                    <a:pt x="1415" y="491"/>
                  </a:moveTo>
                  <a:cubicBezTo>
                    <a:pt x="1415" y="491"/>
                    <a:pt x="1014" y="112"/>
                    <a:pt x="390" y="1"/>
                  </a:cubicBezTo>
                  <a:cubicBezTo>
                    <a:pt x="390" y="1"/>
                    <a:pt x="56" y="402"/>
                    <a:pt x="0" y="625"/>
                  </a:cubicBezTo>
                  <a:cubicBezTo>
                    <a:pt x="0" y="625"/>
                    <a:pt x="535" y="1003"/>
                    <a:pt x="1058" y="1070"/>
                  </a:cubicBezTo>
                  <a:cubicBezTo>
                    <a:pt x="1058" y="1070"/>
                    <a:pt x="1304" y="825"/>
                    <a:pt x="1415" y="49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4"/>
            <p:cNvSpPr/>
            <p:nvPr/>
          </p:nvSpPr>
          <p:spPr>
            <a:xfrm rot="-1013820" flipH="1">
              <a:off x="7279826" y="2264520"/>
              <a:ext cx="449720" cy="289413"/>
            </a:xfrm>
            <a:custGeom>
              <a:avLst/>
              <a:gdLst/>
              <a:ahLst/>
              <a:cxnLst/>
              <a:rect l="l" t="t" r="r" b="b"/>
              <a:pathLst>
                <a:path w="2407" h="1549" extrusionOk="0">
                  <a:moveTo>
                    <a:pt x="2395" y="936"/>
                  </a:moveTo>
                  <a:cubicBezTo>
                    <a:pt x="2395" y="936"/>
                    <a:pt x="1315" y="145"/>
                    <a:pt x="658" y="78"/>
                  </a:cubicBezTo>
                  <a:cubicBezTo>
                    <a:pt x="0" y="0"/>
                    <a:pt x="268" y="691"/>
                    <a:pt x="1148" y="1081"/>
                  </a:cubicBezTo>
                  <a:cubicBezTo>
                    <a:pt x="2016" y="1471"/>
                    <a:pt x="1894" y="1482"/>
                    <a:pt x="2094" y="1549"/>
                  </a:cubicBezTo>
                  <a:cubicBezTo>
                    <a:pt x="2094" y="1549"/>
                    <a:pt x="2406" y="1103"/>
                    <a:pt x="2395" y="93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4"/>
            <p:cNvSpPr/>
            <p:nvPr/>
          </p:nvSpPr>
          <p:spPr>
            <a:xfrm rot="-1013820" flipH="1">
              <a:off x="7510819" y="2421583"/>
              <a:ext cx="141810" cy="195807"/>
            </a:xfrm>
            <a:custGeom>
              <a:avLst/>
              <a:gdLst/>
              <a:ahLst/>
              <a:cxnLst/>
              <a:rect l="l" t="t" r="r" b="b"/>
              <a:pathLst>
                <a:path w="759" h="1048" extrusionOk="0">
                  <a:moveTo>
                    <a:pt x="524" y="1"/>
                  </a:moveTo>
                  <a:lnTo>
                    <a:pt x="1" y="847"/>
                  </a:lnTo>
                  <a:lnTo>
                    <a:pt x="212" y="1048"/>
                  </a:lnTo>
                  <a:lnTo>
                    <a:pt x="758" y="157"/>
                  </a:lnTo>
                  <a:cubicBezTo>
                    <a:pt x="714" y="23"/>
                    <a:pt x="524" y="1"/>
                    <a:pt x="524"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4"/>
            <p:cNvSpPr/>
            <p:nvPr/>
          </p:nvSpPr>
          <p:spPr>
            <a:xfrm rot="-1013820" flipH="1">
              <a:off x="7257964" y="2679980"/>
              <a:ext cx="168715" cy="229251"/>
            </a:xfrm>
            <a:custGeom>
              <a:avLst/>
              <a:gdLst/>
              <a:ahLst/>
              <a:cxnLst/>
              <a:rect l="l" t="t" r="r" b="b"/>
              <a:pathLst>
                <a:path w="903" h="1227" extrusionOk="0">
                  <a:moveTo>
                    <a:pt x="652" y="1"/>
                  </a:moveTo>
                  <a:cubicBezTo>
                    <a:pt x="649" y="1"/>
                    <a:pt x="647" y="1"/>
                    <a:pt x="647" y="1"/>
                  </a:cubicBezTo>
                  <a:lnTo>
                    <a:pt x="1" y="1003"/>
                  </a:lnTo>
                  <a:lnTo>
                    <a:pt x="201" y="1226"/>
                  </a:lnTo>
                  <a:lnTo>
                    <a:pt x="903" y="168"/>
                  </a:lnTo>
                  <a:cubicBezTo>
                    <a:pt x="814" y="9"/>
                    <a:pt x="681" y="1"/>
                    <a:pt x="652"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rot="-1013820" flipH="1">
              <a:off x="7006222" y="2876810"/>
              <a:ext cx="185531" cy="181233"/>
            </a:xfrm>
            <a:custGeom>
              <a:avLst/>
              <a:gdLst/>
              <a:ahLst/>
              <a:cxnLst/>
              <a:rect l="l" t="t" r="r" b="b"/>
              <a:pathLst>
                <a:path w="993" h="970" extrusionOk="0">
                  <a:moveTo>
                    <a:pt x="770" y="1"/>
                  </a:moveTo>
                  <a:lnTo>
                    <a:pt x="1" y="870"/>
                  </a:lnTo>
                  <a:lnTo>
                    <a:pt x="257" y="970"/>
                  </a:lnTo>
                  <a:lnTo>
                    <a:pt x="992" y="157"/>
                  </a:lnTo>
                  <a:cubicBezTo>
                    <a:pt x="981" y="45"/>
                    <a:pt x="770" y="1"/>
                    <a:pt x="77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rot="-1013820" flipH="1">
              <a:off x="6685392" y="2949641"/>
              <a:ext cx="491385" cy="283247"/>
            </a:xfrm>
            <a:custGeom>
              <a:avLst/>
              <a:gdLst/>
              <a:ahLst/>
              <a:cxnLst/>
              <a:rect l="l" t="t" r="r" b="b"/>
              <a:pathLst>
                <a:path w="2630" h="1516" extrusionOk="0">
                  <a:moveTo>
                    <a:pt x="2529" y="903"/>
                  </a:moveTo>
                  <a:cubicBezTo>
                    <a:pt x="2529" y="903"/>
                    <a:pt x="903" y="12"/>
                    <a:pt x="725" y="1"/>
                  </a:cubicBezTo>
                  <a:cubicBezTo>
                    <a:pt x="725" y="1"/>
                    <a:pt x="246" y="491"/>
                    <a:pt x="1" y="847"/>
                  </a:cubicBezTo>
                  <a:cubicBezTo>
                    <a:pt x="1" y="847"/>
                    <a:pt x="2006" y="1516"/>
                    <a:pt x="2050" y="1482"/>
                  </a:cubicBezTo>
                  <a:cubicBezTo>
                    <a:pt x="2095" y="1449"/>
                    <a:pt x="2630" y="1037"/>
                    <a:pt x="2529" y="903"/>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rot="-1013820" flipH="1">
              <a:off x="7016700" y="2738022"/>
              <a:ext cx="389372" cy="268674"/>
            </a:xfrm>
            <a:custGeom>
              <a:avLst/>
              <a:gdLst/>
              <a:ahLst/>
              <a:cxnLst/>
              <a:rect l="l" t="t" r="r" b="b"/>
              <a:pathLst>
                <a:path w="2084" h="1438" extrusionOk="0">
                  <a:moveTo>
                    <a:pt x="2083" y="558"/>
                  </a:moveTo>
                  <a:cubicBezTo>
                    <a:pt x="2083" y="558"/>
                    <a:pt x="1548" y="201"/>
                    <a:pt x="657" y="1"/>
                  </a:cubicBezTo>
                  <a:cubicBezTo>
                    <a:pt x="657" y="1"/>
                    <a:pt x="189" y="691"/>
                    <a:pt x="0" y="1037"/>
                  </a:cubicBezTo>
                  <a:cubicBezTo>
                    <a:pt x="0" y="1037"/>
                    <a:pt x="668" y="1382"/>
                    <a:pt x="1314" y="1438"/>
                  </a:cubicBezTo>
                  <a:cubicBezTo>
                    <a:pt x="1314" y="1438"/>
                    <a:pt x="1972" y="803"/>
                    <a:pt x="2083" y="558"/>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rot="-1013820" flipH="1">
              <a:off x="7506272" y="2180935"/>
              <a:ext cx="512124" cy="347893"/>
            </a:xfrm>
            <a:custGeom>
              <a:avLst/>
              <a:gdLst/>
              <a:ahLst/>
              <a:cxnLst/>
              <a:rect l="l" t="t" r="r" b="b"/>
              <a:pathLst>
                <a:path w="2741" h="1862" extrusionOk="0">
                  <a:moveTo>
                    <a:pt x="2741" y="981"/>
                  </a:moveTo>
                  <a:cubicBezTo>
                    <a:pt x="2741" y="981"/>
                    <a:pt x="1048" y="168"/>
                    <a:pt x="691" y="90"/>
                  </a:cubicBezTo>
                  <a:cubicBezTo>
                    <a:pt x="335" y="1"/>
                    <a:pt x="1" y="391"/>
                    <a:pt x="424" y="847"/>
                  </a:cubicBezTo>
                  <a:cubicBezTo>
                    <a:pt x="858" y="1304"/>
                    <a:pt x="2217" y="1861"/>
                    <a:pt x="2217" y="1861"/>
                  </a:cubicBezTo>
                  <a:cubicBezTo>
                    <a:pt x="2217" y="1861"/>
                    <a:pt x="2674" y="1215"/>
                    <a:pt x="2741" y="98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rot="-1013820" flipH="1">
              <a:off x="7261286" y="2484207"/>
              <a:ext cx="395724" cy="351817"/>
            </a:xfrm>
            <a:custGeom>
              <a:avLst/>
              <a:gdLst/>
              <a:ahLst/>
              <a:cxnLst/>
              <a:rect l="l" t="t" r="r" b="b"/>
              <a:pathLst>
                <a:path w="2118" h="1883" extrusionOk="0">
                  <a:moveTo>
                    <a:pt x="2117" y="847"/>
                  </a:moveTo>
                  <a:cubicBezTo>
                    <a:pt x="2117" y="847"/>
                    <a:pt x="1315" y="156"/>
                    <a:pt x="569" y="0"/>
                  </a:cubicBezTo>
                  <a:cubicBezTo>
                    <a:pt x="569" y="0"/>
                    <a:pt x="246" y="357"/>
                    <a:pt x="1" y="891"/>
                  </a:cubicBezTo>
                  <a:cubicBezTo>
                    <a:pt x="1" y="891"/>
                    <a:pt x="580" y="1370"/>
                    <a:pt x="1460" y="1883"/>
                  </a:cubicBezTo>
                  <a:cubicBezTo>
                    <a:pt x="1460" y="1883"/>
                    <a:pt x="1973" y="1304"/>
                    <a:pt x="2117" y="847"/>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rot="-1013820" flipH="1">
              <a:off x="6839467" y="3142832"/>
              <a:ext cx="351817" cy="244198"/>
            </a:xfrm>
            <a:custGeom>
              <a:avLst/>
              <a:gdLst/>
              <a:ahLst/>
              <a:cxnLst/>
              <a:rect l="l" t="t" r="r" b="b"/>
              <a:pathLst>
                <a:path w="1883" h="1307" extrusionOk="0">
                  <a:moveTo>
                    <a:pt x="680" y="1"/>
                  </a:moveTo>
                  <a:lnTo>
                    <a:pt x="0" y="992"/>
                  </a:lnTo>
                  <a:cubicBezTo>
                    <a:pt x="0" y="992"/>
                    <a:pt x="234" y="1306"/>
                    <a:pt x="853" y="1306"/>
                  </a:cubicBezTo>
                  <a:cubicBezTo>
                    <a:pt x="924" y="1306"/>
                    <a:pt x="1000" y="1302"/>
                    <a:pt x="1081" y="1293"/>
                  </a:cubicBezTo>
                  <a:cubicBezTo>
                    <a:pt x="1883" y="1204"/>
                    <a:pt x="1326" y="213"/>
                    <a:pt x="1326" y="213"/>
                  </a:cubicBezTo>
                  <a:lnTo>
                    <a:pt x="680" y="1"/>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rot="-1013820" flipH="1">
              <a:off x="7713431" y="2468133"/>
              <a:ext cx="162550" cy="201972"/>
            </a:xfrm>
            <a:custGeom>
              <a:avLst/>
              <a:gdLst/>
              <a:ahLst/>
              <a:cxnLst/>
              <a:rect l="l" t="t" r="r" b="b"/>
              <a:pathLst>
                <a:path w="870" h="1081" extrusionOk="0">
                  <a:moveTo>
                    <a:pt x="557" y="0"/>
                  </a:moveTo>
                  <a:lnTo>
                    <a:pt x="0" y="880"/>
                  </a:lnTo>
                  <a:cubicBezTo>
                    <a:pt x="56" y="1058"/>
                    <a:pt x="246" y="1080"/>
                    <a:pt x="246" y="1080"/>
                  </a:cubicBezTo>
                  <a:lnTo>
                    <a:pt x="869" y="156"/>
                  </a:lnTo>
                  <a:cubicBezTo>
                    <a:pt x="736" y="11"/>
                    <a:pt x="557" y="0"/>
                    <a:pt x="557"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rot="-1013820" flipH="1">
              <a:off x="7400160" y="2821586"/>
              <a:ext cx="162363" cy="181233"/>
            </a:xfrm>
            <a:custGeom>
              <a:avLst/>
              <a:gdLst/>
              <a:ahLst/>
              <a:cxnLst/>
              <a:rect l="l" t="t" r="r" b="b"/>
              <a:pathLst>
                <a:path w="869" h="970" extrusionOk="0">
                  <a:moveTo>
                    <a:pt x="602" y="1"/>
                  </a:moveTo>
                  <a:lnTo>
                    <a:pt x="0" y="725"/>
                  </a:lnTo>
                  <a:cubicBezTo>
                    <a:pt x="0" y="881"/>
                    <a:pt x="256" y="970"/>
                    <a:pt x="256" y="970"/>
                  </a:cubicBezTo>
                  <a:lnTo>
                    <a:pt x="869" y="190"/>
                  </a:lnTo>
                  <a:cubicBezTo>
                    <a:pt x="824" y="23"/>
                    <a:pt x="602" y="1"/>
                    <a:pt x="602"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rot="-1013820" flipH="1">
              <a:off x="7015657" y="2909589"/>
              <a:ext cx="551734" cy="366390"/>
            </a:xfrm>
            <a:custGeom>
              <a:avLst/>
              <a:gdLst/>
              <a:ahLst/>
              <a:cxnLst/>
              <a:rect l="l" t="t" r="r" b="b"/>
              <a:pathLst>
                <a:path w="2953" h="1961" extrusionOk="0">
                  <a:moveTo>
                    <a:pt x="2953" y="780"/>
                  </a:moveTo>
                  <a:cubicBezTo>
                    <a:pt x="2953" y="780"/>
                    <a:pt x="1081" y="134"/>
                    <a:pt x="636" y="0"/>
                  </a:cubicBezTo>
                  <a:cubicBezTo>
                    <a:pt x="636" y="0"/>
                    <a:pt x="146" y="557"/>
                    <a:pt x="1" y="813"/>
                  </a:cubicBezTo>
                  <a:cubicBezTo>
                    <a:pt x="1" y="813"/>
                    <a:pt x="1616" y="1961"/>
                    <a:pt x="2206" y="1927"/>
                  </a:cubicBezTo>
                  <a:cubicBezTo>
                    <a:pt x="2797" y="1905"/>
                    <a:pt x="2897" y="1203"/>
                    <a:pt x="2953" y="78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34"/>
            <p:cNvSpPr/>
            <p:nvPr/>
          </p:nvSpPr>
          <p:spPr>
            <a:xfrm rot="-1013820" flipH="1">
              <a:off x="7070517" y="2984584"/>
              <a:ext cx="508014" cy="283247"/>
            </a:xfrm>
            <a:custGeom>
              <a:avLst/>
              <a:gdLst/>
              <a:ahLst/>
              <a:cxnLst/>
              <a:rect l="l" t="t" r="r" b="b"/>
              <a:pathLst>
                <a:path w="2719" h="1516" extrusionOk="0">
                  <a:moveTo>
                    <a:pt x="1861" y="1059"/>
                  </a:moveTo>
                  <a:cubicBezTo>
                    <a:pt x="1527" y="903"/>
                    <a:pt x="1137" y="792"/>
                    <a:pt x="836" y="558"/>
                  </a:cubicBezTo>
                  <a:cubicBezTo>
                    <a:pt x="625" y="391"/>
                    <a:pt x="435" y="201"/>
                    <a:pt x="257" y="1"/>
                  </a:cubicBezTo>
                  <a:cubicBezTo>
                    <a:pt x="157" y="134"/>
                    <a:pt x="45" y="268"/>
                    <a:pt x="1" y="368"/>
                  </a:cubicBezTo>
                  <a:cubicBezTo>
                    <a:pt x="1" y="368"/>
                    <a:pt x="1616" y="1516"/>
                    <a:pt x="2206" y="1482"/>
                  </a:cubicBezTo>
                  <a:cubicBezTo>
                    <a:pt x="2451" y="1471"/>
                    <a:pt x="2607" y="1349"/>
                    <a:pt x="2719" y="1170"/>
                  </a:cubicBezTo>
                  <a:cubicBezTo>
                    <a:pt x="2451" y="1237"/>
                    <a:pt x="2140" y="1193"/>
                    <a:pt x="1861" y="105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rot="-1013820" flipH="1">
              <a:off x="7405027" y="2549700"/>
              <a:ext cx="466349" cy="368632"/>
            </a:xfrm>
            <a:custGeom>
              <a:avLst/>
              <a:gdLst/>
              <a:ahLst/>
              <a:cxnLst/>
              <a:rect l="l" t="t" r="r" b="b"/>
              <a:pathLst>
                <a:path w="2496" h="1973" extrusionOk="0">
                  <a:moveTo>
                    <a:pt x="2496" y="1171"/>
                  </a:moveTo>
                  <a:cubicBezTo>
                    <a:pt x="2496" y="1171"/>
                    <a:pt x="1716" y="491"/>
                    <a:pt x="624" y="1"/>
                  </a:cubicBezTo>
                  <a:cubicBezTo>
                    <a:pt x="624" y="1"/>
                    <a:pt x="201" y="435"/>
                    <a:pt x="1" y="925"/>
                  </a:cubicBezTo>
                  <a:cubicBezTo>
                    <a:pt x="1" y="925"/>
                    <a:pt x="970" y="1739"/>
                    <a:pt x="1916" y="1973"/>
                  </a:cubicBezTo>
                  <a:cubicBezTo>
                    <a:pt x="1916" y="1973"/>
                    <a:pt x="2407" y="1449"/>
                    <a:pt x="2496" y="117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rot="-1013820" flipH="1">
              <a:off x="7498401" y="2646252"/>
              <a:ext cx="387316" cy="258211"/>
            </a:xfrm>
            <a:custGeom>
              <a:avLst/>
              <a:gdLst/>
              <a:ahLst/>
              <a:cxnLst/>
              <a:rect l="l" t="t" r="r" b="b"/>
              <a:pathLst>
                <a:path w="2073" h="1382" extrusionOk="0">
                  <a:moveTo>
                    <a:pt x="179" y="0"/>
                  </a:moveTo>
                  <a:cubicBezTo>
                    <a:pt x="112" y="101"/>
                    <a:pt x="45" y="212"/>
                    <a:pt x="1" y="334"/>
                  </a:cubicBezTo>
                  <a:cubicBezTo>
                    <a:pt x="1" y="334"/>
                    <a:pt x="970" y="1148"/>
                    <a:pt x="1916" y="1382"/>
                  </a:cubicBezTo>
                  <a:cubicBezTo>
                    <a:pt x="1916" y="1382"/>
                    <a:pt x="1983" y="1315"/>
                    <a:pt x="2072" y="1214"/>
                  </a:cubicBezTo>
                  <a:cubicBezTo>
                    <a:pt x="1983" y="1203"/>
                    <a:pt x="958" y="936"/>
                    <a:pt x="179" y="0"/>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rot="-1013820" flipH="1">
              <a:off x="7723525" y="2262490"/>
              <a:ext cx="651693" cy="306228"/>
            </a:xfrm>
            <a:custGeom>
              <a:avLst/>
              <a:gdLst/>
              <a:ahLst/>
              <a:cxnLst/>
              <a:rect l="l" t="t" r="r" b="b"/>
              <a:pathLst>
                <a:path w="3488" h="1639" extrusionOk="0">
                  <a:moveTo>
                    <a:pt x="3487" y="680"/>
                  </a:moveTo>
                  <a:cubicBezTo>
                    <a:pt x="3487" y="680"/>
                    <a:pt x="2864" y="1"/>
                    <a:pt x="1438" y="23"/>
                  </a:cubicBezTo>
                  <a:cubicBezTo>
                    <a:pt x="1" y="34"/>
                    <a:pt x="101" y="680"/>
                    <a:pt x="736" y="981"/>
                  </a:cubicBezTo>
                  <a:cubicBezTo>
                    <a:pt x="1371" y="1282"/>
                    <a:pt x="2563" y="1594"/>
                    <a:pt x="2897" y="1638"/>
                  </a:cubicBezTo>
                  <a:cubicBezTo>
                    <a:pt x="2897" y="1638"/>
                    <a:pt x="3476" y="825"/>
                    <a:pt x="3487" y="68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rot="-1013820" flipH="1">
              <a:off x="7799335" y="2323814"/>
              <a:ext cx="545382" cy="239527"/>
            </a:xfrm>
            <a:custGeom>
              <a:avLst/>
              <a:gdLst/>
              <a:ahLst/>
              <a:cxnLst/>
              <a:rect l="l" t="t" r="r" b="b"/>
              <a:pathLst>
                <a:path w="2919" h="1282" extrusionOk="0">
                  <a:moveTo>
                    <a:pt x="1137" y="590"/>
                  </a:moveTo>
                  <a:cubicBezTo>
                    <a:pt x="769" y="435"/>
                    <a:pt x="402" y="267"/>
                    <a:pt x="123" y="0"/>
                  </a:cubicBezTo>
                  <a:cubicBezTo>
                    <a:pt x="1" y="201"/>
                    <a:pt x="179" y="468"/>
                    <a:pt x="524" y="624"/>
                  </a:cubicBezTo>
                  <a:cubicBezTo>
                    <a:pt x="1159" y="925"/>
                    <a:pt x="2351" y="1237"/>
                    <a:pt x="2685" y="1281"/>
                  </a:cubicBezTo>
                  <a:cubicBezTo>
                    <a:pt x="2685" y="1281"/>
                    <a:pt x="2796" y="1125"/>
                    <a:pt x="2919" y="947"/>
                  </a:cubicBezTo>
                  <a:cubicBezTo>
                    <a:pt x="2317" y="958"/>
                    <a:pt x="1660" y="802"/>
                    <a:pt x="1137" y="590"/>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rot="-1013820" flipH="1">
              <a:off x="4664893" y="3790666"/>
              <a:ext cx="1390452" cy="1176149"/>
            </a:xfrm>
            <a:custGeom>
              <a:avLst/>
              <a:gdLst/>
              <a:ahLst/>
              <a:cxnLst/>
              <a:rect l="l" t="t" r="r" b="b"/>
              <a:pathLst>
                <a:path w="7442" h="6295" extrusionOk="0">
                  <a:moveTo>
                    <a:pt x="7441" y="4044"/>
                  </a:moveTo>
                  <a:cubicBezTo>
                    <a:pt x="7441" y="4044"/>
                    <a:pt x="3364" y="2752"/>
                    <a:pt x="1627" y="1"/>
                  </a:cubicBezTo>
                  <a:lnTo>
                    <a:pt x="0" y="1081"/>
                  </a:lnTo>
                  <a:cubicBezTo>
                    <a:pt x="0" y="1081"/>
                    <a:pt x="2317" y="4902"/>
                    <a:pt x="2974" y="6294"/>
                  </a:cubicBezTo>
                  <a:cubicBezTo>
                    <a:pt x="2974" y="6294"/>
                    <a:pt x="5659" y="6083"/>
                    <a:pt x="7441" y="4044"/>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rot="-1013820" flipH="1">
              <a:off x="5027196" y="3888939"/>
              <a:ext cx="1042746" cy="1024062"/>
            </a:xfrm>
            <a:custGeom>
              <a:avLst/>
              <a:gdLst/>
              <a:ahLst/>
              <a:cxnLst/>
              <a:rect l="l" t="t" r="r" b="b"/>
              <a:pathLst>
                <a:path w="5581" h="5481" extrusionOk="0">
                  <a:moveTo>
                    <a:pt x="3721" y="3999"/>
                  </a:moveTo>
                  <a:cubicBezTo>
                    <a:pt x="2351" y="2996"/>
                    <a:pt x="1058" y="1593"/>
                    <a:pt x="390" y="0"/>
                  </a:cubicBezTo>
                  <a:lnTo>
                    <a:pt x="0" y="267"/>
                  </a:lnTo>
                  <a:cubicBezTo>
                    <a:pt x="0" y="267"/>
                    <a:pt x="2317" y="4088"/>
                    <a:pt x="2974" y="5480"/>
                  </a:cubicBezTo>
                  <a:cubicBezTo>
                    <a:pt x="2974" y="5480"/>
                    <a:pt x="4222" y="5380"/>
                    <a:pt x="5581" y="4678"/>
                  </a:cubicBezTo>
                  <a:cubicBezTo>
                    <a:pt x="4946" y="4645"/>
                    <a:pt x="4333" y="4444"/>
                    <a:pt x="3721" y="399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rot="-1013820" flipH="1">
              <a:off x="4844400" y="3868843"/>
              <a:ext cx="1065914" cy="917938"/>
            </a:xfrm>
            <a:custGeom>
              <a:avLst/>
              <a:gdLst/>
              <a:ahLst/>
              <a:cxnLst/>
              <a:rect l="l" t="t" r="r" b="b"/>
              <a:pathLst>
                <a:path w="5705" h="4913" extrusionOk="0">
                  <a:moveTo>
                    <a:pt x="235" y="1"/>
                  </a:moveTo>
                  <a:lnTo>
                    <a:pt x="1" y="157"/>
                  </a:lnTo>
                  <a:cubicBezTo>
                    <a:pt x="458" y="947"/>
                    <a:pt x="1237" y="1683"/>
                    <a:pt x="1817" y="2306"/>
                  </a:cubicBezTo>
                  <a:cubicBezTo>
                    <a:pt x="2552" y="3097"/>
                    <a:pt x="3354" y="3821"/>
                    <a:pt x="4256" y="4400"/>
                  </a:cubicBezTo>
                  <a:cubicBezTo>
                    <a:pt x="4468" y="4534"/>
                    <a:pt x="4791" y="4701"/>
                    <a:pt x="5092" y="4913"/>
                  </a:cubicBezTo>
                  <a:cubicBezTo>
                    <a:pt x="5292" y="4801"/>
                    <a:pt x="5504" y="4668"/>
                    <a:pt x="5704" y="4523"/>
                  </a:cubicBezTo>
                  <a:cubicBezTo>
                    <a:pt x="4423" y="4011"/>
                    <a:pt x="2752" y="2785"/>
                    <a:pt x="2162" y="2184"/>
                  </a:cubicBezTo>
                  <a:cubicBezTo>
                    <a:pt x="1494" y="1493"/>
                    <a:pt x="792" y="814"/>
                    <a:pt x="235"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rot="-1013820" flipH="1">
              <a:off x="5564249" y="2886753"/>
              <a:ext cx="1511150" cy="924103"/>
            </a:xfrm>
            <a:custGeom>
              <a:avLst/>
              <a:gdLst/>
              <a:ahLst/>
              <a:cxnLst/>
              <a:rect l="l" t="t" r="r" b="b"/>
              <a:pathLst>
                <a:path w="8088" h="4946" extrusionOk="0">
                  <a:moveTo>
                    <a:pt x="8088" y="2551"/>
                  </a:moveTo>
                  <a:cubicBezTo>
                    <a:pt x="8088" y="2551"/>
                    <a:pt x="7130" y="1092"/>
                    <a:pt x="6695" y="546"/>
                  </a:cubicBezTo>
                  <a:cubicBezTo>
                    <a:pt x="6261" y="0"/>
                    <a:pt x="2819" y="1571"/>
                    <a:pt x="2819" y="1571"/>
                  </a:cubicBezTo>
                  <a:cubicBezTo>
                    <a:pt x="2819" y="1571"/>
                    <a:pt x="346" y="2306"/>
                    <a:pt x="268" y="2540"/>
                  </a:cubicBezTo>
                  <a:cubicBezTo>
                    <a:pt x="201" y="2763"/>
                    <a:pt x="1" y="3709"/>
                    <a:pt x="513" y="4032"/>
                  </a:cubicBezTo>
                  <a:cubicBezTo>
                    <a:pt x="1037" y="4367"/>
                    <a:pt x="5871" y="4879"/>
                    <a:pt x="6584" y="4912"/>
                  </a:cubicBezTo>
                  <a:cubicBezTo>
                    <a:pt x="7297" y="4946"/>
                    <a:pt x="8088" y="2551"/>
                    <a:pt x="8088" y="255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rot="-1013820" flipH="1">
              <a:off x="5709201" y="2994640"/>
              <a:ext cx="684763" cy="553789"/>
            </a:xfrm>
            <a:custGeom>
              <a:avLst/>
              <a:gdLst/>
              <a:ahLst/>
              <a:cxnLst/>
              <a:rect l="l" t="t" r="r" b="b"/>
              <a:pathLst>
                <a:path w="3665" h="2964" extrusionOk="0">
                  <a:moveTo>
                    <a:pt x="0" y="2629"/>
                  </a:moveTo>
                  <a:cubicBezTo>
                    <a:pt x="702" y="2852"/>
                    <a:pt x="1337" y="2963"/>
                    <a:pt x="1972" y="2774"/>
                  </a:cubicBezTo>
                  <a:cubicBezTo>
                    <a:pt x="2919" y="2473"/>
                    <a:pt x="3553" y="1905"/>
                    <a:pt x="3665" y="958"/>
                  </a:cubicBezTo>
                  <a:cubicBezTo>
                    <a:pt x="3509" y="724"/>
                    <a:pt x="3353" y="513"/>
                    <a:pt x="3230" y="368"/>
                  </a:cubicBezTo>
                  <a:cubicBezTo>
                    <a:pt x="2930" y="0"/>
                    <a:pt x="1259" y="602"/>
                    <a:pt x="212" y="1025"/>
                  </a:cubicBezTo>
                  <a:cubicBezTo>
                    <a:pt x="379" y="1448"/>
                    <a:pt x="267" y="2139"/>
                    <a:pt x="0" y="2629"/>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rot="-1013820" flipH="1">
              <a:off x="5733014" y="3492935"/>
              <a:ext cx="1398673" cy="295765"/>
            </a:xfrm>
            <a:custGeom>
              <a:avLst/>
              <a:gdLst/>
              <a:ahLst/>
              <a:cxnLst/>
              <a:rect l="l" t="t" r="r" b="b"/>
              <a:pathLst>
                <a:path w="7486" h="1583" extrusionOk="0">
                  <a:moveTo>
                    <a:pt x="7162" y="469"/>
                  </a:moveTo>
                  <a:cubicBezTo>
                    <a:pt x="6227" y="948"/>
                    <a:pt x="5169" y="1003"/>
                    <a:pt x="4144" y="914"/>
                  </a:cubicBezTo>
                  <a:cubicBezTo>
                    <a:pt x="3542" y="859"/>
                    <a:pt x="2974" y="669"/>
                    <a:pt x="2373" y="569"/>
                  </a:cubicBezTo>
                  <a:cubicBezTo>
                    <a:pt x="1805" y="469"/>
                    <a:pt x="1203" y="491"/>
                    <a:pt x="657" y="291"/>
                  </a:cubicBezTo>
                  <a:cubicBezTo>
                    <a:pt x="434" y="213"/>
                    <a:pt x="201" y="123"/>
                    <a:pt x="0" y="1"/>
                  </a:cubicBezTo>
                  <a:cubicBezTo>
                    <a:pt x="22" y="268"/>
                    <a:pt x="111" y="536"/>
                    <a:pt x="334" y="680"/>
                  </a:cubicBezTo>
                  <a:cubicBezTo>
                    <a:pt x="858" y="1015"/>
                    <a:pt x="5692" y="1527"/>
                    <a:pt x="6405" y="1560"/>
                  </a:cubicBezTo>
                  <a:cubicBezTo>
                    <a:pt x="6795" y="1583"/>
                    <a:pt x="7196" y="903"/>
                    <a:pt x="7486" y="268"/>
                  </a:cubicBezTo>
                  <a:cubicBezTo>
                    <a:pt x="7396" y="335"/>
                    <a:pt x="7285" y="413"/>
                    <a:pt x="7162" y="46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rot="-1013820" flipH="1">
              <a:off x="5920628" y="2933418"/>
              <a:ext cx="1053209" cy="466910"/>
            </a:xfrm>
            <a:custGeom>
              <a:avLst/>
              <a:gdLst/>
              <a:ahLst/>
              <a:cxnLst/>
              <a:rect l="l" t="t" r="r" b="b"/>
              <a:pathLst>
                <a:path w="5637" h="2499" extrusionOk="0">
                  <a:moveTo>
                    <a:pt x="5514" y="0"/>
                  </a:moveTo>
                  <a:cubicBezTo>
                    <a:pt x="5447" y="22"/>
                    <a:pt x="5369" y="34"/>
                    <a:pt x="5303" y="56"/>
                  </a:cubicBezTo>
                  <a:cubicBezTo>
                    <a:pt x="5292" y="56"/>
                    <a:pt x="5269" y="67"/>
                    <a:pt x="5247" y="67"/>
                  </a:cubicBezTo>
                  <a:cubicBezTo>
                    <a:pt x="5214" y="78"/>
                    <a:pt x="5180" y="89"/>
                    <a:pt x="5136" y="100"/>
                  </a:cubicBezTo>
                  <a:cubicBezTo>
                    <a:pt x="5013" y="134"/>
                    <a:pt x="4879" y="167"/>
                    <a:pt x="4746" y="212"/>
                  </a:cubicBezTo>
                  <a:cubicBezTo>
                    <a:pt x="3855" y="501"/>
                    <a:pt x="3086" y="891"/>
                    <a:pt x="3086" y="891"/>
                  </a:cubicBezTo>
                  <a:cubicBezTo>
                    <a:pt x="3086" y="891"/>
                    <a:pt x="2941" y="936"/>
                    <a:pt x="2718" y="992"/>
                  </a:cubicBezTo>
                  <a:cubicBezTo>
                    <a:pt x="2596" y="1047"/>
                    <a:pt x="2529" y="1081"/>
                    <a:pt x="2529" y="1081"/>
                  </a:cubicBezTo>
                  <a:cubicBezTo>
                    <a:pt x="2529" y="1081"/>
                    <a:pt x="257" y="1760"/>
                    <a:pt x="0" y="2016"/>
                  </a:cubicBezTo>
                  <a:cubicBezTo>
                    <a:pt x="56" y="2050"/>
                    <a:pt x="101" y="2083"/>
                    <a:pt x="123" y="2094"/>
                  </a:cubicBezTo>
                  <a:cubicBezTo>
                    <a:pt x="535" y="2393"/>
                    <a:pt x="1099" y="2499"/>
                    <a:pt x="1682" y="2499"/>
                  </a:cubicBezTo>
                  <a:cubicBezTo>
                    <a:pt x="2361" y="2499"/>
                    <a:pt x="3066" y="2356"/>
                    <a:pt x="3587" y="2206"/>
                  </a:cubicBezTo>
                  <a:cubicBezTo>
                    <a:pt x="4334" y="1994"/>
                    <a:pt x="5637" y="936"/>
                    <a:pt x="5514"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rot="-1013820" flipH="1">
              <a:off x="5474452" y="3402603"/>
              <a:ext cx="630767" cy="649451"/>
            </a:xfrm>
            <a:custGeom>
              <a:avLst/>
              <a:gdLst/>
              <a:ahLst/>
              <a:cxnLst/>
              <a:rect l="l" t="t" r="r" b="b"/>
              <a:pathLst>
                <a:path w="3376" h="3476" extrusionOk="0">
                  <a:moveTo>
                    <a:pt x="3331" y="1660"/>
                  </a:moveTo>
                  <a:cubicBezTo>
                    <a:pt x="3376" y="2596"/>
                    <a:pt x="2685" y="3386"/>
                    <a:pt x="1772" y="3431"/>
                  </a:cubicBezTo>
                  <a:cubicBezTo>
                    <a:pt x="869" y="3476"/>
                    <a:pt x="90" y="2752"/>
                    <a:pt x="45" y="1816"/>
                  </a:cubicBezTo>
                  <a:cubicBezTo>
                    <a:pt x="0" y="880"/>
                    <a:pt x="702" y="89"/>
                    <a:pt x="1605" y="45"/>
                  </a:cubicBezTo>
                  <a:cubicBezTo>
                    <a:pt x="2518" y="0"/>
                    <a:pt x="3287" y="724"/>
                    <a:pt x="3331" y="166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rot="-1013820" flipH="1">
              <a:off x="5615937" y="3554642"/>
              <a:ext cx="345651" cy="346025"/>
            </a:xfrm>
            <a:custGeom>
              <a:avLst/>
              <a:gdLst/>
              <a:ahLst/>
              <a:cxnLst/>
              <a:rect l="l" t="t" r="r" b="b"/>
              <a:pathLst>
                <a:path w="1850" h="1852" extrusionOk="0">
                  <a:moveTo>
                    <a:pt x="920" y="0"/>
                  </a:moveTo>
                  <a:cubicBezTo>
                    <a:pt x="907" y="0"/>
                    <a:pt x="893" y="1"/>
                    <a:pt x="880" y="1"/>
                  </a:cubicBezTo>
                  <a:cubicBezTo>
                    <a:pt x="379" y="24"/>
                    <a:pt x="0" y="458"/>
                    <a:pt x="22" y="970"/>
                  </a:cubicBezTo>
                  <a:cubicBezTo>
                    <a:pt x="44" y="1469"/>
                    <a:pt x="445" y="1851"/>
                    <a:pt x="928" y="1851"/>
                  </a:cubicBezTo>
                  <a:cubicBezTo>
                    <a:pt x="942" y="1851"/>
                    <a:pt x="955" y="1851"/>
                    <a:pt x="969" y="1850"/>
                  </a:cubicBezTo>
                  <a:cubicBezTo>
                    <a:pt x="1459" y="1828"/>
                    <a:pt x="1849" y="1394"/>
                    <a:pt x="1827" y="881"/>
                  </a:cubicBezTo>
                  <a:cubicBezTo>
                    <a:pt x="1794" y="383"/>
                    <a:pt x="1393" y="0"/>
                    <a:pt x="92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rot="-1013820" flipH="1">
              <a:off x="5724272" y="3662799"/>
              <a:ext cx="129105" cy="129479"/>
            </a:xfrm>
            <a:custGeom>
              <a:avLst/>
              <a:gdLst/>
              <a:ahLst/>
              <a:cxnLst/>
              <a:rect l="l" t="t" r="r" b="b"/>
              <a:pathLst>
                <a:path w="691" h="693" extrusionOk="0">
                  <a:moveTo>
                    <a:pt x="344" y="1"/>
                  </a:moveTo>
                  <a:cubicBezTo>
                    <a:pt x="337" y="1"/>
                    <a:pt x="330" y="1"/>
                    <a:pt x="323" y="2"/>
                  </a:cubicBezTo>
                  <a:cubicBezTo>
                    <a:pt x="145" y="13"/>
                    <a:pt x="0" y="169"/>
                    <a:pt x="0" y="358"/>
                  </a:cubicBezTo>
                  <a:cubicBezTo>
                    <a:pt x="11" y="551"/>
                    <a:pt x="167" y="693"/>
                    <a:pt x="337" y="693"/>
                  </a:cubicBezTo>
                  <a:cubicBezTo>
                    <a:pt x="344" y="693"/>
                    <a:pt x="350" y="693"/>
                    <a:pt x="357" y="692"/>
                  </a:cubicBezTo>
                  <a:cubicBezTo>
                    <a:pt x="546" y="681"/>
                    <a:pt x="691" y="525"/>
                    <a:pt x="680" y="336"/>
                  </a:cubicBezTo>
                  <a:cubicBezTo>
                    <a:pt x="669" y="142"/>
                    <a:pt x="524" y="1"/>
                    <a:pt x="344"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rot="-1013820" flipH="1">
              <a:off x="6187864" y="3443741"/>
              <a:ext cx="755388" cy="289600"/>
            </a:xfrm>
            <a:custGeom>
              <a:avLst/>
              <a:gdLst/>
              <a:ahLst/>
              <a:cxnLst/>
              <a:rect l="l" t="t" r="r" b="b"/>
              <a:pathLst>
                <a:path w="4043" h="1550" extrusionOk="0">
                  <a:moveTo>
                    <a:pt x="279" y="0"/>
                  </a:moveTo>
                  <a:cubicBezTo>
                    <a:pt x="167" y="0"/>
                    <a:pt x="78" y="89"/>
                    <a:pt x="78" y="190"/>
                  </a:cubicBezTo>
                  <a:lnTo>
                    <a:pt x="11" y="1003"/>
                  </a:lnTo>
                  <a:cubicBezTo>
                    <a:pt x="0" y="1114"/>
                    <a:pt x="89" y="1203"/>
                    <a:pt x="201" y="1215"/>
                  </a:cubicBezTo>
                  <a:lnTo>
                    <a:pt x="3798" y="1549"/>
                  </a:lnTo>
                  <a:cubicBezTo>
                    <a:pt x="3804" y="1549"/>
                    <a:pt x="3810" y="1549"/>
                    <a:pt x="3815" y="1549"/>
                  </a:cubicBezTo>
                  <a:cubicBezTo>
                    <a:pt x="3951" y="1549"/>
                    <a:pt x="4042" y="1421"/>
                    <a:pt x="4010" y="1293"/>
                  </a:cubicBezTo>
                  <a:lnTo>
                    <a:pt x="3698" y="201"/>
                  </a:lnTo>
                  <a:cubicBezTo>
                    <a:pt x="3676" y="112"/>
                    <a:pt x="3598" y="56"/>
                    <a:pt x="3509" y="56"/>
                  </a:cubicBezTo>
                  <a:lnTo>
                    <a:pt x="279" y="0"/>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rot="-1013820" flipH="1">
              <a:off x="6204509" y="3555801"/>
              <a:ext cx="755388" cy="175068"/>
            </a:xfrm>
            <a:custGeom>
              <a:avLst/>
              <a:gdLst/>
              <a:ahLst/>
              <a:cxnLst/>
              <a:rect l="l" t="t" r="r" b="b"/>
              <a:pathLst>
                <a:path w="4043" h="937" extrusionOk="0">
                  <a:moveTo>
                    <a:pt x="3821" y="0"/>
                  </a:moveTo>
                  <a:cubicBezTo>
                    <a:pt x="3240" y="192"/>
                    <a:pt x="2591" y="279"/>
                    <a:pt x="1947" y="279"/>
                  </a:cubicBezTo>
                  <a:cubicBezTo>
                    <a:pt x="1282" y="279"/>
                    <a:pt x="622" y="186"/>
                    <a:pt x="45" y="22"/>
                  </a:cubicBezTo>
                  <a:lnTo>
                    <a:pt x="11" y="390"/>
                  </a:lnTo>
                  <a:cubicBezTo>
                    <a:pt x="0" y="501"/>
                    <a:pt x="89" y="590"/>
                    <a:pt x="201" y="602"/>
                  </a:cubicBezTo>
                  <a:lnTo>
                    <a:pt x="3798" y="936"/>
                  </a:lnTo>
                  <a:cubicBezTo>
                    <a:pt x="3804" y="936"/>
                    <a:pt x="3810" y="936"/>
                    <a:pt x="3815" y="936"/>
                  </a:cubicBezTo>
                  <a:cubicBezTo>
                    <a:pt x="3951" y="936"/>
                    <a:pt x="4042" y="808"/>
                    <a:pt x="4010" y="680"/>
                  </a:cubicBezTo>
                  <a:lnTo>
                    <a:pt x="3821" y="0"/>
                  </a:ln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rot="-1013820" flipH="1">
              <a:off x="7834571" y="2430002"/>
              <a:ext cx="112477" cy="108740"/>
            </a:xfrm>
            <a:custGeom>
              <a:avLst/>
              <a:gdLst/>
              <a:ahLst/>
              <a:cxnLst/>
              <a:rect l="l" t="t" r="r" b="b"/>
              <a:pathLst>
                <a:path w="602" h="582" extrusionOk="0">
                  <a:moveTo>
                    <a:pt x="310" y="1"/>
                  </a:moveTo>
                  <a:cubicBezTo>
                    <a:pt x="303" y="1"/>
                    <a:pt x="297" y="1"/>
                    <a:pt x="290" y="2"/>
                  </a:cubicBezTo>
                  <a:cubicBezTo>
                    <a:pt x="123" y="13"/>
                    <a:pt x="0" y="146"/>
                    <a:pt x="11" y="302"/>
                  </a:cubicBezTo>
                  <a:cubicBezTo>
                    <a:pt x="22" y="462"/>
                    <a:pt x="145" y="582"/>
                    <a:pt x="302" y="582"/>
                  </a:cubicBezTo>
                  <a:cubicBezTo>
                    <a:pt x="309" y="582"/>
                    <a:pt x="316" y="581"/>
                    <a:pt x="323" y="581"/>
                  </a:cubicBezTo>
                  <a:cubicBezTo>
                    <a:pt x="479" y="581"/>
                    <a:pt x="602" y="436"/>
                    <a:pt x="602" y="280"/>
                  </a:cubicBezTo>
                  <a:cubicBezTo>
                    <a:pt x="591" y="120"/>
                    <a:pt x="458" y="1"/>
                    <a:pt x="31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rot="-1013820" flipH="1">
              <a:off x="7853527" y="2448645"/>
              <a:ext cx="75109" cy="73241"/>
            </a:xfrm>
            <a:custGeom>
              <a:avLst/>
              <a:gdLst/>
              <a:ahLst/>
              <a:cxnLst/>
              <a:rect l="l" t="t" r="r" b="b"/>
              <a:pathLst>
                <a:path w="402" h="392" extrusionOk="0">
                  <a:moveTo>
                    <a:pt x="209" y="1"/>
                  </a:moveTo>
                  <a:cubicBezTo>
                    <a:pt x="203" y="1"/>
                    <a:pt x="196" y="1"/>
                    <a:pt x="190" y="2"/>
                  </a:cubicBezTo>
                  <a:cubicBezTo>
                    <a:pt x="90" y="2"/>
                    <a:pt x="1" y="91"/>
                    <a:pt x="12" y="202"/>
                  </a:cubicBezTo>
                  <a:cubicBezTo>
                    <a:pt x="12" y="314"/>
                    <a:pt x="101" y="392"/>
                    <a:pt x="212" y="392"/>
                  </a:cubicBezTo>
                  <a:cubicBezTo>
                    <a:pt x="324" y="381"/>
                    <a:pt x="402" y="291"/>
                    <a:pt x="402" y="180"/>
                  </a:cubicBezTo>
                  <a:cubicBezTo>
                    <a:pt x="391" y="86"/>
                    <a:pt x="311" y="1"/>
                    <a:pt x="209" y="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rot="-1013820" flipH="1">
              <a:off x="7489614" y="2769669"/>
              <a:ext cx="112664" cy="108740"/>
            </a:xfrm>
            <a:custGeom>
              <a:avLst/>
              <a:gdLst/>
              <a:ahLst/>
              <a:cxnLst/>
              <a:rect l="l" t="t" r="r" b="b"/>
              <a:pathLst>
                <a:path w="603" h="582" extrusionOk="0">
                  <a:moveTo>
                    <a:pt x="310" y="1"/>
                  </a:moveTo>
                  <a:cubicBezTo>
                    <a:pt x="304" y="1"/>
                    <a:pt x="297" y="1"/>
                    <a:pt x="291" y="2"/>
                  </a:cubicBezTo>
                  <a:cubicBezTo>
                    <a:pt x="124" y="2"/>
                    <a:pt x="1" y="146"/>
                    <a:pt x="12" y="302"/>
                  </a:cubicBezTo>
                  <a:cubicBezTo>
                    <a:pt x="12" y="462"/>
                    <a:pt x="145" y="582"/>
                    <a:pt x="293" y="582"/>
                  </a:cubicBezTo>
                  <a:cubicBezTo>
                    <a:pt x="300" y="582"/>
                    <a:pt x="306" y="581"/>
                    <a:pt x="313" y="581"/>
                  </a:cubicBezTo>
                  <a:cubicBezTo>
                    <a:pt x="480" y="570"/>
                    <a:pt x="603" y="436"/>
                    <a:pt x="591" y="280"/>
                  </a:cubicBezTo>
                  <a:cubicBezTo>
                    <a:pt x="591" y="120"/>
                    <a:pt x="459" y="1"/>
                    <a:pt x="31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rot="-1013820" flipH="1">
              <a:off x="7508030" y="2786552"/>
              <a:ext cx="75109" cy="73241"/>
            </a:xfrm>
            <a:custGeom>
              <a:avLst/>
              <a:gdLst/>
              <a:ahLst/>
              <a:cxnLst/>
              <a:rect l="l" t="t" r="r" b="b"/>
              <a:pathLst>
                <a:path w="402" h="392" extrusionOk="0">
                  <a:moveTo>
                    <a:pt x="190" y="1"/>
                  </a:moveTo>
                  <a:cubicBezTo>
                    <a:pt x="78" y="12"/>
                    <a:pt x="0" y="101"/>
                    <a:pt x="0" y="212"/>
                  </a:cubicBezTo>
                  <a:cubicBezTo>
                    <a:pt x="11" y="307"/>
                    <a:pt x="91" y="392"/>
                    <a:pt x="193" y="392"/>
                  </a:cubicBezTo>
                  <a:cubicBezTo>
                    <a:pt x="199" y="392"/>
                    <a:pt x="206" y="391"/>
                    <a:pt x="212" y="391"/>
                  </a:cubicBezTo>
                  <a:cubicBezTo>
                    <a:pt x="312" y="391"/>
                    <a:pt x="401" y="301"/>
                    <a:pt x="390" y="190"/>
                  </a:cubicBezTo>
                  <a:cubicBezTo>
                    <a:pt x="390" y="79"/>
                    <a:pt x="301" y="1"/>
                    <a:pt x="190" y="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rot="-1013820" flipH="1">
              <a:off x="7079132" y="3103484"/>
              <a:ext cx="145921" cy="141810"/>
            </a:xfrm>
            <a:custGeom>
              <a:avLst/>
              <a:gdLst/>
              <a:ahLst/>
              <a:cxnLst/>
              <a:rect l="l" t="t" r="r" b="b"/>
              <a:pathLst>
                <a:path w="781" h="759" extrusionOk="0">
                  <a:moveTo>
                    <a:pt x="368" y="0"/>
                  </a:moveTo>
                  <a:cubicBezTo>
                    <a:pt x="168" y="11"/>
                    <a:pt x="1" y="190"/>
                    <a:pt x="12" y="401"/>
                  </a:cubicBezTo>
                  <a:cubicBezTo>
                    <a:pt x="23" y="606"/>
                    <a:pt x="190" y="758"/>
                    <a:pt x="392" y="758"/>
                  </a:cubicBezTo>
                  <a:cubicBezTo>
                    <a:pt x="399" y="758"/>
                    <a:pt x="406" y="758"/>
                    <a:pt x="413" y="758"/>
                  </a:cubicBezTo>
                  <a:cubicBezTo>
                    <a:pt x="614" y="747"/>
                    <a:pt x="781" y="579"/>
                    <a:pt x="769" y="368"/>
                  </a:cubicBezTo>
                  <a:cubicBezTo>
                    <a:pt x="758" y="156"/>
                    <a:pt x="580" y="0"/>
                    <a:pt x="368"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rot="-1013820" flipH="1">
              <a:off x="7104440" y="3128293"/>
              <a:ext cx="95848" cy="93980"/>
            </a:xfrm>
            <a:custGeom>
              <a:avLst/>
              <a:gdLst/>
              <a:ahLst/>
              <a:cxnLst/>
              <a:rect l="l" t="t" r="r" b="b"/>
              <a:pathLst>
                <a:path w="513" h="503" extrusionOk="0">
                  <a:moveTo>
                    <a:pt x="264" y="0"/>
                  </a:moveTo>
                  <a:cubicBezTo>
                    <a:pt x="258" y="0"/>
                    <a:pt x="252" y="0"/>
                    <a:pt x="246" y="1"/>
                  </a:cubicBezTo>
                  <a:cubicBezTo>
                    <a:pt x="101" y="1"/>
                    <a:pt x="1" y="123"/>
                    <a:pt x="1" y="268"/>
                  </a:cubicBezTo>
                  <a:cubicBezTo>
                    <a:pt x="11" y="396"/>
                    <a:pt x="123" y="503"/>
                    <a:pt x="249" y="503"/>
                  </a:cubicBezTo>
                  <a:cubicBezTo>
                    <a:pt x="256" y="503"/>
                    <a:pt x="262" y="503"/>
                    <a:pt x="268" y="502"/>
                  </a:cubicBezTo>
                  <a:cubicBezTo>
                    <a:pt x="413" y="491"/>
                    <a:pt x="513" y="380"/>
                    <a:pt x="513" y="235"/>
                  </a:cubicBezTo>
                  <a:cubicBezTo>
                    <a:pt x="502" y="107"/>
                    <a:pt x="390" y="0"/>
                    <a:pt x="264" y="0"/>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rot="-1013820" flipH="1">
              <a:off x="6308421" y="2587892"/>
              <a:ext cx="297634" cy="329023"/>
            </a:xfrm>
            <a:custGeom>
              <a:avLst/>
              <a:gdLst/>
              <a:ahLst/>
              <a:cxnLst/>
              <a:rect l="l" t="t" r="r" b="b"/>
              <a:pathLst>
                <a:path w="1593" h="1761" extrusionOk="0">
                  <a:moveTo>
                    <a:pt x="980" y="1"/>
                  </a:moveTo>
                  <a:lnTo>
                    <a:pt x="0" y="1293"/>
                  </a:lnTo>
                  <a:lnTo>
                    <a:pt x="356" y="1760"/>
                  </a:lnTo>
                  <a:lnTo>
                    <a:pt x="1593" y="123"/>
                  </a:lnTo>
                  <a:cubicBezTo>
                    <a:pt x="1593" y="123"/>
                    <a:pt x="1192" y="45"/>
                    <a:pt x="98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rot="-1013820" flipH="1">
              <a:off x="5627766" y="2702371"/>
              <a:ext cx="992860" cy="728670"/>
            </a:xfrm>
            <a:custGeom>
              <a:avLst/>
              <a:gdLst/>
              <a:ahLst/>
              <a:cxnLst/>
              <a:rect l="l" t="t" r="r" b="b"/>
              <a:pathLst>
                <a:path w="5314" h="3900" extrusionOk="0">
                  <a:moveTo>
                    <a:pt x="2117" y="3643"/>
                  </a:moveTo>
                  <a:cubicBezTo>
                    <a:pt x="2774" y="3755"/>
                    <a:pt x="3442" y="3899"/>
                    <a:pt x="4077" y="3487"/>
                  </a:cubicBezTo>
                  <a:cubicBezTo>
                    <a:pt x="4846" y="2986"/>
                    <a:pt x="5314" y="2340"/>
                    <a:pt x="4612" y="1616"/>
                  </a:cubicBezTo>
                  <a:cubicBezTo>
                    <a:pt x="4456" y="1505"/>
                    <a:pt x="4255" y="1404"/>
                    <a:pt x="3977" y="1337"/>
                  </a:cubicBezTo>
                  <a:cubicBezTo>
                    <a:pt x="3297" y="1159"/>
                    <a:pt x="1493" y="1"/>
                    <a:pt x="1148" y="79"/>
                  </a:cubicBezTo>
                  <a:cubicBezTo>
                    <a:pt x="1148" y="79"/>
                    <a:pt x="0" y="1560"/>
                    <a:pt x="22" y="1738"/>
                  </a:cubicBezTo>
                  <a:cubicBezTo>
                    <a:pt x="45" y="1906"/>
                    <a:pt x="1114" y="3287"/>
                    <a:pt x="2117" y="3643"/>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rot="-1013820" flipH="1">
              <a:off x="5751913" y="2921826"/>
              <a:ext cx="897199" cy="491385"/>
            </a:xfrm>
            <a:custGeom>
              <a:avLst/>
              <a:gdLst/>
              <a:ahLst/>
              <a:cxnLst/>
              <a:rect l="l" t="t" r="r" b="b"/>
              <a:pathLst>
                <a:path w="4802" h="2630" extrusionOk="0">
                  <a:moveTo>
                    <a:pt x="2473" y="1783"/>
                  </a:moveTo>
                  <a:cubicBezTo>
                    <a:pt x="1482" y="1415"/>
                    <a:pt x="780" y="803"/>
                    <a:pt x="257" y="1"/>
                  </a:cubicBezTo>
                  <a:cubicBezTo>
                    <a:pt x="101" y="223"/>
                    <a:pt x="0" y="413"/>
                    <a:pt x="0" y="468"/>
                  </a:cubicBezTo>
                  <a:cubicBezTo>
                    <a:pt x="23" y="636"/>
                    <a:pt x="1092" y="2017"/>
                    <a:pt x="2095" y="2373"/>
                  </a:cubicBezTo>
                  <a:cubicBezTo>
                    <a:pt x="2752" y="2485"/>
                    <a:pt x="3420" y="2629"/>
                    <a:pt x="4055" y="2217"/>
                  </a:cubicBezTo>
                  <a:cubicBezTo>
                    <a:pt x="4378" y="2006"/>
                    <a:pt x="4645" y="1772"/>
                    <a:pt x="4801" y="1516"/>
                  </a:cubicBezTo>
                  <a:cubicBezTo>
                    <a:pt x="4155" y="1972"/>
                    <a:pt x="3286" y="2073"/>
                    <a:pt x="2473" y="1783"/>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1013820" flipH="1">
              <a:off x="5793221" y="2825940"/>
              <a:ext cx="714097" cy="480922"/>
            </a:xfrm>
            <a:custGeom>
              <a:avLst/>
              <a:gdLst/>
              <a:ahLst/>
              <a:cxnLst/>
              <a:rect l="l" t="t" r="r" b="b"/>
              <a:pathLst>
                <a:path w="3822" h="2574" extrusionOk="0">
                  <a:moveTo>
                    <a:pt x="68" y="1"/>
                  </a:moveTo>
                  <a:cubicBezTo>
                    <a:pt x="45" y="34"/>
                    <a:pt x="23" y="67"/>
                    <a:pt x="1" y="90"/>
                  </a:cubicBezTo>
                  <a:cubicBezTo>
                    <a:pt x="302" y="379"/>
                    <a:pt x="1193" y="1226"/>
                    <a:pt x="1627" y="1571"/>
                  </a:cubicBezTo>
                  <a:cubicBezTo>
                    <a:pt x="2128" y="1972"/>
                    <a:pt x="2641" y="2329"/>
                    <a:pt x="3755" y="2574"/>
                  </a:cubicBezTo>
                  <a:cubicBezTo>
                    <a:pt x="3777" y="2563"/>
                    <a:pt x="3788" y="2551"/>
                    <a:pt x="3810" y="2529"/>
                  </a:cubicBezTo>
                  <a:lnTo>
                    <a:pt x="3822" y="2473"/>
                  </a:lnTo>
                  <a:cubicBezTo>
                    <a:pt x="2696" y="2228"/>
                    <a:pt x="2195" y="1883"/>
                    <a:pt x="1694" y="1482"/>
                  </a:cubicBezTo>
                  <a:cubicBezTo>
                    <a:pt x="1260" y="1137"/>
                    <a:pt x="357" y="279"/>
                    <a:pt x="68"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rot="-1013820" flipH="1">
              <a:off x="6324972" y="2130206"/>
              <a:ext cx="772391" cy="624601"/>
            </a:xfrm>
            <a:custGeom>
              <a:avLst/>
              <a:gdLst/>
              <a:ahLst/>
              <a:cxnLst/>
              <a:rect l="l" t="t" r="r" b="b"/>
              <a:pathLst>
                <a:path w="4134" h="3343" extrusionOk="0">
                  <a:moveTo>
                    <a:pt x="4133" y="2006"/>
                  </a:moveTo>
                  <a:cubicBezTo>
                    <a:pt x="4133" y="2006"/>
                    <a:pt x="3710" y="1560"/>
                    <a:pt x="2953" y="1226"/>
                  </a:cubicBezTo>
                  <a:cubicBezTo>
                    <a:pt x="2195" y="881"/>
                    <a:pt x="1371" y="1"/>
                    <a:pt x="847" y="146"/>
                  </a:cubicBezTo>
                  <a:cubicBezTo>
                    <a:pt x="758" y="168"/>
                    <a:pt x="692" y="201"/>
                    <a:pt x="625" y="246"/>
                  </a:cubicBezTo>
                  <a:cubicBezTo>
                    <a:pt x="1" y="747"/>
                    <a:pt x="614" y="2351"/>
                    <a:pt x="1661" y="2596"/>
                  </a:cubicBezTo>
                  <a:cubicBezTo>
                    <a:pt x="2451" y="2786"/>
                    <a:pt x="2797" y="3309"/>
                    <a:pt x="3109" y="3342"/>
                  </a:cubicBezTo>
                  <a:cubicBezTo>
                    <a:pt x="3109" y="3342"/>
                    <a:pt x="3900" y="2696"/>
                    <a:pt x="4133" y="200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rot="-1013820" flipH="1">
              <a:off x="6473398" y="2191099"/>
              <a:ext cx="607973" cy="545382"/>
            </a:xfrm>
            <a:custGeom>
              <a:avLst/>
              <a:gdLst/>
              <a:ahLst/>
              <a:cxnLst/>
              <a:rect l="l" t="t" r="r" b="b"/>
              <a:pathLst>
                <a:path w="3254" h="2919" extrusionOk="0">
                  <a:moveTo>
                    <a:pt x="2997" y="2896"/>
                  </a:moveTo>
                  <a:cubicBezTo>
                    <a:pt x="3030" y="2863"/>
                    <a:pt x="3131" y="2774"/>
                    <a:pt x="3253" y="2651"/>
                  </a:cubicBezTo>
                  <a:lnTo>
                    <a:pt x="3253" y="2651"/>
                  </a:lnTo>
                  <a:cubicBezTo>
                    <a:pt x="2863" y="2362"/>
                    <a:pt x="2485" y="1949"/>
                    <a:pt x="2240" y="1816"/>
                  </a:cubicBezTo>
                  <a:cubicBezTo>
                    <a:pt x="1805" y="1571"/>
                    <a:pt x="1204" y="1437"/>
                    <a:pt x="881" y="1025"/>
                  </a:cubicBezTo>
                  <a:cubicBezTo>
                    <a:pt x="669" y="758"/>
                    <a:pt x="435" y="423"/>
                    <a:pt x="346" y="0"/>
                  </a:cubicBezTo>
                  <a:cubicBezTo>
                    <a:pt x="1" y="635"/>
                    <a:pt x="591" y="1949"/>
                    <a:pt x="1527" y="2172"/>
                  </a:cubicBezTo>
                  <a:cubicBezTo>
                    <a:pt x="2317" y="2362"/>
                    <a:pt x="2674" y="2885"/>
                    <a:pt x="2975" y="2918"/>
                  </a:cubicBezTo>
                  <a:cubicBezTo>
                    <a:pt x="2975" y="2918"/>
                    <a:pt x="2975" y="2907"/>
                    <a:pt x="2997" y="2896"/>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rot="-1013820" flipH="1">
              <a:off x="6263717" y="2771300"/>
              <a:ext cx="154142" cy="148163"/>
            </a:xfrm>
            <a:custGeom>
              <a:avLst/>
              <a:gdLst/>
              <a:ahLst/>
              <a:cxnLst/>
              <a:rect l="l" t="t" r="r" b="b"/>
              <a:pathLst>
                <a:path w="825" h="793" extrusionOk="0">
                  <a:moveTo>
                    <a:pt x="411" y="1"/>
                  </a:moveTo>
                  <a:cubicBezTo>
                    <a:pt x="404" y="1"/>
                    <a:pt x="397" y="1"/>
                    <a:pt x="390" y="1"/>
                  </a:cubicBezTo>
                  <a:cubicBezTo>
                    <a:pt x="178" y="12"/>
                    <a:pt x="0" y="191"/>
                    <a:pt x="11" y="413"/>
                  </a:cubicBezTo>
                  <a:cubicBezTo>
                    <a:pt x="22" y="629"/>
                    <a:pt x="200" y="793"/>
                    <a:pt x="413" y="793"/>
                  </a:cubicBezTo>
                  <a:cubicBezTo>
                    <a:pt x="420" y="793"/>
                    <a:pt x="427" y="792"/>
                    <a:pt x="434" y="792"/>
                  </a:cubicBezTo>
                  <a:cubicBezTo>
                    <a:pt x="646" y="781"/>
                    <a:pt x="824" y="592"/>
                    <a:pt x="813" y="380"/>
                  </a:cubicBezTo>
                  <a:cubicBezTo>
                    <a:pt x="802" y="164"/>
                    <a:pt x="624" y="1"/>
                    <a:pt x="411"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rot="-1013820" flipH="1">
              <a:off x="6290831" y="2796305"/>
              <a:ext cx="100145" cy="98277"/>
            </a:xfrm>
            <a:custGeom>
              <a:avLst/>
              <a:gdLst/>
              <a:ahLst/>
              <a:cxnLst/>
              <a:rect l="l" t="t" r="r" b="b"/>
              <a:pathLst>
                <a:path w="536" h="526" extrusionOk="0">
                  <a:moveTo>
                    <a:pt x="277" y="0"/>
                  </a:moveTo>
                  <a:cubicBezTo>
                    <a:pt x="270" y="0"/>
                    <a:pt x="264" y="0"/>
                    <a:pt x="257" y="1"/>
                  </a:cubicBezTo>
                  <a:cubicBezTo>
                    <a:pt x="112" y="1"/>
                    <a:pt x="1" y="123"/>
                    <a:pt x="1" y="268"/>
                  </a:cubicBezTo>
                  <a:cubicBezTo>
                    <a:pt x="12" y="407"/>
                    <a:pt x="124" y="525"/>
                    <a:pt x="261" y="525"/>
                  </a:cubicBezTo>
                  <a:cubicBezTo>
                    <a:pt x="267" y="525"/>
                    <a:pt x="273" y="525"/>
                    <a:pt x="279" y="524"/>
                  </a:cubicBezTo>
                  <a:cubicBezTo>
                    <a:pt x="424" y="513"/>
                    <a:pt x="536" y="391"/>
                    <a:pt x="536" y="246"/>
                  </a:cubicBezTo>
                  <a:cubicBezTo>
                    <a:pt x="525" y="108"/>
                    <a:pt x="413" y="0"/>
                    <a:pt x="277" y="0"/>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rot="-1013820" flipH="1">
              <a:off x="6675964" y="2220832"/>
              <a:ext cx="241582" cy="297821"/>
            </a:xfrm>
            <a:custGeom>
              <a:avLst/>
              <a:gdLst/>
              <a:ahLst/>
              <a:cxnLst/>
              <a:rect l="l" t="t" r="r" b="b"/>
              <a:pathLst>
                <a:path w="1293" h="1594" extrusionOk="0">
                  <a:moveTo>
                    <a:pt x="1137" y="1"/>
                  </a:moveTo>
                  <a:cubicBezTo>
                    <a:pt x="870" y="90"/>
                    <a:pt x="591" y="235"/>
                    <a:pt x="379" y="469"/>
                  </a:cubicBezTo>
                  <a:cubicBezTo>
                    <a:pt x="146" y="725"/>
                    <a:pt x="23" y="1059"/>
                    <a:pt x="1" y="1449"/>
                  </a:cubicBezTo>
                  <a:cubicBezTo>
                    <a:pt x="45" y="1504"/>
                    <a:pt x="90" y="1549"/>
                    <a:pt x="134" y="1594"/>
                  </a:cubicBezTo>
                  <a:cubicBezTo>
                    <a:pt x="134" y="1170"/>
                    <a:pt x="246" y="825"/>
                    <a:pt x="480" y="569"/>
                  </a:cubicBezTo>
                  <a:cubicBezTo>
                    <a:pt x="703" y="324"/>
                    <a:pt x="1003" y="190"/>
                    <a:pt x="1293" y="101"/>
                  </a:cubicBezTo>
                  <a:cubicBezTo>
                    <a:pt x="1237" y="68"/>
                    <a:pt x="1193" y="34"/>
                    <a:pt x="1137"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0;p35">
            <a:extLst>
              <a:ext uri="{FF2B5EF4-FFF2-40B4-BE49-F238E27FC236}">
                <a16:creationId xmlns:a16="http://schemas.microsoft.com/office/drawing/2014/main" id="{9BDDB3D5-D96A-F16C-8A8D-F7780D1EC0CB}"/>
              </a:ext>
            </a:extLst>
          </p:cNvPr>
          <p:cNvSpPr txBox="1">
            <a:spLocks/>
          </p:cNvSpPr>
          <p:nvPr/>
        </p:nvSpPr>
        <p:spPr>
          <a:xfrm>
            <a:off x="3195107" y="835162"/>
            <a:ext cx="2482158" cy="433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1pPr>
            <a:lvl2pPr marR="0" lvl="1"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2pPr>
            <a:lvl3pPr marR="0" lvl="2"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3pPr>
            <a:lvl4pPr marR="0" lvl="3"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4pPr>
            <a:lvl5pPr marR="0" lvl="4"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5pPr>
            <a:lvl6pPr marR="0" lvl="5"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6pPr>
            <a:lvl7pPr marR="0" lvl="6"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7pPr>
            <a:lvl8pPr marR="0" lvl="7"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8pPr>
            <a:lvl9pPr marR="0" lvl="8"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9pPr>
          </a:lstStyle>
          <a:p>
            <a:r>
              <a:rPr lang="en-IN" dirty="0">
                <a:solidFill>
                  <a:schemeClr val="accent6"/>
                </a:solidFill>
                <a:latin typeface="Showcard Gothic" panose="04020904020102020604" pitchFamily="82" charset="0"/>
              </a:rPr>
              <a:t>TEAM : B-7   </a:t>
            </a:r>
            <a:br>
              <a:rPr lang="en-IN" dirty="0">
                <a:solidFill>
                  <a:schemeClr val="accent6"/>
                </a:solidFill>
              </a:rPr>
            </a:br>
            <a:endParaRPr lang="en-IN" dirty="0">
              <a:solidFill>
                <a:schemeClr val="accent6"/>
              </a:solidFill>
            </a:endParaRPr>
          </a:p>
        </p:txBody>
      </p:sp>
      <p:graphicFrame>
        <p:nvGraphicFramePr>
          <p:cNvPr id="5" name="Google Shape;292;p35">
            <a:extLst>
              <a:ext uri="{FF2B5EF4-FFF2-40B4-BE49-F238E27FC236}">
                <a16:creationId xmlns:a16="http://schemas.microsoft.com/office/drawing/2014/main" id="{AF8CB07A-A09E-B03A-F569-1AC45188F050}"/>
              </a:ext>
            </a:extLst>
          </p:cNvPr>
          <p:cNvGraphicFramePr/>
          <p:nvPr>
            <p:extLst>
              <p:ext uri="{D42A27DB-BD31-4B8C-83A1-F6EECF244321}">
                <p14:modId xmlns:p14="http://schemas.microsoft.com/office/powerpoint/2010/main" val="3596926922"/>
              </p:ext>
            </p:extLst>
          </p:nvPr>
        </p:nvGraphicFramePr>
        <p:xfrm>
          <a:off x="1381754" y="1371400"/>
          <a:ext cx="6214246" cy="3022650"/>
        </p:xfrm>
        <a:graphic>
          <a:graphicData uri="http://schemas.openxmlformats.org/drawingml/2006/table">
            <a:tbl>
              <a:tblPr>
                <a:noFill/>
                <a:tableStyleId>{EA20D982-B1C5-4E5A-86E7-8DF2DF805C9E}</a:tableStyleId>
              </a:tblPr>
              <a:tblGrid>
                <a:gridCol w="3107123">
                  <a:extLst>
                    <a:ext uri="{9D8B030D-6E8A-4147-A177-3AD203B41FA5}">
                      <a16:colId xmlns:a16="http://schemas.microsoft.com/office/drawing/2014/main" val="20001"/>
                    </a:ext>
                  </a:extLst>
                </a:gridCol>
                <a:gridCol w="3107123">
                  <a:extLst>
                    <a:ext uri="{9D8B030D-6E8A-4147-A177-3AD203B41FA5}">
                      <a16:colId xmlns:a16="http://schemas.microsoft.com/office/drawing/2014/main" val="1020085138"/>
                    </a:ext>
                  </a:extLst>
                </a:gridCol>
              </a:tblGrid>
              <a:tr h="781123">
                <a:tc>
                  <a:txBody>
                    <a:bodyPr/>
                    <a:lstStyle/>
                    <a:p>
                      <a:pPr marL="0" lvl="0" indent="0" algn="ctr" rtl="0">
                        <a:spcBef>
                          <a:spcPts val="0"/>
                        </a:spcBef>
                        <a:spcAft>
                          <a:spcPts val="1600"/>
                        </a:spcAft>
                        <a:buNone/>
                      </a:pPr>
                      <a:r>
                        <a:rPr lang="en-IN" sz="1000" dirty="0">
                          <a:solidFill>
                            <a:schemeClr val="lt1"/>
                          </a:solidFill>
                          <a:latin typeface="Assistant"/>
                          <a:ea typeface="Assistant"/>
                          <a:cs typeface="Assistant"/>
                          <a:sym typeface="Assistant"/>
                        </a:rPr>
                        <a:t>DHANUSH SANAPALA</a:t>
                      </a:r>
                      <a:endParaRPr sz="1000" dirty="0">
                        <a:solidFill>
                          <a:schemeClr val="lt1"/>
                        </a:solidFill>
                        <a:latin typeface="Assistant"/>
                        <a:ea typeface="Assistant"/>
                        <a:cs typeface="Assistant"/>
                        <a:sym typeface="Assistant"/>
                      </a:endParaRPr>
                    </a:p>
                  </a:txBody>
                  <a:tcPr marL="91425" marR="9142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IN" sz="1000" dirty="0">
                          <a:solidFill>
                            <a:schemeClr val="lt1"/>
                          </a:solidFill>
                          <a:latin typeface="Assistant"/>
                          <a:ea typeface="Assistant"/>
                          <a:cs typeface="Assistant"/>
                          <a:sym typeface="Assistant"/>
                        </a:rPr>
                        <a:t>CB.EN.U4AIE21109</a:t>
                      </a:r>
                      <a:endParaRPr sz="1000" dirty="0">
                        <a:solidFill>
                          <a:schemeClr val="lt1"/>
                        </a:solidFill>
                        <a:latin typeface="Assistant"/>
                        <a:ea typeface="Assistant"/>
                        <a:cs typeface="Assistant"/>
                        <a:sym typeface="Assistan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81123">
                <a:tc>
                  <a:txBody>
                    <a:bodyPr/>
                    <a:lstStyle/>
                    <a:p>
                      <a:pPr marL="0" marR="0" lvl="0" indent="0" algn="ctr" rtl="0">
                        <a:lnSpc>
                          <a:spcPct val="100000"/>
                        </a:lnSpc>
                        <a:spcBef>
                          <a:spcPts val="0"/>
                        </a:spcBef>
                        <a:spcAft>
                          <a:spcPts val="1600"/>
                        </a:spcAft>
                        <a:buNone/>
                      </a:pPr>
                      <a:r>
                        <a:rPr lang="en-IN" sz="1000" dirty="0">
                          <a:solidFill>
                            <a:schemeClr val="lt1"/>
                          </a:solidFill>
                          <a:latin typeface="Assistant"/>
                          <a:ea typeface="Assistant"/>
                          <a:cs typeface="Assistant"/>
                          <a:sym typeface="Assistant"/>
                        </a:rPr>
                        <a:t>SUBHA SRIAKR CHINTA</a:t>
                      </a:r>
                      <a:endParaRPr sz="1000" dirty="0">
                        <a:solidFill>
                          <a:schemeClr val="lt1"/>
                        </a:solidFill>
                        <a:latin typeface="Assistant"/>
                        <a:ea typeface="Assistant"/>
                        <a:cs typeface="Assistant"/>
                        <a:sym typeface="Assistant"/>
                      </a:endParaRPr>
                    </a:p>
                  </a:txBody>
                  <a:tcPr marL="91425" marR="9142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IN" sz="1000" dirty="0">
                          <a:solidFill>
                            <a:schemeClr val="lt1"/>
                          </a:solidFill>
                          <a:latin typeface="Assistant"/>
                          <a:ea typeface="Assistant"/>
                          <a:cs typeface="Assistant"/>
                          <a:sym typeface="Assistant"/>
                        </a:rPr>
                        <a:t>CB.EN.U4AIE21107</a:t>
                      </a:r>
                      <a:endParaRPr sz="1000" dirty="0">
                        <a:solidFill>
                          <a:schemeClr val="lt1"/>
                        </a:solidFill>
                        <a:latin typeface="Assistant"/>
                        <a:ea typeface="Assistant"/>
                        <a:cs typeface="Assistant"/>
                        <a:sym typeface="Assistan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730202">
                <a:tc>
                  <a:txBody>
                    <a:bodyPr/>
                    <a:lstStyle/>
                    <a:p>
                      <a:pPr marL="0" lvl="0" indent="0" algn="ctr" rtl="0">
                        <a:spcBef>
                          <a:spcPts val="0"/>
                        </a:spcBef>
                        <a:spcAft>
                          <a:spcPts val="1600"/>
                        </a:spcAft>
                        <a:buNone/>
                      </a:pPr>
                      <a:r>
                        <a:rPr lang="en-IN" sz="1000" dirty="0">
                          <a:solidFill>
                            <a:schemeClr val="lt1"/>
                          </a:solidFill>
                          <a:latin typeface="Assistant"/>
                          <a:ea typeface="Assistant"/>
                          <a:cs typeface="Assistant"/>
                          <a:sym typeface="Assistant"/>
                        </a:rPr>
                        <a:t>ANAND RAJ GALI</a:t>
                      </a:r>
                      <a:endParaRPr sz="1000" dirty="0">
                        <a:solidFill>
                          <a:schemeClr val="lt1"/>
                        </a:solidFill>
                        <a:latin typeface="Assistant"/>
                        <a:ea typeface="Assistant"/>
                        <a:cs typeface="Assistant"/>
                        <a:sym typeface="Assistant"/>
                      </a:endParaRPr>
                    </a:p>
                  </a:txBody>
                  <a:tcPr marL="91425" marR="9142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IN" sz="1000" dirty="0">
                          <a:solidFill>
                            <a:schemeClr val="lt1"/>
                          </a:solidFill>
                          <a:latin typeface="Assistant"/>
                          <a:ea typeface="Assistant"/>
                          <a:cs typeface="Assistant"/>
                          <a:sym typeface="Assistant"/>
                        </a:rPr>
                        <a:t>CB.EN.U4AIE21111</a:t>
                      </a:r>
                      <a:endParaRPr sz="1000" dirty="0">
                        <a:solidFill>
                          <a:schemeClr val="lt1"/>
                        </a:solidFill>
                        <a:latin typeface="Assistant"/>
                        <a:ea typeface="Assistant"/>
                        <a:cs typeface="Assistant"/>
                        <a:sym typeface="Assistan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730202">
                <a:tc>
                  <a:txBody>
                    <a:bodyPr/>
                    <a:lstStyle/>
                    <a:p>
                      <a:pPr marL="0" lvl="0" indent="0" algn="ctr" rtl="0">
                        <a:spcBef>
                          <a:spcPts val="0"/>
                        </a:spcBef>
                        <a:spcAft>
                          <a:spcPts val="1600"/>
                        </a:spcAft>
                        <a:buNone/>
                      </a:pPr>
                      <a:r>
                        <a:rPr lang="en-IN" sz="1000" dirty="0">
                          <a:solidFill>
                            <a:schemeClr val="lt1"/>
                          </a:solidFill>
                          <a:latin typeface="Assistant"/>
                          <a:ea typeface="Assistant"/>
                          <a:cs typeface="Assistant"/>
                          <a:sym typeface="Assistant"/>
                        </a:rPr>
                        <a:t>SUDIKSHA KUAMRI</a:t>
                      </a:r>
                      <a:endParaRPr sz="1000" dirty="0">
                        <a:solidFill>
                          <a:schemeClr val="lt1"/>
                        </a:solidFill>
                        <a:latin typeface="Assistant"/>
                        <a:ea typeface="Assistant"/>
                        <a:cs typeface="Assistant"/>
                        <a:sym typeface="Assistant"/>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IN" sz="1000" dirty="0">
                          <a:solidFill>
                            <a:schemeClr val="lt1"/>
                          </a:solidFill>
                          <a:latin typeface="Assistant"/>
                          <a:ea typeface="Assistant"/>
                          <a:cs typeface="Assistant"/>
                          <a:sym typeface="Assistant"/>
                        </a:rPr>
                        <a:t>CB.EN.U4AIE21168</a:t>
                      </a:r>
                      <a:endParaRPr sz="1000" dirty="0">
                        <a:solidFill>
                          <a:schemeClr val="lt1"/>
                        </a:solidFill>
                        <a:latin typeface="Assistant"/>
                        <a:ea typeface="Assistant"/>
                        <a:cs typeface="Assistant"/>
                        <a:sym typeface="Assistant"/>
                      </a:endParaRPr>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6" name="Google Shape;290;p35">
            <a:extLst>
              <a:ext uri="{FF2B5EF4-FFF2-40B4-BE49-F238E27FC236}">
                <a16:creationId xmlns:a16="http://schemas.microsoft.com/office/drawing/2014/main" id="{5A0F34E1-EEA8-723D-F8A1-0B17FE75E587}"/>
              </a:ext>
            </a:extLst>
          </p:cNvPr>
          <p:cNvSpPr txBox="1">
            <a:spLocks/>
          </p:cNvSpPr>
          <p:nvPr/>
        </p:nvSpPr>
        <p:spPr>
          <a:xfrm>
            <a:off x="2423539" y="350355"/>
            <a:ext cx="4025293" cy="433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1pPr>
            <a:lvl2pPr marR="0" lvl="1"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2pPr>
            <a:lvl3pPr marR="0" lvl="2"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3pPr>
            <a:lvl4pPr marR="0" lvl="3"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4pPr>
            <a:lvl5pPr marR="0" lvl="4"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5pPr>
            <a:lvl6pPr marR="0" lvl="5"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6pPr>
            <a:lvl7pPr marR="0" lvl="6"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7pPr>
            <a:lvl8pPr marR="0" lvl="7"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8pPr>
            <a:lvl9pPr marR="0" lvl="8" algn="ctr" rtl="0">
              <a:lnSpc>
                <a:spcPct val="100000"/>
              </a:lnSpc>
              <a:spcBef>
                <a:spcPts val="0"/>
              </a:spcBef>
              <a:spcAft>
                <a:spcPts val="0"/>
              </a:spcAft>
              <a:buClr>
                <a:schemeClr val="lt1"/>
              </a:buClr>
              <a:buSzPts val="2000"/>
              <a:buFont typeface="Manrope"/>
              <a:buNone/>
              <a:defRPr sz="2000" b="0" i="0" u="none" strike="noStrike" cap="none">
                <a:solidFill>
                  <a:schemeClr val="lt1"/>
                </a:solidFill>
                <a:latin typeface="Manrope"/>
                <a:ea typeface="Manrope"/>
                <a:cs typeface="Manrope"/>
                <a:sym typeface="Manrope"/>
              </a:defRPr>
            </a:lvl9pPr>
          </a:lstStyle>
          <a:p>
            <a:r>
              <a:rPr lang="en-IN" dirty="0">
                <a:solidFill>
                  <a:schemeClr val="accent6"/>
                </a:solidFill>
              </a:rPr>
              <a:t>ROS-2 TERM PROJECT</a:t>
            </a:r>
          </a:p>
        </p:txBody>
      </p:sp>
    </p:spTree>
    <p:extLst>
      <p:ext uri="{BB962C8B-B14F-4D97-AF65-F5344CB8AC3E}">
        <p14:creationId xmlns:p14="http://schemas.microsoft.com/office/powerpoint/2010/main" val="122604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3E4429-FC42-758D-E24A-1B7A042570DF}"/>
              </a:ext>
            </a:extLst>
          </p:cNvPr>
          <p:cNvSpPr>
            <a:spLocks noGrp="1"/>
          </p:cNvSpPr>
          <p:nvPr>
            <p:ph type="subTitle" idx="1"/>
          </p:nvPr>
        </p:nvSpPr>
        <p:spPr>
          <a:xfrm>
            <a:off x="2309879" y="115450"/>
            <a:ext cx="3982800" cy="443700"/>
          </a:xfrm>
        </p:spPr>
        <p:txBody>
          <a:bodyPr/>
          <a:lstStyle/>
          <a:p>
            <a:r>
              <a:rPr lang="en-IN" b="1" i="1" u="sng" dirty="0"/>
              <a:t>IMPLEMENTATIONS</a:t>
            </a:r>
          </a:p>
        </p:txBody>
      </p:sp>
      <p:pic>
        <p:nvPicPr>
          <p:cNvPr id="5" name="Picture 4">
            <a:extLst>
              <a:ext uri="{FF2B5EF4-FFF2-40B4-BE49-F238E27FC236}">
                <a16:creationId xmlns:a16="http://schemas.microsoft.com/office/drawing/2014/main" id="{02639E30-3298-2B19-A5EB-74B686740466}"/>
              </a:ext>
            </a:extLst>
          </p:cNvPr>
          <p:cNvPicPr>
            <a:picLocks noChangeAspect="1"/>
          </p:cNvPicPr>
          <p:nvPr/>
        </p:nvPicPr>
        <p:blipFill>
          <a:blip r:embed="rId2"/>
          <a:stretch>
            <a:fillRect/>
          </a:stretch>
        </p:blipFill>
        <p:spPr>
          <a:xfrm>
            <a:off x="258844" y="1354050"/>
            <a:ext cx="3843970" cy="2191063"/>
          </a:xfrm>
          <a:prstGeom prst="rect">
            <a:avLst/>
          </a:prstGeom>
        </p:spPr>
      </p:pic>
      <p:pic>
        <p:nvPicPr>
          <p:cNvPr id="7" name="Picture 6">
            <a:extLst>
              <a:ext uri="{FF2B5EF4-FFF2-40B4-BE49-F238E27FC236}">
                <a16:creationId xmlns:a16="http://schemas.microsoft.com/office/drawing/2014/main" id="{37AEB628-7F3A-080D-8EEB-6D16869C935C}"/>
              </a:ext>
            </a:extLst>
          </p:cNvPr>
          <p:cNvPicPr>
            <a:picLocks noChangeAspect="1"/>
          </p:cNvPicPr>
          <p:nvPr/>
        </p:nvPicPr>
        <p:blipFill>
          <a:blip r:embed="rId3"/>
          <a:stretch>
            <a:fillRect/>
          </a:stretch>
        </p:blipFill>
        <p:spPr>
          <a:xfrm>
            <a:off x="5041188" y="1354050"/>
            <a:ext cx="3765607" cy="2191063"/>
          </a:xfrm>
          <a:prstGeom prst="rect">
            <a:avLst/>
          </a:prstGeom>
        </p:spPr>
      </p:pic>
      <p:sp>
        <p:nvSpPr>
          <p:cNvPr id="8" name="Subtitle 2">
            <a:extLst>
              <a:ext uri="{FF2B5EF4-FFF2-40B4-BE49-F238E27FC236}">
                <a16:creationId xmlns:a16="http://schemas.microsoft.com/office/drawing/2014/main" id="{0D6A0F09-6364-5AE7-648E-F798AA849D6C}"/>
              </a:ext>
            </a:extLst>
          </p:cNvPr>
          <p:cNvSpPr txBox="1">
            <a:spLocks/>
          </p:cNvSpPr>
          <p:nvPr/>
        </p:nvSpPr>
        <p:spPr>
          <a:xfrm>
            <a:off x="120014" y="4153950"/>
            <a:ext cx="3982800" cy="44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r>
              <a:rPr lang="en-IN" sz="1200" b="1" dirty="0"/>
              <a:t>A mobile robot which detects objects in its range and performs the fork lift mechanism on the required object</a:t>
            </a:r>
          </a:p>
        </p:txBody>
      </p:sp>
      <p:sp>
        <p:nvSpPr>
          <p:cNvPr id="9" name="Subtitle 2">
            <a:extLst>
              <a:ext uri="{FF2B5EF4-FFF2-40B4-BE49-F238E27FC236}">
                <a16:creationId xmlns:a16="http://schemas.microsoft.com/office/drawing/2014/main" id="{1FCA0323-D0F1-E821-A2D1-DBBED7C0076C}"/>
              </a:ext>
            </a:extLst>
          </p:cNvPr>
          <p:cNvSpPr txBox="1">
            <a:spLocks/>
          </p:cNvSpPr>
          <p:nvPr/>
        </p:nvSpPr>
        <p:spPr>
          <a:xfrm>
            <a:off x="4823995" y="824195"/>
            <a:ext cx="3982800" cy="44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r>
              <a:rPr lang="en-IN" sz="1200" b="1" i="1" u="sng" dirty="0"/>
              <a:t>A MOBILE ROBOT WHICH AVOIDS OBSTACLES</a:t>
            </a:r>
          </a:p>
        </p:txBody>
      </p:sp>
      <p:sp>
        <p:nvSpPr>
          <p:cNvPr id="13" name="Subtitle 2">
            <a:extLst>
              <a:ext uri="{FF2B5EF4-FFF2-40B4-BE49-F238E27FC236}">
                <a16:creationId xmlns:a16="http://schemas.microsoft.com/office/drawing/2014/main" id="{E5273297-6A3B-F552-653A-56193FEC8225}"/>
              </a:ext>
            </a:extLst>
          </p:cNvPr>
          <p:cNvSpPr txBox="1">
            <a:spLocks/>
          </p:cNvSpPr>
          <p:nvPr/>
        </p:nvSpPr>
        <p:spPr>
          <a:xfrm>
            <a:off x="69920" y="824195"/>
            <a:ext cx="3982800" cy="44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r>
              <a:rPr lang="en-IN" sz="1200" b="1" i="1" u="sng" dirty="0"/>
              <a:t>A MOBILE ROBOT WITH LIDAR AND FORK LIFT</a:t>
            </a:r>
          </a:p>
        </p:txBody>
      </p:sp>
      <p:sp>
        <p:nvSpPr>
          <p:cNvPr id="14" name="Subtitle 2">
            <a:extLst>
              <a:ext uri="{FF2B5EF4-FFF2-40B4-BE49-F238E27FC236}">
                <a16:creationId xmlns:a16="http://schemas.microsoft.com/office/drawing/2014/main" id="{5DBEF534-91DC-1D28-D659-EA1619A4BB64}"/>
              </a:ext>
            </a:extLst>
          </p:cNvPr>
          <p:cNvSpPr txBox="1">
            <a:spLocks/>
          </p:cNvSpPr>
          <p:nvPr/>
        </p:nvSpPr>
        <p:spPr>
          <a:xfrm>
            <a:off x="4714814" y="4153950"/>
            <a:ext cx="3982800" cy="44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r>
              <a:rPr lang="en-IN" sz="1200" b="1" dirty="0"/>
              <a:t>A mobile robot which is used for exploration in places where humans cant visit , this detects obstacles and avoids them and explores the space </a:t>
            </a:r>
          </a:p>
        </p:txBody>
      </p:sp>
    </p:spTree>
    <p:extLst>
      <p:ext uri="{BB962C8B-B14F-4D97-AF65-F5344CB8AC3E}">
        <p14:creationId xmlns:p14="http://schemas.microsoft.com/office/powerpoint/2010/main" val="2889298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51D8102-CDD2-B661-B7E8-5501C8DFFA24}"/>
              </a:ext>
            </a:extLst>
          </p:cNvPr>
          <p:cNvSpPr txBox="1">
            <a:spLocks/>
          </p:cNvSpPr>
          <p:nvPr/>
        </p:nvSpPr>
        <p:spPr>
          <a:xfrm>
            <a:off x="235520" y="572195"/>
            <a:ext cx="6258880" cy="44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r>
              <a:rPr lang="en-IN" sz="2000" b="1" i="1" u="sng" dirty="0"/>
              <a:t>A MOBILE ROBOT WITH LIDAR AND FORK LIFT</a:t>
            </a:r>
          </a:p>
        </p:txBody>
      </p:sp>
      <p:sp>
        <p:nvSpPr>
          <p:cNvPr id="5" name="Subtitle 2">
            <a:extLst>
              <a:ext uri="{FF2B5EF4-FFF2-40B4-BE49-F238E27FC236}">
                <a16:creationId xmlns:a16="http://schemas.microsoft.com/office/drawing/2014/main" id="{631EDB29-FFAC-44ED-DC7D-DAB2FCF3B88A}"/>
              </a:ext>
            </a:extLst>
          </p:cNvPr>
          <p:cNvSpPr txBox="1">
            <a:spLocks/>
          </p:cNvSpPr>
          <p:nvPr/>
        </p:nvSpPr>
        <p:spPr>
          <a:xfrm>
            <a:off x="364650" y="794045"/>
            <a:ext cx="7029749" cy="13504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pPr algn="just"/>
            <a:r>
              <a:rPr lang="en-IN" sz="1200" dirty="0"/>
              <a:t>          A mobile robot which projects 10 samples of lidar lasers out and rotates until an obstacle is detected and moves towards the detected object and when the robot reaches close enough to the object a vacuum force is excreted on the object which pulls the object near the forks  and we can also see the object with the 360 degrees camera and if an obstacle is precious enough we can click on the key “C” on the keyboard performs the fork lift on the object </a:t>
            </a:r>
          </a:p>
        </p:txBody>
      </p:sp>
      <p:sp>
        <p:nvSpPr>
          <p:cNvPr id="6" name="Subtitle 2">
            <a:extLst>
              <a:ext uri="{FF2B5EF4-FFF2-40B4-BE49-F238E27FC236}">
                <a16:creationId xmlns:a16="http://schemas.microsoft.com/office/drawing/2014/main" id="{FCDA4542-850D-36E8-A001-12DA9FF48A0D}"/>
              </a:ext>
            </a:extLst>
          </p:cNvPr>
          <p:cNvSpPr txBox="1">
            <a:spLocks/>
          </p:cNvSpPr>
          <p:nvPr/>
        </p:nvSpPr>
        <p:spPr>
          <a:xfrm>
            <a:off x="115200" y="2317989"/>
            <a:ext cx="6258880" cy="44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r>
              <a:rPr lang="en-IN" sz="2000" b="1" i="1" u="sng" dirty="0"/>
              <a:t>A MOBILE ROBOT WHICH AVOIDS OBSTACLES</a:t>
            </a:r>
          </a:p>
        </p:txBody>
      </p:sp>
      <p:sp>
        <p:nvSpPr>
          <p:cNvPr id="9" name="Subtitle 2">
            <a:extLst>
              <a:ext uri="{FF2B5EF4-FFF2-40B4-BE49-F238E27FC236}">
                <a16:creationId xmlns:a16="http://schemas.microsoft.com/office/drawing/2014/main" id="{182D8FD2-9851-42EA-73FE-1BBCC08CFF10}"/>
              </a:ext>
            </a:extLst>
          </p:cNvPr>
          <p:cNvSpPr txBox="1">
            <a:spLocks/>
          </p:cNvSpPr>
          <p:nvPr/>
        </p:nvSpPr>
        <p:spPr>
          <a:xfrm>
            <a:off x="364651" y="2758578"/>
            <a:ext cx="7029749" cy="13504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pPr algn="just"/>
            <a:r>
              <a:rPr lang="en-IN" sz="1200" dirty="0"/>
              <a:t>          A mobile robot which projects 10 samples of lidar lasers out and moves linearly broadcasting a 360 degree camera stream by the cameras mounted to all three sides of the body of the robot and if any obstacle comes in the path of the robot it stops and rotates and searches for a free space and if found it again starts moving linearly and the process is fully automatic </a:t>
            </a:r>
          </a:p>
          <a:p>
            <a:pPr algn="just"/>
            <a:r>
              <a:rPr lang="en-IN" sz="1200" dirty="0"/>
              <a:t>          And as per users wish the robot can be manually driven using the “A,W,S,D” keys on your keyboard</a:t>
            </a:r>
          </a:p>
        </p:txBody>
      </p:sp>
    </p:spTree>
    <p:extLst>
      <p:ext uri="{BB962C8B-B14F-4D97-AF65-F5344CB8AC3E}">
        <p14:creationId xmlns:p14="http://schemas.microsoft.com/office/powerpoint/2010/main" val="368723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EEF727-1A61-758A-8245-3B0F6015019E}"/>
              </a:ext>
            </a:extLst>
          </p:cNvPr>
          <p:cNvPicPr>
            <a:picLocks noChangeAspect="1"/>
          </p:cNvPicPr>
          <p:nvPr/>
        </p:nvPicPr>
        <p:blipFill>
          <a:blip r:embed="rId2"/>
          <a:stretch>
            <a:fillRect/>
          </a:stretch>
        </p:blipFill>
        <p:spPr>
          <a:xfrm>
            <a:off x="984801" y="272250"/>
            <a:ext cx="6076167" cy="2729528"/>
          </a:xfrm>
          <a:prstGeom prst="rect">
            <a:avLst/>
          </a:prstGeom>
        </p:spPr>
      </p:pic>
      <p:sp>
        <p:nvSpPr>
          <p:cNvPr id="6" name="Subtitle 2">
            <a:extLst>
              <a:ext uri="{FF2B5EF4-FFF2-40B4-BE49-F238E27FC236}">
                <a16:creationId xmlns:a16="http://schemas.microsoft.com/office/drawing/2014/main" id="{D2794039-3A4C-9E17-D60A-BC27F4C3E586}"/>
              </a:ext>
            </a:extLst>
          </p:cNvPr>
          <p:cNvSpPr txBox="1">
            <a:spLocks/>
          </p:cNvSpPr>
          <p:nvPr/>
        </p:nvSpPr>
        <p:spPr>
          <a:xfrm>
            <a:off x="867000" y="3646519"/>
            <a:ext cx="3982800" cy="443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i="1" dirty="0">
                <a:solidFill>
                  <a:schemeClr val="bg1"/>
                </a:solidFill>
              </a:rPr>
              <a:t>DEPTH CAMERA</a:t>
            </a:r>
          </a:p>
        </p:txBody>
      </p:sp>
      <p:sp>
        <p:nvSpPr>
          <p:cNvPr id="7" name="Subtitle 2">
            <a:extLst>
              <a:ext uri="{FF2B5EF4-FFF2-40B4-BE49-F238E27FC236}">
                <a16:creationId xmlns:a16="http://schemas.microsoft.com/office/drawing/2014/main" id="{2EF6FC8D-DE43-0ACE-59BA-5360B0C013B9}"/>
              </a:ext>
            </a:extLst>
          </p:cNvPr>
          <p:cNvSpPr txBox="1">
            <a:spLocks/>
          </p:cNvSpPr>
          <p:nvPr/>
        </p:nvSpPr>
        <p:spPr>
          <a:xfrm>
            <a:off x="2998200" y="4237466"/>
            <a:ext cx="3982800" cy="443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i="1" dirty="0">
                <a:solidFill>
                  <a:schemeClr val="bg1"/>
                </a:solidFill>
              </a:rPr>
              <a:t>LEFT MOUNTED CAMERA</a:t>
            </a:r>
          </a:p>
        </p:txBody>
      </p:sp>
      <p:sp>
        <p:nvSpPr>
          <p:cNvPr id="8" name="Subtitle 2">
            <a:extLst>
              <a:ext uri="{FF2B5EF4-FFF2-40B4-BE49-F238E27FC236}">
                <a16:creationId xmlns:a16="http://schemas.microsoft.com/office/drawing/2014/main" id="{8BB2F401-BC54-7714-7C6D-6463B707F6DE}"/>
              </a:ext>
            </a:extLst>
          </p:cNvPr>
          <p:cNvSpPr txBox="1">
            <a:spLocks/>
          </p:cNvSpPr>
          <p:nvPr/>
        </p:nvSpPr>
        <p:spPr>
          <a:xfrm>
            <a:off x="5850600" y="3935772"/>
            <a:ext cx="3982800" cy="443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i="1" dirty="0">
                <a:solidFill>
                  <a:schemeClr val="bg1"/>
                </a:solidFill>
              </a:rPr>
              <a:t>RIGHT MOUNTED CAMERA</a:t>
            </a:r>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10" name="Ink 9">
                <a:extLst>
                  <a:ext uri="{FF2B5EF4-FFF2-40B4-BE49-F238E27FC236}">
                    <a16:creationId xmlns:a16="http://schemas.microsoft.com/office/drawing/2014/main" id="{907F351D-E097-74B7-7033-BABAAB3AAF7D}"/>
                  </a:ext>
                </a:extLst>
              </p14:cNvPr>
              <p14:cNvContentPartPr/>
              <p14:nvPr/>
            </p14:nvContentPartPr>
            <p14:xfrm>
              <a:off x="1452784" y="2104820"/>
              <a:ext cx="418680" cy="1551600"/>
            </p14:xfrm>
          </p:contentPart>
        </mc:Choice>
        <mc:Fallback>
          <p:pic>
            <p:nvPicPr>
              <p:cNvPr id="10" name="Ink 9">
                <a:extLst>
                  <a:ext uri="{FF2B5EF4-FFF2-40B4-BE49-F238E27FC236}">
                    <a16:creationId xmlns:a16="http://schemas.microsoft.com/office/drawing/2014/main" id="{907F351D-E097-74B7-7033-BABAAB3AAF7D}"/>
                  </a:ext>
                </a:extLst>
              </p:cNvPr>
              <p:cNvPicPr/>
              <p:nvPr/>
            </p:nvPicPr>
            <p:blipFill>
              <a:blip r:embed="rId4"/>
              <a:stretch>
                <a:fillRect/>
              </a:stretch>
            </p:blipFill>
            <p:spPr>
              <a:xfrm>
                <a:off x="1434784" y="2087180"/>
                <a:ext cx="454320" cy="1587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1" name="Ink 10">
                <a:extLst>
                  <a:ext uri="{FF2B5EF4-FFF2-40B4-BE49-F238E27FC236}">
                    <a16:creationId xmlns:a16="http://schemas.microsoft.com/office/drawing/2014/main" id="{92A68AD5-EDBF-DC34-4A6C-780A6368EA89}"/>
                  </a:ext>
                </a:extLst>
              </p14:cNvPr>
              <p14:cNvContentPartPr/>
              <p14:nvPr/>
            </p14:nvContentPartPr>
            <p14:xfrm>
              <a:off x="3366904" y="2310380"/>
              <a:ext cx="655200" cy="1880280"/>
            </p14:xfrm>
          </p:contentPart>
        </mc:Choice>
        <mc:Fallback>
          <p:pic>
            <p:nvPicPr>
              <p:cNvPr id="11" name="Ink 10">
                <a:extLst>
                  <a:ext uri="{FF2B5EF4-FFF2-40B4-BE49-F238E27FC236}">
                    <a16:creationId xmlns:a16="http://schemas.microsoft.com/office/drawing/2014/main" id="{92A68AD5-EDBF-DC34-4A6C-780A6368EA89}"/>
                  </a:ext>
                </a:extLst>
              </p:cNvPr>
              <p:cNvPicPr/>
              <p:nvPr/>
            </p:nvPicPr>
            <p:blipFill>
              <a:blip r:embed="rId6"/>
              <a:stretch>
                <a:fillRect/>
              </a:stretch>
            </p:blipFill>
            <p:spPr>
              <a:xfrm>
                <a:off x="3348904" y="2292740"/>
                <a:ext cx="690840" cy="1915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2" name="Ink 11">
                <a:extLst>
                  <a:ext uri="{FF2B5EF4-FFF2-40B4-BE49-F238E27FC236}">
                    <a16:creationId xmlns:a16="http://schemas.microsoft.com/office/drawing/2014/main" id="{F02C714D-59A9-7383-7515-6C681906AE41}"/>
                  </a:ext>
                </a:extLst>
              </p14:cNvPr>
              <p14:cNvContentPartPr/>
              <p14:nvPr/>
            </p14:nvContentPartPr>
            <p14:xfrm>
              <a:off x="6145384" y="2941820"/>
              <a:ext cx="1185120" cy="1023480"/>
            </p14:xfrm>
          </p:contentPart>
        </mc:Choice>
        <mc:Fallback>
          <p:pic>
            <p:nvPicPr>
              <p:cNvPr id="12" name="Ink 11">
                <a:extLst>
                  <a:ext uri="{FF2B5EF4-FFF2-40B4-BE49-F238E27FC236}">
                    <a16:creationId xmlns:a16="http://schemas.microsoft.com/office/drawing/2014/main" id="{F02C714D-59A9-7383-7515-6C681906AE41}"/>
                  </a:ext>
                </a:extLst>
              </p:cNvPr>
              <p:cNvPicPr/>
              <p:nvPr/>
            </p:nvPicPr>
            <p:blipFill>
              <a:blip r:embed="rId8"/>
              <a:stretch>
                <a:fillRect/>
              </a:stretch>
            </p:blipFill>
            <p:spPr>
              <a:xfrm>
                <a:off x="6127744" y="2923820"/>
                <a:ext cx="1220760" cy="1059120"/>
              </a:xfrm>
              <a:prstGeom prst="rect">
                <a:avLst/>
              </a:prstGeom>
            </p:spPr>
          </p:pic>
        </mc:Fallback>
      </mc:AlternateContent>
      <p:grpSp>
        <p:nvGrpSpPr>
          <p:cNvPr id="15" name="Group 14">
            <a:extLst>
              <a:ext uri="{FF2B5EF4-FFF2-40B4-BE49-F238E27FC236}">
                <a16:creationId xmlns:a16="http://schemas.microsoft.com/office/drawing/2014/main" id="{BC0B67C6-7D2D-A9D9-C049-1106D0812C23}"/>
              </a:ext>
            </a:extLst>
          </p:cNvPr>
          <p:cNvGrpSpPr/>
          <p:nvPr/>
        </p:nvGrpSpPr>
        <p:grpSpPr>
          <a:xfrm>
            <a:off x="1367824" y="3531140"/>
            <a:ext cx="241560" cy="120600"/>
            <a:chOff x="1367824" y="3531140"/>
            <a:chExt cx="241560" cy="120600"/>
          </a:xfrm>
        </p:grpSpPr>
        <mc:AlternateContent xmlns:mc="http://schemas.openxmlformats.org/markup-compatibility/2006">
          <mc:Choice xmlns:p14="http://schemas.microsoft.com/office/powerpoint/2010/main" xmlns:aink="http://schemas.microsoft.com/office/drawing/2016/ink" Requires="p14 aink">
            <p:contentPart p14:bwMode="auto" r:id="rId9">
              <p14:nvContentPartPr>
                <p14:cNvPr id="13" name="Ink 12">
                  <a:extLst>
                    <a:ext uri="{FF2B5EF4-FFF2-40B4-BE49-F238E27FC236}">
                      <a16:creationId xmlns:a16="http://schemas.microsoft.com/office/drawing/2014/main" id="{AFDDC1E4-6803-4495-5594-712CF821F0E1}"/>
                    </a:ext>
                  </a:extLst>
                </p14:cNvPr>
                <p14:cNvContentPartPr/>
                <p14:nvPr/>
              </p14:nvContentPartPr>
              <p14:xfrm>
                <a:off x="1367824" y="3544100"/>
                <a:ext cx="105120" cy="107640"/>
              </p14:xfrm>
            </p:contentPart>
          </mc:Choice>
          <mc:Fallback>
            <p:pic>
              <p:nvPicPr>
                <p:cNvPr id="13" name="Ink 12">
                  <a:extLst>
                    <a:ext uri="{FF2B5EF4-FFF2-40B4-BE49-F238E27FC236}">
                      <a16:creationId xmlns:a16="http://schemas.microsoft.com/office/drawing/2014/main" id="{AFDDC1E4-6803-4495-5594-712CF821F0E1}"/>
                    </a:ext>
                  </a:extLst>
                </p:cNvPr>
                <p:cNvPicPr/>
                <p:nvPr/>
              </p:nvPicPr>
              <p:blipFill>
                <a:blip r:embed="rId10"/>
                <a:stretch>
                  <a:fillRect/>
                </a:stretch>
              </p:blipFill>
              <p:spPr>
                <a:xfrm>
                  <a:off x="1350184" y="3526100"/>
                  <a:ext cx="140760" cy="143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14" name="Ink 13">
                  <a:extLst>
                    <a:ext uri="{FF2B5EF4-FFF2-40B4-BE49-F238E27FC236}">
                      <a16:creationId xmlns:a16="http://schemas.microsoft.com/office/drawing/2014/main" id="{123015AA-7B66-849C-A0E7-BFCA74E2B15B}"/>
                    </a:ext>
                  </a:extLst>
                </p14:cNvPr>
                <p14:cNvContentPartPr/>
                <p14:nvPr/>
              </p14:nvContentPartPr>
              <p14:xfrm>
                <a:off x="1481224" y="3531140"/>
                <a:ext cx="128160" cy="119520"/>
              </p14:xfrm>
            </p:contentPart>
          </mc:Choice>
          <mc:Fallback>
            <p:pic>
              <p:nvPicPr>
                <p:cNvPr id="14" name="Ink 13">
                  <a:extLst>
                    <a:ext uri="{FF2B5EF4-FFF2-40B4-BE49-F238E27FC236}">
                      <a16:creationId xmlns:a16="http://schemas.microsoft.com/office/drawing/2014/main" id="{123015AA-7B66-849C-A0E7-BFCA74E2B15B}"/>
                    </a:ext>
                  </a:extLst>
                </p:cNvPr>
                <p:cNvPicPr/>
                <p:nvPr/>
              </p:nvPicPr>
              <p:blipFill>
                <a:blip r:embed="rId12"/>
                <a:stretch>
                  <a:fillRect/>
                </a:stretch>
              </p:blipFill>
              <p:spPr>
                <a:xfrm>
                  <a:off x="1463224" y="3513500"/>
                  <a:ext cx="163800" cy="155160"/>
                </a:xfrm>
                <a:prstGeom prst="rect">
                  <a:avLst/>
                </a:prstGeom>
              </p:spPr>
            </p:pic>
          </mc:Fallback>
        </mc:AlternateContent>
      </p:grpSp>
      <p:grpSp>
        <p:nvGrpSpPr>
          <p:cNvPr id="18" name="Group 17">
            <a:extLst>
              <a:ext uri="{FF2B5EF4-FFF2-40B4-BE49-F238E27FC236}">
                <a16:creationId xmlns:a16="http://schemas.microsoft.com/office/drawing/2014/main" id="{C10668FA-9411-13E7-36E1-D29E7D18F117}"/>
              </a:ext>
            </a:extLst>
          </p:cNvPr>
          <p:cNvGrpSpPr/>
          <p:nvPr/>
        </p:nvGrpSpPr>
        <p:grpSpPr>
          <a:xfrm>
            <a:off x="3721144" y="4061060"/>
            <a:ext cx="237960" cy="142560"/>
            <a:chOff x="3721144" y="4061060"/>
            <a:chExt cx="237960" cy="142560"/>
          </a:xfrm>
        </p:grpSpPr>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16" name="Ink 15">
                  <a:extLst>
                    <a:ext uri="{FF2B5EF4-FFF2-40B4-BE49-F238E27FC236}">
                      <a16:creationId xmlns:a16="http://schemas.microsoft.com/office/drawing/2014/main" id="{25A06AD9-6AFB-96E0-3361-D11DE503AED0}"/>
                    </a:ext>
                  </a:extLst>
                </p14:cNvPr>
                <p14:cNvContentPartPr/>
                <p14:nvPr/>
              </p14:nvContentPartPr>
              <p14:xfrm>
                <a:off x="3721144" y="4103900"/>
                <a:ext cx="139680" cy="93960"/>
              </p14:xfrm>
            </p:contentPart>
          </mc:Choice>
          <mc:Fallback>
            <p:pic>
              <p:nvPicPr>
                <p:cNvPr id="16" name="Ink 15">
                  <a:extLst>
                    <a:ext uri="{FF2B5EF4-FFF2-40B4-BE49-F238E27FC236}">
                      <a16:creationId xmlns:a16="http://schemas.microsoft.com/office/drawing/2014/main" id="{25A06AD9-6AFB-96E0-3361-D11DE503AED0}"/>
                    </a:ext>
                  </a:extLst>
                </p:cNvPr>
                <p:cNvPicPr/>
                <p:nvPr/>
              </p:nvPicPr>
              <p:blipFill>
                <a:blip r:embed="rId14"/>
                <a:stretch>
                  <a:fillRect/>
                </a:stretch>
              </p:blipFill>
              <p:spPr>
                <a:xfrm>
                  <a:off x="3703144" y="4085900"/>
                  <a:ext cx="175320" cy="129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7" name="Ink 16">
                  <a:extLst>
                    <a:ext uri="{FF2B5EF4-FFF2-40B4-BE49-F238E27FC236}">
                      <a16:creationId xmlns:a16="http://schemas.microsoft.com/office/drawing/2014/main" id="{FD496298-3E8D-4B3D-D7A0-3CABE26F5BB4}"/>
                    </a:ext>
                  </a:extLst>
                </p14:cNvPr>
                <p14:cNvContentPartPr/>
                <p14:nvPr/>
              </p14:nvContentPartPr>
              <p14:xfrm>
                <a:off x="3862984" y="4061060"/>
                <a:ext cx="96120" cy="142560"/>
              </p14:xfrm>
            </p:contentPart>
          </mc:Choice>
          <mc:Fallback>
            <p:pic>
              <p:nvPicPr>
                <p:cNvPr id="17" name="Ink 16">
                  <a:extLst>
                    <a:ext uri="{FF2B5EF4-FFF2-40B4-BE49-F238E27FC236}">
                      <a16:creationId xmlns:a16="http://schemas.microsoft.com/office/drawing/2014/main" id="{FD496298-3E8D-4B3D-D7A0-3CABE26F5BB4}"/>
                    </a:ext>
                  </a:extLst>
                </p:cNvPr>
                <p:cNvPicPr/>
                <p:nvPr/>
              </p:nvPicPr>
              <p:blipFill>
                <a:blip r:embed="rId16"/>
                <a:stretch>
                  <a:fillRect/>
                </a:stretch>
              </p:blipFill>
              <p:spPr>
                <a:xfrm>
                  <a:off x="3845344" y="4043060"/>
                  <a:ext cx="131760" cy="1782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9" name="Ink 18">
                <a:extLst>
                  <a:ext uri="{FF2B5EF4-FFF2-40B4-BE49-F238E27FC236}">
                    <a16:creationId xmlns:a16="http://schemas.microsoft.com/office/drawing/2014/main" id="{B6ADC460-629D-D141-B226-CAB9CC46EBC1}"/>
                  </a:ext>
                </a:extLst>
              </p14:cNvPr>
              <p14:cNvContentPartPr/>
              <p14:nvPr/>
            </p14:nvContentPartPr>
            <p14:xfrm>
              <a:off x="7173184" y="3912740"/>
              <a:ext cx="360" cy="360"/>
            </p14:xfrm>
          </p:contentPart>
        </mc:Choice>
        <mc:Fallback>
          <p:pic>
            <p:nvPicPr>
              <p:cNvPr id="19" name="Ink 18">
                <a:extLst>
                  <a:ext uri="{FF2B5EF4-FFF2-40B4-BE49-F238E27FC236}">
                    <a16:creationId xmlns:a16="http://schemas.microsoft.com/office/drawing/2014/main" id="{B6ADC460-629D-D141-B226-CAB9CC46EBC1}"/>
                  </a:ext>
                </a:extLst>
              </p:cNvPr>
              <p:cNvPicPr/>
              <p:nvPr/>
            </p:nvPicPr>
            <p:blipFill>
              <a:blip r:embed="rId18"/>
              <a:stretch>
                <a:fillRect/>
              </a:stretch>
            </p:blipFill>
            <p:spPr>
              <a:xfrm>
                <a:off x="7155184" y="3894740"/>
                <a:ext cx="36000" cy="3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20" name="Ink 19">
                <a:extLst>
                  <a:ext uri="{FF2B5EF4-FFF2-40B4-BE49-F238E27FC236}">
                    <a16:creationId xmlns:a16="http://schemas.microsoft.com/office/drawing/2014/main" id="{9C93973E-2BCB-74AA-7C73-F2F0C61D703A}"/>
                  </a:ext>
                </a:extLst>
              </p14:cNvPr>
              <p14:cNvContentPartPr/>
              <p14:nvPr/>
            </p14:nvContentPartPr>
            <p14:xfrm>
              <a:off x="7161304" y="3799340"/>
              <a:ext cx="203760" cy="150120"/>
            </p14:xfrm>
          </p:contentPart>
        </mc:Choice>
        <mc:Fallback>
          <p:pic>
            <p:nvPicPr>
              <p:cNvPr id="20" name="Ink 19">
                <a:extLst>
                  <a:ext uri="{FF2B5EF4-FFF2-40B4-BE49-F238E27FC236}">
                    <a16:creationId xmlns:a16="http://schemas.microsoft.com/office/drawing/2014/main" id="{9C93973E-2BCB-74AA-7C73-F2F0C61D703A}"/>
                  </a:ext>
                </a:extLst>
              </p:cNvPr>
              <p:cNvPicPr/>
              <p:nvPr/>
            </p:nvPicPr>
            <p:blipFill>
              <a:blip r:embed="rId20"/>
              <a:stretch>
                <a:fillRect/>
              </a:stretch>
            </p:blipFill>
            <p:spPr>
              <a:xfrm>
                <a:off x="7143664" y="3781700"/>
                <a:ext cx="239400" cy="185760"/>
              </a:xfrm>
              <a:prstGeom prst="rect">
                <a:avLst/>
              </a:prstGeom>
            </p:spPr>
          </p:pic>
        </mc:Fallback>
      </mc:AlternateContent>
    </p:spTree>
    <p:extLst>
      <p:ext uri="{BB962C8B-B14F-4D97-AF65-F5344CB8AC3E}">
        <p14:creationId xmlns:p14="http://schemas.microsoft.com/office/powerpoint/2010/main" val="299543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05A6AAC-84F4-E2A4-6E3A-7258648ED107}"/>
              </a:ext>
            </a:extLst>
          </p:cNvPr>
          <p:cNvSpPr txBox="1">
            <a:spLocks/>
          </p:cNvSpPr>
          <p:nvPr/>
        </p:nvSpPr>
        <p:spPr>
          <a:xfrm>
            <a:off x="1157191" y="125954"/>
            <a:ext cx="6258880" cy="44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r>
              <a:rPr lang="en-IN" sz="2000" b="1" i="1" u="sng" dirty="0"/>
              <a:t>PLUGINS USED</a:t>
            </a:r>
          </a:p>
        </p:txBody>
      </p:sp>
      <p:sp>
        <p:nvSpPr>
          <p:cNvPr id="5" name="Subtitle 2">
            <a:extLst>
              <a:ext uri="{FF2B5EF4-FFF2-40B4-BE49-F238E27FC236}">
                <a16:creationId xmlns:a16="http://schemas.microsoft.com/office/drawing/2014/main" id="{6F7A8E2F-0A40-5F29-A810-CB39F5A5E867}"/>
              </a:ext>
            </a:extLst>
          </p:cNvPr>
          <p:cNvSpPr txBox="1">
            <a:spLocks/>
          </p:cNvSpPr>
          <p:nvPr/>
        </p:nvSpPr>
        <p:spPr>
          <a:xfrm>
            <a:off x="-1079190" y="1187393"/>
            <a:ext cx="6258880" cy="44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r>
              <a:rPr lang="en-IN" sz="2000" b="1" dirty="0"/>
              <a:t>ROS 2 CONTROL PLUGINS</a:t>
            </a:r>
          </a:p>
        </p:txBody>
      </p:sp>
      <p:sp>
        <p:nvSpPr>
          <p:cNvPr id="6" name="Subtitle 2">
            <a:extLst>
              <a:ext uri="{FF2B5EF4-FFF2-40B4-BE49-F238E27FC236}">
                <a16:creationId xmlns:a16="http://schemas.microsoft.com/office/drawing/2014/main" id="{26B538FD-DC56-FDA2-3EE8-AF33C8467DE0}"/>
              </a:ext>
            </a:extLst>
          </p:cNvPr>
          <p:cNvSpPr txBox="1">
            <a:spLocks/>
          </p:cNvSpPr>
          <p:nvPr/>
        </p:nvSpPr>
        <p:spPr>
          <a:xfrm>
            <a:off x="3386320" y="1187393"/>
            <a:ext cx="6258880" cy="44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r>
              <a:rPr lang="en-IN" sz="2000" b="1" dirty="0"/>
              <a:t>GAZEBO PLUGINS</a:t>
            </a:r>
          </a:p>
        </p:txBody>
      </p:sp>
      <p:sp>
        <p:nvSpPr>
          <p:cNvPr id="7" name="Subtitle 2">
            <a:extLst>
              <a:ext uri="{FF2B5EF4-FFF2-40B4-BE49-F238E27FC236}">
                <a16:creationId xmlns:a16="http://schemas.microsoft.com/office/drawing/2014/main" id="{CF75EA24-BC0C-D1EE-AC83-4CBE06A20EF9}"/>
              </a:ext>
            </a:extLst>
          </p:cNvPr>
          <p:cNvSpPr txBox="1">
            <a:spLocks/>
          </p:cNvSpPr>
          <p:nvPr/>
        </p:nvSpPr>
        <p:spPr>
          <a:xfrm>
            <a:off x="4645960" y="3559799"/>
            <a:ext cx="6258880" cy="44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pPr algn="l">
              <a:lnSpc>
                <a:spcPct val="150000"/>
              </a:lnSpc>
              <a:buFont typeface="Arial" panose="020B0604020202020204" pitchFamily="34" charset="0"/>
              <a:buChar char="•"/>
            </a:pPr>
            <a:r>
              <a:rPr lang="en-IN" sz="1800" b="1" dirty="0"/>
              <a:t>JOINT TRAJECTORY BROADCAST</a:t>
            </a:r>
          </a:p>
          <a:p>
            <a:pPr algn="l">
              <a:lnSpc>
                <a:spcPct val="150000"/>
              </a:lnSpc>
              <a:buFont typeface="Arial" panose="020B0604020202020204" pitchFamily="34" charset="0"/>
              <a:buChar char="•"/>
            </a:pPr>
            <a:r>
              <a:rPr lang="en-IN" sz="1800" b="1" dirty="0"/>
              <a:t>LIDAR </a:t>
            </a:r>
          </a:p>
          <a:p>
            <a:pPr algn="l">
              <a:lnSpc>
                <a:spcPct val="150000"/>
              </a:lnSpc>
              <a:buFont typeface="Arial" panose="020B0604020202020204" pitchFamily="34" charset="0"/>
              <a:buChar char="•"/>
            </a:pPr>
            <a:r>
              <a:rPr lang="en-IN" sz="1800" b="1" dirty="0"/>
              <a:t>MULTI CAMERA PLUGIN</a:t>
            </a:r>
          </a:p>
          <a:p>
            <a:pPr algn="l">
              <a:lnSpc>
                <a:spcPct val="150000"/>
              </a:lnSpc>
              <a:buFont typeface="Arial" panose="020B0604020202020204" pitchFamily="34" charset="0"/>
              <a:buChar char="•"/>
            </a:pPr>
            <a:r>
              <a:rPr lang="en-IN" sz="1800" b="1" dirty="0"/>
              <a:t>DEPTH CAMERA PLUGIN</a:t>
            </a:r>
          </a:p>
          <a:p>
            <a:pPr algn="l">
              <a:lnSpc>
                <a:spcPct val="150000"/>
              </a:lnSpc>
              <a:buFont typeface="Arial" panose="020B0604020202020204" pitchFamily="34" charset="0"/>
              <a:buChar char="•"/>
            </a:pPr>
            <a:r>
              <a:rPr lang="en-IN" sz="1800" b="1" dirty="0"/>
              <a:t>VACUUM GRIPPER PLUGIN</a:t>
            </a:r>
          </a:p>
        </p:txBody>
      </p:sp>
      <p:sp>
        <p:nvSpPr>
          <p:cNvPr id="8" name="Subtitle 2">
            <a:extLst>
              <a:ext uri="{FF2B5EF4-FFF2-40B4-BE49-F238E27FC236}">
                <a16:creationId xmlns:a16="http://schemas.microsoft.com/office/drawing/2014/main" id="{372D4EC0-26A8-4203-08CB-9763579357DE}"/>
              </a:ext>
            </a:extLst>
          </p:cNvPr>
          <p:cNvSpPr txBox="1">
            <a:spLocks/>
          </p:cNvSpPr>
          <p:nvPr/>
        </p:nvSpPr>
        <p:spPr>
          <a:xfrm>
            <a:off x="456438" y="2729042"/>
            <a:ext cx="4003669" cy="443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pPr algn="l">
              <a:lnSpc>
                <a:spcPct val="150000"/>
              </a:lnSpc>
              <a:buFont typeface="Arial" panose="020B0604020202020204" pitchFamily="34" charset="0"/>
              <a:buChar char="•"/>
            </a:pPr>
            <a:r>
              <a:rPr lang="en-IN" sz="1800" b="1" dirty="0"/>
              <a:t>DIFFERENTIAL DRIVE PLUGIN</a:t>
            </a:r>
          </a:p>
          <a:p>
            <a:pPr algn="l">
              <a:lnSpc>
                <a:spcPct val="150000"/>
              </a:lnSpc>
              <a:buFont typeface="Arial" panose="020B0604020202020204" pitchFamily="34" charset="0"/>
              <a:buChar char="•"/>
            </a:pPr>
            <a:r>
              <a:rPr lang="en-IN" sz="1800" b="1" dirty="0"/>
              <a:t>JOINT STATE BROADCASTER</a:t>
            </a:r>
          </a:p>
          <a:p>
            <a:pPr marL="139700" indent="0" algn="l">
              <a:lnSpc>
                <a:spcPct val="150000"/>
              </a:lnSpc>
            </a:pPr>
            <a:r>
              <a:rPr lang="en-IN" sz="1800" b="1" dirty="0"/>
              <a:t>-&gt;  </a:t>
            </a:r>
            <a:r>
              <a:rPr lang="en-IN" sz="1600" b="1" dirty="0"/>
              <a:t>YAML PARAMATERS</a:t>
            </a:r>
          </a:p>
        </p:txBody>
      </p:sp>
      <p:pic>
        <p:nvPicPr>
          <p:cNvPr id="10" name="Picture 9">
            <a:extLst>
              <a:ext uri="{FF2B5EF4-FFF2-40B4-BE49-F238E27FC236}">
                <a16:creationId xmlns:a16="http://schemas.microsoft.com/office/drawing/2014/main" id="{10BB481D-7511-4C0B-19AB-1A809FF212DA}"/>
              </a:ext>
            </a:extLst>
          </p:cNvPr>
          <p:cNvPicPr>
            <a:picLocks noChangeAspect="1"/>
          </p:cNvPicPr>
          <p:nvPr/>
        </p:nvPicPr>
        <p:blipFill rotWithShape="1">
          <a:blip r:embed="rId2"/>
          <a:srcRect t="45818" b="1427"/>
          <a:stretch/>
        </p:blipFill>
        <p:spPr>
          <a:xfrm>
            <a:off x="973841" y="3172741"/>
            <a:ext cx="3312790" cy="1661516"/>
          </a:xfrm>
          <a:prstGeom prst="rect">
            <a:avLst/>
          </a:prstGeom>
        </p:spPr>
      </p:pic>
    </p:spTree>
    <p:extLst>
      <p:ext uri="{BB962C8B-B14F-4D97-AF65-F5344CB8AC3E}">
        <p14:creationId xmlns:p14="http://schemas.microsoft.com/office/powerpoint/2010/main" val="257629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F2CA0011-E253-FF21-63EF-D05595040564}"/>
              </a:ext>
            </a:extLst>
          </p:cNvPr>
          <p:cNvSpPr txBox="1">
            <a:spLocks/>
          </p:cNvSpPr>
          <p:nvPr/>
        </p:nvSpPr>
        <p:spPr>
          <a:xfrm>
            <a:off x="1231664" y="381202"/>
            <a:ext cx="1496762" cy="44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r>
              <a:rPr lang="en-IN" sz="2000" b="1" dirty="0"/>
              <a:t>TOPICS</a:t>
            </a:r>
          </a:p>
        </p:txBody>
      </p:sp>
      <p:sp>
        <p:nvSpPr>
          <p:cNvPr id="3" name="Subtitle 2">
            <a:extLst>
              <a:ext uri="{FF2B5EF4-FFF2-40B4-BE49-F238E27FC236}">
                <a16:creationId xmlns:a16="http://schemas.microsoft.com/office/drawing/2014/main" id="{5C4561B1-D2AF-EE51-8444-129DBDA1D01E}"/>
              </a:ext>
            </a:extLst>
          </p:cNvPr>
          <p:cNvSpPr txBox="1">
            <a:spLocks/>
          </p:cNvSpPr>
          <p:nvPr/>
        </p:nvSpPr>
        <p:spPr>
          <a:xfrm>
            <a:off x="5386005" y="389951"/>
            <a:ext cx="1496762" cy="44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r>
              <a:rPr lang="en-IN" sz="2000" b="1" dirty="0"/>
              <a:t>SERVICES</a:t>
            </a:r>
          </a:p>
        </p:txBody>
      </p:sp>
      <p:pic>
        <p:nvPicPr>
          <p:cNvPr id="6" name="Picture 5">
            <a:extLst>
              <a:ext uri="{FF2B5EF4-FFF2-40B4-BE49-F238E27FC236}">
                <a16:creationId xmlns:a16="http://schemas.microsoft.com/office/drawing/2014/main" id="{095B1660-3132-9217-7F8A-6E18B8E935CE}"/>
              </a:ext>
            </a:extLst>
          </p:cNvPr>
          <p:cNvPicPr>
            <a:picLocks noChangeAspect="1"/>
          </p:cNvPicPr>
          <p:nvPr/>
        </p:nvPicPr>
        <p:blipFill>
          <a:blip r:embed="rId2"/>
          <a:stretch>
            <a:fillRect/>
          </a:stretch>
        </p:blipFill>
        <p:spPr>
          <a:xfrm>
            <a:off x="767772" y="912851"/>
            <a:ext cx="2851924" cy="4101509"/>
          </a:xfrm>
          <a:prstGeom prst="rect">
            <a:avLst/>
          </a:prstGeom>
        </p:spPr>
      </p:pic>
      <p:pic>
        <p:nvPicPr>
          <p:cNvPr id="8" name="Picture 7">
            <a:extLst>
              <a:ext uri="{FF2B5EF4-FFF2-40B4-BE49-F238E27FC236}">
                <a16:creationId xmlns:a16="http://schemas.microsoft.com/office/drawing/2014/main" id="{0D01CFF4-3830-0474-B7BD-FC7301B3995B}"/>
              </a:ext>
            </a:extLst>
          </p:cNvPr>
          <p:cNvPicPr>
            <a:picLocks noChangeAspect="1"/>
          </p:cNvPicPr>
          <p:nvPr/>
        </p:nvPicPr>
        <p:blipFill>
          <a:blip r:embed="rId3"/>
          <a:stretch>
            <a:fillRect/>
          </a:stretch>
        </p:blipFill>
        <p:spPr>
          <a:xfrm>
            <a:off x="4633313" y="912851"/>
            <a:ext cx="3553088" cy="1096087"/>
          </a:xfrm>
          <a:prstGeom prst="rect">
            <a:avLst/>
          </a:prstGeom>
        </p:spPr>
      </p:pic>
      <p:pic>
        <p:nvPicPr>
          <p:cNvPr id="10" name="Picture 9">
            <a:extLst>
              <a:ext uri="{FF2B5EF4-FFF2-40B4-BE49-F238E27FC236}">
                <a16:creationId xmlns:a16="http://schemas.microsoft.com/office/drawing/2014/main" id="{19119590-1A22-DEB5-09B9-089E1499AF90}"/>
              </a:ext>
            </a:extLst>
          </p:cNvPr>
          <p:cNvPicPr>
            <a:picLocks noChangeAspect="1"/>
          </p:cNvPicPr>
          <p:nvPr/>
        </p:nvPicPr>
        <p:blipFill rotWithShape="1">
          <a:blip r:embed="rId4"/>
          <a:srcRect t="3835"/>
          <a:stretch/>
        </p:blipFill>
        <p:spPr>
          <a:xfrm>
            <a:off x="4633313" y="2008938"/>
            <a:ext cx="3553088" cy="1985771"/>
          </a:xfrm>
          <a:prstGeom prst="rect">
            <a:avLst/>
          </a:prstGeom>
        </p:spPr>
      </p:pic>
    </p:spTree>
    <p:extLst>
      <p:ext uri="{BB962C8B-B14F-4D97-AF65-F5344CB8AC3E}">
        <p14:creationId xmlns:p14="http://schemas.microsoft.com/office/powerpoint/2010/main" val="420332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B98CB3B5-9E45-64EE-7313-8D9FDA4DAE9D}"/>
              </a:ext>
            </a:extLst>
          </p:cNvPr>
          <p:cNvSpPr txBox="1">
            <a:spLocks/>
          </p:cNvSpPr>
          <p:nvPr/>
        </p:nvSpPr>
        <p:spPr>
          <a:xfrm>
            <a:off x="439200" y="363554"/>
            <a:ext cx="3110400" cy="44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r>
              <a:rPr lang="en-IN" sz="2000" b="1" i="1" u="sng" dirty="0"/>
              <a:t>STEPS OF WORKING </a:t>
            </a:r>
          </a:p>
        </p:txBody>
      </p:sp>
      <p:sp>
        <p:nvSpPr>
          <p:cNvPr id="5" name="Subtitle 2">
            <a:extLst>
              <a:ext uri="{FF2B5EF4-FFF2-40B4-BE49-F238E27FC236}">
                <a16:creationId xmlns:a16="http://schemas.microsoft.com/office/drawing/2014/main" id="{E0D866DA-AD42-D631-88BA-C2A2B1ECA7B2}"/>
              </a:ext>
            </a:extLst>
          </p:cNvPr>
          <p:cNvSpPr txBox="1">
            <a:spLocks/>
          </p:cNvSpPr>
          <p:nvPr/>
        </p:nvSpPr>
        <p:spPr>
          <a:xfrm>
            <a:off x="620400" y="1245600"/>
            <a:ext cx="7098000" cy="15212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2400"/>
              <a:buFont typeface="Assistant"/>
              <a:buNone/>
              <a:defRPr sz="2400" b="0" i="0" u="none" strike="noStrike" cap="none">
                <a:solidFill>
                  <a:schemeClr val="lt1"/>
                </a:solidFill>
                <a:latin typeface="Assistant"/>
                <a:ea typeface="Assistant"/>
                <a:cs typeface="Assistant"/>
                <a:sym typeface="Assistant"/>
              </a:defRPr>
            </a:lvl9pPr>
          </a:lstStyle>
          <a:p>
            <a:pPr marL="482600" indent="-342900" algn="l">
              <a:buFont typeface="Arial" panose="020B0604020202020204" pitchFamily="34" charset="0"/>
              <a:buChar char="•"/>
            </a:pPr>
            <a:r>
              <a:rPr lang="en-IN" sz="1200" b="1" dirty="0">
                <a:latin typeface="+mn-lt"/>
              </a:rPr>
              <a:t>run </a:t>
            </a:r>
            <a:r>
              <a:rPr lang="en-IN" sz="1200" b="1" dirty="0" err="1">
                <a:latin typeface="+mn-lt"/>
              </a:rPr>
              <a:t>launch_sim.launch</a:t>
            </a:r>
            <a:r>
              <a:rPr lang="en-IN" sz="1200" b="1" dirty="0">
                <a:latin typeface="+mn-lt"/>
              </a:rPr>
              <a:t> file in the terminal which includes spawning our robot in the gazebo world using </a:t>
            </a:r>
            <a:r>
              <a:rPr lang="en-IN" sz="1200" b="1" dirty="0" err="1">
                <a:latin typeface="+mn-lt"/>
              </a:rPr>
              <a:t>robot_core.xacro</a:t>
            </a:r>
            <a:r>
              <a:rPr lang="en-IN" sz="1200" b="1" dirty="0">
                <a:latin typeface="+mn-lt"/>
              </a:rPr>
              <a:t> file (i.e. </a:t>
            </a:r>
            <a:r>
              <a:rPr lang="en-IN" sz="1200" b="1" dirty="0" err="1">
                <a:latin typeface="+mn-lt"/>
              </a:rPr>
              <a:t>urdf</a:t>
            </a:r>
            <a:r>
              <a:rPr lang="en-IN" sz="1200" b="1" dirty="0">
                <a:latin typeface="+mn-lt"/>
              </a:rPr>
              <a:t> model design) and our differential drive  and its command interfaces and state interfaces </a:t>
            </a:r>
          </a:p>
          <a:p>
            <a:pPr marL="482600" indent="-342900" algn="l">
              <a:buFont typeface="Arial" panose="020B0604020202020204" pitchFamily="34" charset="0"/>
              <a:buChar char="•"/>
            </a:pPr>
            <a:endParaRPr lang="en-IN" sz="1200" b="1" dirty="0">
              <a:latin typeface="+mn-lt"/>
            </a:endParaRPr>
          </a:p>
          <a:p>
            <a:pPr marL="482600" indent="-342900" algn="l">
              <a:buFont typeface="Arial" panose="020B0604020202020204" pitchFamily="34" charset="0"/>
              <a:buChar char="•"/>
            </a:pPr>
            <a:r>
              <a:rPr lang="en-IN" sz="1200" b="1" dirty="0">
                <a:latin typeface="+mn-lt"/>
              </a:rPr>
              <a:t>run obj.py file in another terminal for obstacle avoidance and pick up robot which are two different files and these file contains the code for navigation with “</a:t>
            </a:r>
            <a:r>
              <a:rPr lang="en-IN" sz="1200" b="1" dirty="0" err="1">
                <a:latin typeface="+mn-lt"/>
              </a:rPr>
              <a:t>a,w,s,d</a:t>
            </a:r>
            <a:r>
              <a:rPr lang="en-IN" sz="1200" b="1" dirty="0">
                <a:latin typeface="+mn-lt"/>
              </a:rPr>
              <a:t>” keys and obstacle avoidance and publishing and subscribing the values from lidar</a:t>
            </a:r>
          </a:p>
          <a:p>
            <a:pPr marL="482600" indent="-342900" algn="l">
              <a:buFont typeface="Arial" panose="020B0604020202020204" pitchFamily="34" charset="0"/>
              <a:buChar char="•"/>
            </a:pPr>
            <a:endParaRPr lang="en-IN" sz="1200" b="1" dirty="0">
              <a:latin typeface="+mn-lt"/>
            </a:endParaRPr>
          </a:p>
        </p:txBody>
      </p:sp>
      <p:pic>
        <p:nvPicPr>
          <p:cNvPr id="7" name="Picture 6">
            <a:extLst>
              <a:ext uri="{FF2B5EF4-FFF2-40B4-BE49-F238E27FC236}">
                <a16:creationId xmlns:a16="http://schemas.microsoft.com/office/drawing/2014/main" id="{4AA576B0-BC59-1222-126D-563D7A719BDE}"/>
              </a:ext>
            </a:extLst>
          </p:cNvPr>
          <p:cNvPicPr>
            <a:picLocks noChangeAspect="1"/>
          </p:cNvPicPr>
          <p:nvPr/>
        </p:nvPicPr>
        <p:blipFill>
          <a:blip r:embed="rId2"/>
          <a:stretch>
            <a:fillRect/>
          </a:stretch>
        </p:blipFill>
        <p:spPr>
          <a:xfrm>
            <a:off x="728175" y="2764304"/>
            <a:ext cx="7465425" cy="1813726"/>
          </a:xfrm>
          <a:prstGeom prst="rect">
            <a:avLst/>
          </a:prstGeom>
        </p:spPr>
      </p:pic>
    </p:spTree>
    <p:extLst>
      <p:ext uri="{BB962C8B-B14F-4D97-AF65-F5344CB8AC3E}">
        <p14:creationId xmlns:p14="http://schemas.microsoft.com/office/powerpoint/2010/main" val="3732980511"/>
      </p:ext>
    </p:extLst>
  </p:cSld>
  <p:clrMapOvr>
    <a:masterClrMapping/>
  </p:clrMapOvr>
</p:sld>
</file>

<file path=ppt/theme/theme1.xml><?xml version="1.0" encoding="utf-8"?>
<a:theme xmlns:a="http://schemas.openxmlformats.org/drawingml/2006/main" name="Humanoid Robot Pitch Deck by Slidesgo">
  <a:themeElements>
    <a:clrScheme name="Simple Light">
      <a:dk1>
        <a:srgbClr val="000000"/>
      </a:dk1>
      <a:lt1>
        <a:srgbClr val="FFFFFF"/>
      </a:lt1>
      <a:dk2>
        <a:srgbClr val="09152A"/>
      </a:dk2>
      <a:lt2>
        <a:srgbClr val="CCCCCC"/>
      </a:lt2>
      <a:accent1>
        <a:srgbClr val="767676"/>
      </a:accent1>
      <a:accent2>
        <a:srgbClr val="9CFFFF"/>
      </a:accent2>
      <a:accent3>
        <a:srgbClr val="EA5E64"/>
      </a:accent3>
      <a:accent4>
        <a:srgbClr val="FFE366"/>
      </a:accent4>
      <a:accent5>
        <a:srgbClr val="FF9966"/>
      </a:accent5>
      <a:accent6>
        <a:srgbClr val="3C78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435</Words>
  <Application>Microsoft Office PowerPoint</Application>
  <PresentationFormat>On-screen Show (16:9)</PresentationFormat>
  <Paragraphs>41</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Assistant</vt:lpstr>
      <vt:lpstr>Kristen ITC</vt:lpstr>
      <vt:lpstr>Showcard Gothic</vt:lpstr>
      <vt:lpstr>Manrope</vt:lpstr>
      <vt:lpstr>Arial</vt:lpstr>
      <vt:lpstr>Humanoid Robot Pitch Deck by Slidesgo</vt:lpstr>
      <vt:lpstr>VISION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dc:title>
  <dc:creator>anand raj</dc:creator>
  <cp:lastModifiedBy>Gali Anand Raj - [CB.EN.U4AIE21111]</cp:lastModifiedBy>
  <cp:revision>1</cp:revision>
  <dcterms:modified xsi:type="dcterms:W3CDTF">2023-06-27T18:13:16Z</dcterms:modified>
</cp:coreProperties>
</file>