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53" y="6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b="1" dirty="0">
                <a:latin typeface="Times New Roman" panose="02020603050405020304" pitchFamily="18" charset="0"/>
                <a:cs typeface="Times New Roman" panose="02020603050405020304" pitchFamily="18" charset="0"/>
              </a:rPr>
              <a:t>DHANUSH D</a:t>
            </a:r>
            <a:endParaRPr sz="320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2811780" cy="1490152"/>
          </a:xfrm>
          <a:prstGeom prst="rect">
            <a:avLst/>
          </a:prstGeom>
        </p:spPr>
        <p:txBody>
          <a:bodyPr vert="horz" wrap="square" lIns="0" tIns="12700" rIns="0" bIns="0" rtlCol="0">
            <a:spAutoFit/>
          </a:bodyPr>
          <a:lstStyle/>
          <a:p>
            <a:pPr marL="12700">
              <a:lnSpc>
                <a:spcPct val="100000"/>
              </a:lnSpc>
              <a:spcBef>
                <a:spcPts val="100"/>
              </a:spcBef>
            </a:pPr>
            <a:r>
              <a:rPr lang="en-IN" sz="3200" b="1" dirty="0">
                <a:solidFill>
                  <a:srgbClr val="2D936B"/>
                </a:solidFill>
                <a:latin typeface="Times New Roman" panose="02020603050405020304" pitchFamily="18" charset="0"/>
                <a:cs typeface="Times New Roman" panose="02020603050405020304" pitchFamily="18" charset="0"/>
              </a:rPr>
              <a:t>BRAIN TUMOR DETECTION</a:t>
            </a:r>
            <a:endParaRPr lang="en-IN" sz="32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C2071538-3C5E-ABE1-FFF8-CDA14C4FBBD7}"/>
              </a:ext>
            </a:extLst>
          </p:cNvPr>
          <p:cNvSpPr txBox="1"/>
          <p:nvPr/>
        </p:nvSpPr>
        <p:spPr>
          <a:xfrm>
            <a:off x="526081" y="1327915"/>
            <a:ext cx="8086725" cy="403187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 results of our project demonstrate promising outcomes in the early detection of brain tumors. Through rigorous testing and validation, our algorithm has shown significant accuracy rates in identifying tumors from medical imaging data, thereby showcasing its potential to revolutionize the field of brain tumor diagnosis.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025"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489653" y="2157815"/>
            <a:ext cx="6550191" cy="2427267"/>
          </a:xfrm>
          <a:prstGeom prst="rect">
            <a:avLst/>
          </a:prstGeom>
        </p:spPr>
        <p:txBody>
          <a:bodyPr vert="horz" wrap="square" lIns="0" tIns="460692" rIns="0" bIns="0" rtlCol="0">
            <a:spAutoFit/>
          </a:bodyPr>
          <a:lstStyle/>
          <a:p>
            <a:pPr marL="193675">
              <a:lnSpc>
                <a:spcPct val="100000"/>
              </a:lnSpc>
              <a:spcBef>
                <a:spcPts val="130"/>
              </a:spcBef>
            </a:pPr>
            <a:r>
              <a:rPr lang="en-IN" sz="4250" dirty="0">
                <a:latin typeface="Times New Roman" panose="02020603050405020304" pitchFamily="18" charset="0"/>
                <a:cs typeface="Times New Roman" panose="02020603050405020304" pitchFamily="18" charset="0"/>
              </a:rPr>
              <a:t>Naan </a:t>
            </a:r>
            <a:r>
              <a:rPr lang="en-IN" sz="4250" dirty="0" err="1">
                <a:latin typeface="Times New Roman" panose="02020603050405020304" pitchFamily="18" charset="0"/>
                <a:cs typeface="Times New Roman" panose="02020603050405020304" pitchFamily="18" charset="0"/>
              </a:rPr>
              <a:t>Mudhalvan</a:t>
            </a:r>
            <a:r>
              <a:rPr lang="en-IN" sz="4250" dirty="0">
                <a:latin typeface="Times New Roman" panose="02020603050405020304" pitchFamily="18" charset="0"/>
                <a:cs typeface="Times New Roman" panose="02020603050405020304" pitchFamily="18" charset="0"/>
              </a:rPr>
              <a:t> Project: Brain </a:t>
            </a:r>
            <a:r>
              <a:rPr lang="en-IN" sz="4250" dirty="0" err="1">
                <a:latin typeface="Times New Roman" panose="02020603050405020304" pitchFamily="18" charset="0"/>
                <a:cs typeface="Times New Roman" panose="02020603050405020304" pitchFamily="18" charset="0"/>
              </a:rPr>
              <a:t>Tumor</a:t>
            </a:r>
            <a:r>
              <a:rPr lang="en-IN" sz="4250" dirty="0">
                <a:latin typeface="Times New Roman" panose="02020603050405020304" pitchFamily="18" charset="0"/>
                <a:cs typeface="Times New Roman" panose="02020603050405020304" pitchFamily="18" charset="0"/>
              </a:rPr>
              <a:t> Detection</a:t>
            </a:r>
            <a:br>
              <a:rPr lang="en-IN" sz="4250" dirty="0">
                <a:latin typeface="Times New Roman" panose="02020603050405020304" pitchFamily="18" charset="0"/>
                <a:cs typeface="Times New Roman" panose="02020603050405020304" pitchFamily="18" charset="0"/>
              </a:rPr>
            </a:b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r>
              <a:rPr lang="en-IN" spc="-10" dirty="0">
                <a:latin typeface="Times New Roman" panose="02020603050405020304" pitchFamily="18" charset="0"/>
                <a:cs typeface="Times New Roman" panose="02020603050405020304" pitchFamily="18" charset="0"/>
              </a:rPr>
              <a:t> :</a:t>
            </a:r>
            <a:endParaRPr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83D167ED-9263-8BEF-7D22-658945B2B95A}"/>
              </a:ext>
            </a:extLst>
          </p:cNvPr>
          <p:cNvSpPr txBox="1"/>
          <p:nvPr/>
        </p:nvSpPr>
        <p:spPr>
          <a:xfrm>
            <a:off x="1670723" y="934897"/>
            <a:ext cx="7218198" cy="5632311"/>
          </a:xfrm>
          <a:prstGeom prst="rect">
            <a:avLst/>
          </a:prstGeom>
          <a:noFill/>
        </p:spPr>
        <p:txBody>
          <a:bodyPr wrap="square" rtlCol="0">
            <a:spAutoFit/>
          </a:bodyPr>
          <a:lstStyle/>
          <a:p>
            <a:pPr marL="571500" indent="-571500">
              <a:buFont typeface="Wingdings" panose="05000000000000000000" pitchFamily="2" charset="2"/>
              <a:buChar char="v"/>
            </a:pPr>
            <a:endParaRPr lang="en-US" sz="3600" b="1"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 Introduction</a:t>
            </a:r>
          </a:p>
          <a:p>
            <a:pPr marL="571500" indent="-571500">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 Problem Statement</a:t>
            </a:r>
          </a:p>
          <a:p>
            <a:pPr marL="571500" indent="-571500">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 Project Overview</a:t>
            </a:r>
          </a:p>
          <a:p>
            <a:pPr marL="571500" indent="-571500">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 End Users</a:t>
            </a:r>
          </a:p>
          <a:p>
            <a:pPr marL="571500" indent="-571500">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 Solution and Value Proposition</a:t>
            </a:r>
          </a:p>
          <a:p>
            <a:pPr marL="571500" indent="-571500">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 Unique Features (WOW Factor)</a:t>
            </a:r>
          </a:p>
          <a:p>
            <a:pPr marL="571500" indent="-571500">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 Modelling Approach</a:t>
            </a:r>
          </a:p>
          <a:p>
            <a:pPr marL="571500" indent="-571500">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 Results</a:t>
            </a:r>
          </a:p>
          <a:p>
            <a:pPr marL="571500" indent="-571500">
              <a:buFont typeface="Wingdings" panose="05000000000000000000" pitchFamily="2" charset="2"/>
              <a:buChar char="v"/>
            </a:pPr>
            <a:endParaRPr lang="en-IN"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481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latin typeface="Times New Roman" panose="02020603050405020304" pitchFamily="18" charset="0"/>
                <a:cs typeface="Times New Roman" panose="02020603050405020304" pitchFamily="18" charset="0"/>
              </a:rPr>
              <a:t>PROBLEM</a:t>
            </a:r>
            <a:r>
              <a:rPr sz="4250" dirty="0">
                <a:latin typeface="Times New Roman" panose="02020603050405020304" pitchFamily="18" charset="0"/>
                <a:cs typeface="Times New Roman" panose="02020603050405020304" pitchFamily="18" charset="0"/>
              </a:rPr>
              <a:t>	</a:t>
            </a:r>
            <a:r>
              <a:rPr lang="en-IN" sz="4250" dirty="0">
                <a:latin typeface="Times New Roman" panose="02020603050405020304" pitchFamily="18" charset="0"/>
                <a:cs typeface="Times New Roman" panose="02020603050405020304" pitchFamily="18" charset="0"/>
              </a:rPr>
              <a:t> </a:t>
            </a:r>
            <a:r>
              <a:rPr sz="4250" spc="-75" dirty="0">
                <a:latin typeface="Times New Roman" panose="02020603050405020304" pitchFamily="18" charset="0"/>
                <a:cs typeface="Times New Roman" panose="02020603050405020304" pitchFamily="18" charset="0"/>
              </a:rPr>
              <a:t>STATEMENT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64742E5-D6E0-4806-DF09-7B6CAF4BF183}"/>
              </a:ext>
            </a:extLst>
          </p:cNvPr>
          <p:cNvSpPr txBox="1"/>
          <p:nvPr/>
        </p:nvSpPr>
        <p:spPr>
          <a:xfrm>
            <a:off x="676275" y="1905000"/>
            <a:ext cx="6791325" cy="452431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Brain tumors pose a significant health risk and timely detection is crucial for effective treatment. Traditional diagnostic methods may be invasive, time-consuming, and expensive. There is a need for a non-invasive, efficient, and accurate method for detecting brain tumors.</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30212" y="381000"/>
            <a:ext cx="64230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latin typeface="Times New Roman" panose="02020603050405020304" pitchFamily="18" charset="0"/>
                <a:cs typeface="Times New Roman" panose="02020603050405020304" pitchFamily="18" charset="0"/>
              </a:rPr>
              <a:t>PROJECT</a:t>
            </a:r>
            <a:r>
              <a:rPr sz="4250" dirty="0">
                <a:latin typeface="Times New Roman" panose="02020603050405020304" pitchFamily="18" charset="0"/>
                <a:cs typeface="Times New Roman" panose="02020603050405020304" pitchFamily="18" charset="0"/>
              </a:rPr>
              <a:t>	</a:t>
            </a:r>
            <a:r>
              <a:rPr lang="en-IN" sz="425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86B79CEB-87A3-5404-51BC-BC24E129AD6A}"/>
              </a:ext>
            </a:extLst>
          </p:cNvPr>
          <p:cNvSpPr txBox="1"/>
          <p:nvPr/>
        </p:nvSpPr>
        <p:spPr>
          <a:xfrm>
            <a:off x="304800" y="1685149"/>
            <a:ext cx="8458200" cy="353943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 Naan </a:t>
            </a:r>
            <a:r>
              <a:rPr lang="en-US" sz="3200" dirty="0" err="1">
                <a:latin typeface="Times New Roman" panose="02020603050405020304" pitchFamily="18" charset="0"/>
                <a:cs typeface="Times New Roman" panose="02020603050405020304" pitchFamily="18" charset="0"/>
              </a:rPr>
              <a:t>Mudhalvan</a:t>
            </a:r>
            <a:r>
              <a:rPr lang="en-US" sz="3200" dirty="0">
                <a:latin typeface="Times New Roman" panose="02020603050405020304" pitchFamily="18" charset="0"/>
                <a:cs typeface="Times New Roman" panose="02020603050405020304" pitchFamily="18" charset="0"/>
              </a:rPr>
              <a:t> Project aims to address the challenges associated with brain tumor detection by leveraging advanced technology and machine learning algorithms. By utilizing medical imaging data and cutting-edge algorithms, the project seeks to develop a reliable and non-invasive solution for the early detection of brain tumors.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227325"/>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latin typeface="Times New Roman" panose="02020603050405020304" pitchFamily="18" charset="0"/>
                <a:cs typeface="Times New Roman" panose="02020603050405020304" pitchFamily="18" charset="0"/>
              </a:rPr>
              <a:t>WHO</a:t>
            </a:r>
            <a:r>
              <a:rPr sz="3200" spc="-2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ARE</a:t>
            </a:r>
            <a:r>
              <a:rPr sz="3200" spc="-7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THE</a:t>
            </a:r>
            <a:r>
              <a:rPr sz="3200" spc="-5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END</a:t>
            </a:r>
            <a:r>
              <a:rPr sz="3200" spc="-7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USERS?</a:t>
            </a:r>
            <a:endParaRPr sz="32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EB1C3A95-A7FC-97D7-BBEC-6B50F81B501E}"/>
              </a:ext>
            </a:extLst>
          </p:cNvPr>
          <p:cNvSpPr txBox="1"/>
          <p:nvPr/>
        </p:nvSpPr>
        <p:spPr>
          <a:xfrm>
            <a:off x="533400" y="1094219"/>
            <a:ext cx="7620000" cy="403187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 end users of this project include:</a:t>
            </a:r>
          </a:p>
          <a:p>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Patients with suspected brain tumors</a:t>
            </a:r>
          </a:p>
          <a:p>
            <a:pPr marL="457200" indent="-4572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Medical professionals and radiologists involved in diagnosing brain tumors</a:t>
            </a:r>
          </a:p>
          <a:p>
            <a:pPr marL="457200" indent="-4572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Healthcare institutions and hospitals seeking efficient and accurate diagnostic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7867"/>
            <a:ext cx="10960353" cy="1044517"/>
          </a:xfrm>
          <a:prstGeom prst="rect">
            <a:avLst/>
          </a:prstGeom>
        </p:spPr>
        <p:txBody>
          <a:bodyPr vert="horz" wrap="square" lIns="0" tIns="485775" rIns="0" bIns="0" rtlCol="0">
            <a:spAutoFit/>
          </a:bodyPr>
          <a:lstStyle/>
          <a:p>
            <a:pPr marL="12700">
              <a:lnSpc>
                <a:spcPct val="100000"/>
              </a:lnSpc>
              <a:spcBef>
                <a:spcPts val="105"/>
              </a:spcBef>
            </a:pPr>
            <a:r>
              <a:rPr sz="3600" dirty="0">
                <a:latin typeface="Times New Roman" panose="02020603050405020304" pitchFamily="18" charset="0"/>
                <a:cs typeface="Times New Roman" panose="02020603050405020304" pitchFamily="18" charset="0"/>
              </a:rPr>
              <a:t>YOUR</a:t>
            </a:r>
            <a:r>
              <a:rPr sz="3600" spc="-9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SOLUTION</a:t>
            </a:r>
            <a:r>
              <a:rPr sz="3600" spc="-3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AND</a:t>
            </a:r>
            <a:r>
              <a:rPr sz="3600" spc="-2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ITS </a:t>
            </a:r>
            <a:r>
              <a:rPr sz="3600" spc="-20" dirty="0">
                <a:latin typeface="Times New Roman" panose="02020603050405020304" pitchFamily="18" charset="0"/>
                <a:cs typeface="Times New Roman" panose="02020603050405020304" pitchFamily="18" charset="0"/>
              </a:rPr>
              <a:t>VALUE</a:t>
            </a:r>
            <a:r>
              <a:rPr sz="3600" spc="-1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PROPOSITION</a:t>
            </a:r>
            <a:endParaRPr sz="36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CFC35B95-0797-2999-575B-F8C1EACB3A91}"/>
              </a:ext>
            </a:extLst>
          </p:cNvPr>
          <p:cNvSpPr txBox="1"/>
          <p:nvPr/>
        </p:nvSpPr>
        <p:spPr>
          <a:xfrm>
            <a:off x="2971800" y="1220773"/>
            <a:ext cx="7543800" cy="507831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Our solution involves the development of a machine learning-based algorithm that can analyze medical imaging data, such as MRI or CT scans, to detect the presence of brain tumors. By automating the detection process, our solution offers several key benefits: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Early detection of brain tumors, leading to timely treatment and improved patient outcomes.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Non-invasive and efficient diagnosis, reducing the need for invasive procedures and minimizing patient discomfort.</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Cost-effective and scalable solution that can be integrated into existing healthcare systems.</a:t>
            </a:r>
          </a:p>
          <a:p>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WOW</a:t>
            </a:r>
            <a:r>
              <a:rPr sz="4250" spc="9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IN YOUR </a:t>
            </a:r>
            <a:r>
              <a:rPr sz="4250" spc="-1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44208F9-8E6B-1160-7672-211E4DD17494}"/>
              </a:ext>
            </a:extLst>
          </p:cNvPr>
          <p:cNvSpPr txBox="1"/>
          <p:nvPr/>
        </p:nvSpPr>
        <p:spPr>
          <a:xfrm>
            <a:off x="2413334" y="1584719"/>
            <a:ext cx="7477125" cy="452431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 WOW factor of our solution lies in its ability to accurately detect brain tumors with high precision and speed, surpassing the capabilities of traditional diagnostic methods. Additionally, our solution offers a user-friendly interface that facilitates seamless integration into clinical workflows, enhancing the efficiency of healthcare professionals.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7032625" cy="3952364"/>
          </a:xfrm>
          <a:prstGeom prst="rect">
            <a:avLst/>
          </a:prstGeom>
        </p:spPr>
        <p:txBody>
          <a:bodyPr vert="horz" wrap="square" lIns="0" tIns="12700" rIns="0" bIns="0" rtlCol="0">
            <a:spAutoFit/>
          </a:bodyPr>
          <a:lstStyle/>
          <a:p>
            <a:pPr marL="12700">
              <a:lnSpc>
                <a:spcPct val="100000"/>
              </a:lnSpc>
              <a:spcBef>
                <a:spcPts val="100"/>
              </a:spcBef>
            </a:pPr>
            <a:r>
              <a:rPr lang="en-US" sz="3200" spc="-30" dirty="0">
                <a:latin typeface="Times New Roman" panose="02020603050405020304" pitchFamily="18" charset="0"/>
                <a:cs typeface="Times New Roman" panose="02020603050405020304" pitchFamily="18" charset="0"/>
              </a:rPr>
              <a:t>The project utilizes a deep learning approach to develop a robust algorithm for brain tumor detection. By training the model on a large dataset of medical images annotated by experts, we aim to create a highly accurate and reliable system capable of identifying various types of brain tumors with exceptional sensitivity and specificity.</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4" y="291147"/>
            <a:ext cx="4060825" cy="752129"/>
          </a:xfrm>
          <a:prstGeom prst="rect">
            <a:avLst/>
          </a:prstGeom>
        </p:spPr>
        <p:txBody>
          <a:bodyPr vert="horz" wrap="square" lIns="0" tIns="13335" rIns="0" bIns="0" rtlCol="0">
            <a:spAutoFit/>
          </a:bodyPr>
          <a:lstStyle/>
          <a:p>
            <a:pPr marL="12700">
              <a:lnSpc>
                <a:spcPct val="100000"/>
              </a:lnSpc>
              <a:spcBef>
                <a:spcPts val="105"/>
              </a:spcBef>
            </a:pPr>
            <a:r>
              <a:rPr spc="-10" dirty="0">
                <a:latin typeface="Times New Roman" panose="02020603050405020304" pitchFamily="18" charset="0"/>
                <a:cs typeface="Times New Roman" panose="02020603050405020304" pitchFamily="18" charset="0"/>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461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Times New Roman</vt:lpstr>
      <vt:lpstr>Trebuchet MS</vt:lpstr>
      <vt:lpstr>Wingdings</vt:lpstr>
      <vt:lpstr>Office Theme</vt:lpstr>
      <vt:lpstr>PowerPoint Presentation</vt:lpstr>
      <vt:lpstr>Naan Mudhalvan Project: Brain Tumor Detection </vt:lpstr>
      <vt:lpstr>AGENDA :</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dc:creator>
  <cp:lastModifiedBy>Dhanush Dhakshinamoorthy</cp:lastModifiedBy>
  <cp:revision>1</cp:revision>
  <dcterms:created xsi:type="dcterms:W3CDTF">2024-04-18T15:51:16Z</dcterms:created>
  <dcterms:modified xsi:type="dcterms:W3CDTF">2024-04-18T16:17:43Z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2024-04-18T00:00:00Z</vt:filetime>
  </property>
</Properties>
</file>