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7" d="100"/>
          <a:sy n="77" d="100"/>
        </p:scale>
        <p:origin x="96" y="53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1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22F385E4-09A6-428A-9659-4F35BA577F24}" type="datetimeFigureOut">
              <a:rPr lang="en-IN" smtClean="0"/>
              <a:t>31-08-2024</a:t>
            </a:fld>
            <a:endParaRPr lang="en-IN"/>
          </a:p>
        </p:txBody>
      </p:sp>
      <p:sp>
        <p:nvSpPr>
          <p:cNvPr id="104871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31593220-7529-4C76-BFDF-725A27702995}"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8" name="Slide Image Placeholder 1"/>
          <p:cNvSpPr>
            <a:spLocks noChangeAspect="1" noRot="1" noGrp="1"/>
          </p:cNvSpPr>
          <p:nvPr>
            <p:ph type="sldImg"/>
          </p:nvPr>
        </p:nvSpPr>
        <p:spPr/>
      </p:sp>
      <p:sp>
        <p:nvSpPr>
          <p:cNvPr id="1048589" name="Notes Placeholder 2"/>
          <p:cNvSpPr>
            <a:spLocks noGrp="1"/>
          </p:cNvSpPr>
          <p:nvPr>
            <p:ph type="body" idx="1"/>
          </p:nvPr>
        </p:nvSpPr>
        <p:spPr/>
        <p:txBody>
          <a:bodyPr/>
          <a:p>
            <a:endParaRPr dirty="0" lang="en-IN"/>
          </a:p>
        </p:txBody>
      </p:sp>
      <p:sp>
        <p:nvSpPr>
          <p:cNvPr id="1048590" name="Slide Number Placeholder 3"/>
          <p:cNvSpPr>
            <a:spLocks noGrp="1"/>
          </p:cNvSpPr>
          <p:nvPr>
            <p:ph type="sldNum" sz="quarter" idx="5"/>
          </p:nvPr>
        </p:nvSpPr>
        <p:spPr/>
        <p:txBody>
          <a:bodyPr/>
          <a:p>
            <a:fld id="{31593220-7529-4C76-BFDF-725A27702995}"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595269" y="3602038"/>
            <a:ext cx="9001462"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CA42338B-CBB8-455F-87A8-BAAC272F1146}" type="datetimeFigureOut">
              <a:rPr lang="en-IN" smtClean="0"/>
              <a:t>31-08-2024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0" name=""/>
        <p:cNvGrpSpPr/>
        <p:nvPr/>
      </p:nvGrpSpPr>
      <p:grpSpPr>
        <a:xfrm>
          <a:off x="0" y="0"/>
          <a:ext cx="0" cy="0"/>
          <a:chOff x="0" y="0"/>
          <a:chExt cx="0" cy="0"/>
        </a:xfrm>
      </p:grpSpPr>
      <p:sp>
        <p:nvSpPr>
          <p:cNvPr id="1048680"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dirty="0" lang="en-US"/>
          </a:p>
        </p:txBody>
      </p:sp>
      <p:sp>
        <p:nvSpPr>
          <p:cNvPr id="1048681" name="Picture Placeholder 2"/>
          <p:cNvSpPr>
            <a:spLocks noChangeAspect="1" noGrp="1"/>
          </p:cNvSpPr>
          <p:nvPr>
            <p:ph type="pic" idx="1"/>
          </p:nvPr>
        </p:nvSpPr>
        <p:spPr>
          <a:xfrm>
            <a:off x="913806" y="621321"/>
            <a:ext cx="10367564" cy="3379735"/>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82" name="Text Placeholder 3"/>
          <p:cNvSpPr>
            <a:spLocks noGrp="1"/>
          </p:cNvSpPr>
          <p:nvPr>
            <p:ph type="body" sz="half" idx="2"/>
          </p:nvPr>
        </p:nvSpPr>
        <p:spPr>
          <a:xfrm>
            <a:off x="913795" y="5108728"/>
            <a:ext cx="10365998" cy="682472"/>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3" name="Date Placeholder 4"/>
          <p:cNvSpPr>
            <a:spLocks noGrp="1"/>
          </p:cNvSpPr>
          <p:nvPr>
            <p:ph type="dt" sz="half" idx="10"/>
          </p:nvPr>
        </p:nvSpPr>
        <p:spPr/>
        <p:txBody>
          <a:bodyPr/>
          <a:p>
            <a:fld id="{CA42338B-CBB8-455F-87A8-BAAC272F1146}" type="datetimeFigureOut">
              <a:rPr lang="en-IN" smtClean="0"/>
              <a:t>31-08-2024</a:t>
            </a:fld>
            <a:endParaRPr lang="en-IN"/>
          </a:p>
        </p:txBody>
      </p:sp>
      <p:sp>
        <p:nvSpPr>
          <p:cNvPr id="1048684" name="Footer Placeholder 5"/>
          <p:cNvSpPr>
            <a:spLocks noGrp="1"/>
          </p:cNvSpPr>
          <p:nvPr>
            <p:ph type="ftr" sz="quarter" idx="11"/>
          </p:nvPr>
        </p:nvSpPr>
        <p:spPr/>
        <p:txBody>
          <a:bodyPr/>
          <a:p>
            <a:endParaRPr lang="en-IN"/>
          </a:p>
        </p:txBody>
      </p:sp>
      <p:sp>
        <p:nvSpPr>
          <p:cNvPr id="1048685"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2" name=""/>
        <p:cNvGrpSpPr/>
        <p:nvPr/>
      </p:nvGrpSpPr>
      <p:grpSpPr>
        <a:xfrm>
          <a:off x="0" y="0"/>
          <a:ext cx="0" cy="0"/>
          <a:chOff x="0" y="0"/>
          <a:chExt cx="0" cy="0"/>
        </a:xfrm>
      </p:grpSpPr>
      <p:sp>
        <p:nvSpPr>
          <p:cNvPr id="1048627"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dirty="0" lang="en-US"/>
          </a:p>
        </p:txBody>
      </p:sp>
      <p:sp>
        <p:nvSpPr>
          <p:cNvPr id="1048628" name="Text Placeholder 3"/>
          <p:cNvSpPr>
            <a:spLocks noGrp="1"/>
          </p:cNvSpPr>
          <p:nvPr>
            <p:ph type="body" sz="half" idx="2"/>
          </p:nvPr>
        </p:nvSpPr>
        <p:spPr>
          <a:xfrm>
            <a:off x="913795" y="4204820"/>
            <a:ext cx="10353761" cy="159218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9" name="Date Placeholder 4"/>
          <p:cNvSpPr>
            <a:spLocks noGrp="1"/>
          </p:cNvSpPr>
          <p:nvPr>
            <p:ph type="dt" sz="half" idx="10"/>
          </p:nvPr>
        </p:nvSpPr>
        <p:spPr/>
        <p:txBody>
          <a:bodyPr/>
          <a:p>
            <a:fld id="{CA42338B-CBB8-455F-87A8-BAAC272F1146}" type="datetimeFigureOut">
              <a:rPr lang="en-IN" smtClean="0"/>
              <a:t>31-08-2024</a:t>
            </a:fld>
            <a:endParaRPr lang="en-IN"/>
          </a:p>
        </p:txBody>
      </p:sp>
      <p:sp>
        <p:nvSpPr>
          <p:cNvPr id="1048630" name="Footer Placeholder 5"/>
          <p:cNvSpPr>
            <a:spLocks noGrp="1"/>
          </p:cNvSpPr>
          <p:nvPr>
            <p:ph type="ftr" sz="quarter" idx="11"/>
          </p:nvPr>
        </p:nvSpPr>
        <p:spPr/>
        <p:txBody>
          <a:bodyPr/>
          <a:p>
            <a:endParaRPr lang="en-IN"/>
          </a:p>
        </p:txBody>
      </p:sp>
      <p:sp>
        <p:nvSpPr>
          <p:cNvPr id="1048631"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9" name=""/>
        <p:cNvGrpSpPr/>
        <p:nvPr/>
      </p:nvGrpSpPr>
      <p:grpSpPr>
        <a:xfrm>
          <a:off x="0" y="0"/>
          <a:ext cx="0" cy="0"/>
          <a:chOff x="0" y="0"/>
          <a:chExt cx="0" cy="0"/>
        </a:xfrm>
      </p:grpSpPr>
      <p:sp>
        <p:nvSpPr>
          <p:cNvPr id="104867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73" name="Text Placeholder 3"/>
          <p:cNvSpPr>
            <a:spLocks noGrp="1"/>
          </p:cNvSpPr>
          <p:nvPr>
            <p:ph type="body" sz="half" idx="13"/>
          </p:nvPr>
        </p:nvSpPr>
        <p:spPr>
          <a:xfrm>
            <a:off x="1720644" y="3610032"/>
            <a:ext cx="8752299" cy="426812"/>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4" name="Text Placeholder 3"/>
          <p:cNvSpPr>
            <a:spLocks noGrp="1"/>
          </p:cNvSpPr>
          <p:nvPr>
            <p:ph type="body" sz="half" idx="2"/>
          </p:nvPr>
        </p:nvSpPr>
        <p:spPr>
          <a:xfrm>
            <a:off x="913794" y="4204821"/>
            <a:ext cx="10353762" cy="1586380"/>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5" name="Date Placeholder 4"/>
          <p:cNvSpPr>
            <a:spLocks noGrp="1"/>
          </p:cNvSpPr>
          <p:nvPr>
            <p:ph type="dt" sz="half" idx="10"/>
          </p:nvPr>
        </p:nvSpPr>
        <p:spPr/>
        <p:txBody>
          <a:bodyPr/>
          <a:p>
            <a:fld id="{CA42338B-CBB8-455F-87A8-BAAC272F1146}" type="datetimeFigureOut">
              <a:rPr lang="en-IN" smtClean="0"/>
              <a:t>31-08-2024</a:t>
            </a:fld>
            <a:endParaRPr lang="en-IN"/>
          </a:p>
        </p:txBody>
      </p:sp>
      <p:sp>
        <p:nvSpPr>
          <p:cNvPr id="1048676" name="Footer Placeholder 5"/>
          <p:cNvSpPr>
            <a:spLocks noGrp="1"/>
          </p:cNvSpPr>
          <p:nvPr>
            <p:ph type="ftr" sz="quarter" idx="11"/>
          </p:nvPr>
        </p:nvSpPr>
        <p:spPr/>
        <p:txBody>
          <a:bodyPr/>
          <a:p>
            <a:endParaRPr lang="en-IN"/>
          </a:p>
        </p:txBody>
      </p:sp>
      <p:sp>
        <p:nvSpPr>
          <p:cNvPr id="1048677" name="Slide Number Placeholder 6"/>
          <p:cNvSpPr>
            <a:spLocks noGrp="1"/>
          </p:cNvSpPr>
          <p:nvPr>
            <p:ph type="sldNum" sz="quarter" idx="12"/>
          </p:nvPr>
        </p:nvSpPr>
        <p:spPr/>
        <p:txBody>
          <a:bodyPr/>
          <a:p>
            <a:fld id="{40C345B4-E0F1-456B-AA71-8FD70F96B028}" type="slidenum">
              <a:rPr lang="en-IN" smtClean="0"/>
              <a:t>‹#›</a:t>
            </a:fld>
            <a:endParaRPr lang="en-IN"/>
          </a:p>
        </p:txBody>
      </p:sp>
      <p:sp>
        <p:nvSpPr>
          <p:cNvPr id="1048678" name="TextBox 10"/>
          <p:cNvSpPr txBox="1"/>
          <p:nvPr/>
        </p:nvSpPr>
        <p:spPr>
          <a:xfrm>
            <a:off x="836612" y="735241"/>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9" name="TextBox 12"/>
          <p:cNvSpPr txBox="1"/>
          <p:nvPr/>
        </p:nvSpPr>
        <p:spPr>
          <a:xfrm>
            <a:off x="10657956" y="297209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1" name=""/>
        <p:cNvGrpSpPr/>
        <p:nvPr/>
      </p:nvGrpSpPr>
      <p:grpSpPr>
        <a:xfrm>
          <a:off x="0" y="0"/>
          <a:ext cx="0" cy="0"/>
          <a:chOff x="0" y="0"/>
          <a:chExt cx="0" cy="0"/>
        </a:xfrm>
      </p:grpSpPr>
      <p:sp>
        <p:nvSpPr>
          <p:cNvPr id="104862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dirty="0" lang="en-US"/>
          </a:p>
        </p:txBody>
      </p:sp>
      <p:sp>
        <p:nvSpPr>
          <p:cNvPr id="1048623" name="Text Placeholder 3"/>
          <p:cNvSpPr>
            <a:spLocks noGrp="1"/>
          </p:cNvSpPr>
          <p:nvPr>
            <p:ph type="body" sz="half" idx="2"/>
          </p:nvPr>
        </p:nvSpPr>
        <p:spPr>
          <a:xfrm>
            <a:off x="913794" y="4650556"/>
            <a:ext cx="10353763"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4" name="Date Placeholder 4"/>
          <p:cNvSpPr>
            <a:spLocks noGrp="1"/>
          </p:cNvSpPr>
          <p:nvPr>
            <p:ph type="dt" sz="half" idx="10"/>
          </p:nvPr>
        </p:nvSpPr>
        <p:spPr/>
        <p:txBody>
          <a:bodyPr/>
          <a:p>
            <a:fld id="{CA42338B-CBB8-455F-87A8-BAAC272F1146}" type="datetimeFigureOut">
              <a:rPr lang="en-IN" smtClean="0"/>
              <a:t>31-08-2024</a:t>
            </a:fld>
            <a:endParaRPr lang="en-IN"/>
          </a:p>
        </p:txBody>
      </p:sp>
      <p:sp>
        <p:nvSpPr>
          <p:cNvPr id="1048625" name="Footer Placeholder 5"/>
          <p:cNvSpPr>
            <a:spLocks noGrp="1"/>
          </p:cNvSpPr>
          <p:nvPr>
            <p:ph type="ftr" sz="quarter" idx="11"/>
          </p:nvPr>
        </p:nvSpPr>
        <p:spPr/>
        <p:txBody>
          <a:bodyPr/>
          <a:p>
            <a:endParaRPr lang="en-IN"/>
          </a:p>
        </p:txBody>
      </p:sp>
      <p:sp>
        <p:nvSpPr>
          <p:cNvPr id="1048626"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2" name=""/>
        <p:cNvGrpSpPr/>
        <p:nvPr/>
      </p:nvGrpSpPr>
      <p:grpSpPr>
        <a:xfrm>
          <a:off x="0" y="0"/>
          <a:ext cx="0" cy="0"/>
          <a:chOff x="0" y="0"/>
          <a:chExt cx="0" cy="0"/>
        </a:xfrm>
      </p:grpSpPr>
      <p:sp>
        <p:nvSpPr>
          <p:cNvPr id="1048692" name="Title 1"/>
          <p:cNvSpPr>
            <a:spLocks noGrp="1"/>
          </p:cNvSpPr>
          <p:nvPr>
            <p:ph type="title"/>
          </p:nvPr>
        </p:nvSpPr>
        <p:spPr>
          <a:xfrm>
            <a:off x="913794" y="609600"/>
            <a:ext cx="10353762" cy="1325563"/>
          </a:xfrm>
        </p:spPr>
        <p:txBody>
          <a:bodyPr/>
          <a:p>
            <a:r>
              <a:rPr lang="en-US"/>
              <a:t>Click to edit Master title style</a:t>
            </a:r>
            <a:endParaRPr dirty="0" lang="en-US"/>
          </a:p>
        </p:txBody>
      </p:sp>
      <p:sp>
        <p:nvSpPr>
          <p:cNvPr id="1048693" name="Text Placeholder 2"/>
          <p:cNvSpPr>
            <a:spLocks noGrp="1"/>
          </p:cNvSpPr>
          <p:nvPr>
            <p:ph type="body" idx="1"/>
          </p:nvPr>
        </p:nvSpPr>
        <p:spPr>
          <a:xfrm>
            <a:off x="913794" y="2088319"/>
            <a:ext cx="3298956" cy="823305"/>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4" name="Text Placeholder 3"/>
          <p:cNvSpPr>
            <a:spLocks noGrp="1"/>
          </p:cNvSpPr>
          <p:nvPr>
            <p:ph type="body" sz="half" idx="15"/>
          </p:nvPr>
        </p:nvSpPr>
        <p:spPr>
          <a:xfrm>
            <a:off x="913794" y="2911624"/>
            <a:ext cx="3298956"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5" name="Text Placeholder 4"/>
          <p:cNvSpPr>
            <a:spLocks noGrp="1"/>
          </p:cNvSpPr>
          <p:nvPr>
            <p:ph type="body" sz="quarter" idx="3"/>
          </p:nvPr>
        </p:nvSpPr>
        <p:spPr>
          <a:xfrm>
            <a:off x="4444878" y="2088320"/>
            <a:ext cx="3298558"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6" name="Text Placeholder 3"/>
          <p:cNvSpPr>
            <a:spLocks noGrp="1"/>
          </p:cNvSpPr>
          <p:nvPr>
            <p:ph type="body" sz="half" idx="16"/>
          </p:nvPr>
        </p:nvSpPr>
        <p:spPr>
          <a:xfrm>
            <a:off x="4444878" y="2911624"/>
            <a:ext cx="329982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7" name="Text Placeholder 4"/>
          <p:cNvSpPr>
            <a:spLocks noGrp="1"/>
          </p:cNvSpPr>
          <p:nvPr>
            <p:ph type="body" sz="quarter" idx="13"/>
          </p:nvPr>
        </p:nvSpPr>
        <p:spPr>
          <a:xfrm>
            <a:off x="7973298" y="2088320"/>
            <a:ext cx="3291211"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8" name="Text Placeholder 3"/>
          <p:cNvSpPr>
            <a:spLocks noGrp="1"/>
          </p:cNvSpPr>
          <p:nvPr>
            <p:ph type="body" sz="half" idx="17"/>
          </p:nvPr>
        </p:nvSpPr>
        <p:spPr>
          <a:xfrm>
            <a:off x="7976346" y="2911624"/>
            <a:ext cx="329121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9" name="Date Placeholder 2"/>
          <p:cNvSpPr>
            <a:spLocks noGrp="1"/>
          </p:cNvSpPr>
          <p:nvPr>
            <p:ph type="dt" sz="half" idx="10"/>
          </p:nvPr>
        </p:nvSpPr>
        <p:spPr/>
        <p:txBody>
          <a:bodyPr/>
          <a:p>
            <a:fld id="{CA42338B-CBB8-455F-87A8-BAAC272F1146}" type="datetimeFigureOut">
              <a:rPr lang="en-IN" smtClean="0"/>
              <a:t>31-08-2024</a:t>
            </a:fld>
            <a:endParaRPr lang="en-IN"/>
          </a:p>
        </p:txBody>
      </p:sp>
      <p:sp>
        <p:nvSpPr>
          <p:cNvPr id="1048700" name="Footer Placeholder 3"/>
          <p:cNvSpPr>
            <a:spLocks noGrp="1"/>
          </p:cNvSpPr>
          <p:nvPr>
            <p:ph type="ftr" sz="quarter" idx="11"/>
          </p:nvPr>
        </p:nvSpPr>
        <p:spPr/>
        <p:txBody>
          <a:bodyPr/>
          <a:p>
            <a:endParaRPr lang="en-IN"/>
          </a:p>
        </p:txBody>
      </p:sp>
      <p:sp>
        <p:nvSpPr>
          <p:cNvPr id="1048701" name="Slide Number Placeholder 4"/>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4" name=""/>
        <p:cNvGrpSpPr/>
        <p:nvPr/>
      </p:nvGrpSpPr>
      <p:grpSpPr>
        <a:xfrm>
          <a:off x="0" y="0"/>
          <a:ext cx="0" cy="0"/>
          <a:chOff x="0" y="0"/>
          <a:chExt cx="0" cy="0"/>
        </a:xfrm>
      </p:grpSpPr>
      <p:sp>
        <p:nvSpPr>
          <p:cNvPr id="1048638" name="Title 1"/>
          <p:cNvSpPr>
            <a:spLocks noGrp="1"/>
          </p:cNvSpPr>
          <p:nvPr>
            <p:ph type="title"/>
          </p:nvPr>
        </p:nvSpPr>
        <p:spPr>
          <a:xfrm>
            <a:off x="913795" y="609600"/>
            <a:ext cx="10353762" cy="1325563"/>
          </a:xfrm>
        </p:spPr>
        <p:txBody>
          <a:bodyPr/>
          <a:p>
            <a:r>
              <a:rPr lang="en-US"/>
              <a:t>Click to edit Master title style</a:t>
            </a:r>
            <a:endParaRPr dirty="0" lang="en-US"/>
          </a:p>
        </p:txBody>
      </p:sp>
      <p:sp>
        <p:nvSpPr>
          <p:cNvPr id="1048639" name="Text Placeholder 2"/>
          <p:cNvSpPr>
            <a:spLocks noGrp="1"/>
          </p:cNvSpPr>
          <p:nvPr>
            <p:ph type="body" idx="1"/>
          </p:nvPr>
        </p:nvSpPr>
        <p:spPr>
          <a:xfrm>
            <a:off x="913795" y="4195899"/>
            <a:ext cx="3298955"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0" name="Picture Placeholder 2"/>
          <p:cNvSpPr>
            <a:spLocks noChangeAspect="1" noGrp="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1" name="Text Placeholder 3"/>
          <p:cNvSpPr>
            <a:spLocks noGrp="1"/>
          </p:cNvSpPr>
          <p:nvPr>
            <p:ph type="body" sz="half" idx="18"/>
          </p:nvPr>
        </p:nvSpPr>
        <p:spPr>
          <a:xfrm>
            <a:off x="913795" y="4772161"/>
            <a:ext cx="3298955"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Text Placeholder 4"/>
          <p:cNvSpPr>
            <a:spLocks noGrp="1"/>
          </p:cNvSpPr>
          <p:nvPr>
            <p:ph type="body" sz="quarter" idx="3"/>
          </p:nvPr>
        </p:nvSpPr>
        <p:spPr>
          <a:xfrm>
            <a:off x="4442701" y="4195899"/>
            <a:ext cx="3298983"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3" name="Picture Placeholder 2"/>
          <p:cNvSpPr>
            <a:spLocks noChangeAspect="1" noGrp="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4" name="Text Placeholder 3"/>
          <p:cNvSpPr>
            <a:spLocks noGrp="1"/>
          </p:cNvSpPr>
          <p:nvPr>
            <p:ph type="body" sz="half" idx="19"/>
          </p:nvPr>
        </p:nvSpPr>
        <p:spPr>
          <a:xfrm>
            <a:off x="4441348" y="4772160"/>
            <a:ext cx="3300336"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5" name="Text Placeholder 4"/>
          <p:cNvSpPr>
            <a:spLocks noGrp="1"/>
          </p:cNvSpPr>
          <p:nvPr>
            <p:ph type="body" sz="quarter" idx="13"/>
          </p:nvPr>
        </p:nvSpPr>
        <p:spPr>
          <a:xfrm>
            <a:off x="7973423" y="4195899"/>
            <a:ext cx="3289900"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6" name="Picture Placeholder 2"/>
          <p:cNvSpPr>
            <a:spLocks noChangeAspect="1" noGrp="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7" name="Text Placeholder 3"/>
          <p:cNvSpPr>
            <a:spLocks noGrp="1"/>
          </p:cNvSpPr>
          <p:nvPr>
            <p:ph type="body" sz="half" idx="20"/>
          </p:nvPr>
        </p:nvSpPr>
        <p:spPr>
          <a:xfrm>
            <a:off x="7973298" y="4772161"/>
            <a:ext cx="3294258" cy="1019037"/>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8" name="Date Placeholder 2"/>
          <p:cNvSpPr>
            <a:spLocks noGrp="1"/>
          </p:cNvSpPr>
          <p:nvPr>
            <p:ph type="dt" sz="half" idx="10"/>
          </p:nvPr>
        </p:nvSpPr>
        <p:spPr/>
        <p:txBody>
          <a:bodyPr/>
          <a:p>
            <a:fld id="{CA42338B-CBB8-455F-87A8-BAAC272F1146}" type="datetimeFigureOut">
              <a:rPr lang="en-IN" smtClean="0"/>
              <a:t>31-08-2024</a:t>
            </a:fld>
            <a:endParaRPr lang="en-IN"/>
          </a:p>
        </p:txBody>
      </p:sp>
      <p:sp>
        <p:nvSpPr>
          <p:cNvPr id="1048649" name="Footer Placeholder 3"/>
          <p:cNvSpPr>
            <a:spLocks noGrp="1"/>
          </p:cNvSpPr>
          <p:nvPr>
            <p:ph type="ftr" sz="quarter" idx="11"/>
          </p:nvPr>
        </p:nvSpPr>
        <p:spPr/>
        <p:txBody>
          <a:bodyPr/>
          <a:p>
            <a:endParaRPr lang="en-IN"/>
          </a:p>
        </p:txBody>
      </p:sp>
      <p:sp>
        <p:nvSpPr>
          <p:cNvPr id="1048650" name="Slide Number Placeholder 4"/>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4" name=""/>
        <p:cNvGrpSpPr/>
        <p:nvPr/>
      </p:nvGrpSpPr>
      <p:grpSpPr>
        <a:xfrm>
          <a:off x="0" y="0"/>
          <a:ext cx="0" cy="0"/>
          <a:chOff x="0" y="0"/>
          <a:chExt cx="0" cy="0"/>
        </a:xfrm>
      </p:grpSpPr>
      <p:sp>
        <p:nvSpPr>
          <p:cNvPr id="1048708" name="Title 1"/>
          <p:cNvSpPr>
            <a:spLocks noGrp="1"/>
          </p:cNvSpPr>
          <p:nvPr>
            <p:ph type="title"/>
          </p:nvPr>
        </p:nvSpPr>
        <p:spPr/>
        <p:txBody>
          <a:bodyPr/>
          <a:p>
            <a:r>
              <a:rPr lang="en-US"/>
              <a:t>Click to edit Master title style</a:t>
            </a:r>
            <a:endParaRPr dirty="0" lang="en-US"/>
          </a:p>
        </p:txBody>
      </p:sp>
      <p:sp>
        <p:nvSpPr>
          <p:cNvPr id="104870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0" name="Date Placeholder 3"/>
          <p:cNvSpPr>
            <a:spLocks noGrp="1"/>
          </p:cNvSpPr>
          <p:nvPr>
            <p:ph type="dt" sz="half" idx="10"/>
          </p:nvPr>
        </p:nvSpPr>
        <p:spPr/>
        <p:txBody>
          <a:bodyPr/>
          <a:p>
            <a:fld id="{CA42338B-CBB8-455F-87A8-BAAC272F1146}" type="datetimeFigureOut">
              <a:rPr lang="en-IN" smtClean="0"/>
              <a:t>31-08-2024</a:t>
            </a:fld>
            <a:endParaRPr lang="en-IN"/>
          </a:p>
        </p:txBody>
      </p:sp>
      <p:sp>
        <p:nvSpPr>
          <p:cNvPr id="1048711" name="Footer Placeholder 4"/>
          <p:cNvSpPr>
            <a:spLocks noGrp="1"/>
          </p:cNvSpPr>
          <p:nvPr>
            <p:ph type="ftr" sz="quarter" idx="11"/>
          </p:nvPr>
        </p:nvSpPr>
        <p:spPr/>
        <p:txBody>
          <a:bodyPr/>
          <a:p>
            <a:endParaRPr lang="en-IN"/>
          </a:p>
        </p:txBody>
      </p:sp>
      <p:sp>
        <p:nvSpPr>
          <p:cNvPr id="1048712"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667"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dirty="0" lang="en-US"/>
          </a:p>
        </p:txBody>
      </p:sp>
      <p:sp>
        <p:nvSpPr>
          <p:cNvPr id="1048668" name="Vertical Text Placeholder 2"/>
          <p:cNvSpPr>
            <a:spLocks noGrp="1"/>
          </p:cNvSpPr>
          <p:nvPr>
            <p:ph type="body" orient="vert" idx="1"/>
          </p:nvPr>
        </p:nvSpPr>
        <p:spPr>
          <a:xfrm>
            <a:off x="913794" y="609599"/>
            <a:ext cx="7658705"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Date Placeholder 3"/>
          <p:cNvSpPr>
            <a:spLocks noGrp="1"/>
          </p:cNvSpPr>
          <p:nvPr>
            <p:ph type="dt" sz="half" idx="10"/>
          </p:nvPr>
        </p:nvSpPr>
        <p:spPr/>
        <p:txBody>
          <a:bodyPr/>
          <a:p>
            <a:fld id="{CA42338B-CBB8-455F-87A8-BAAC272F1146}" type="datetimeFigureOut">
              <a:rPr lang="en-IN" smtClean="0"/>
              <a:t>31-08-2024</a:t>
            </a:fld>
            <a:endParaRPr lang="en-IN"/>
          </a:p>
        </p:txBody>
      </p:sp>
      <p:sp>
        <p:nvSpPr>
          <p:cNvPr id="1048670" name="Footer Placeholder 4"/>
          <p:cNvSpPr>
            <a:spLocks noGrp="1"/>
          </p:cNvSpPr>
          <p:nvPr>
            <p:ph type="ftr" sz="quarter" idx="11"/>
          </p:nvPr>
        </p:nvSpPr>
        <p:spPr/>
        <p:txBody>
          <a:bodyPr/>
          <a:p>
            <a:endParaRPr lang="en-IN"/>
          </a:p>
        </p:txBody>
      </p:sp>
      <p:sp>
        <p:nvSpPr>
          <p:cNvPr id="1048671"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593" name="Title 1"/>
          <p:cNvSpPr>
            <a:spLocks noGrp="1"/>
          </p:cNvSpPr>
          <p:nvPr>
            <p:ph type="title"/>
          </p:nvPr>
        </p:nvSpPr>
        <p:spPr/>
        <p:txBody>
          <a:bodyPr/>
          <a:p>
            <a:r>
              <a:rPr lang="en-US"/>
              <a:t>Click to edit Master title style</a:t>
            </a:r>
            <a:endParaRPr dirty="0" lang="en-US"/>
          </a:p>
        </p:txBody>
      </p:sp>
      <p:sp>
        <p:nvSpPr>
          <p:cNvPr id="104859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5" name="Date Placeholder 3"/>
          <p:cNvSpPr>
            <a:spLocks noGrp="1"/>
          </p:cNvSpPr>
          <p:nvPr>
            <p:ph type="dt" sz="half" idx="10"/>
          </p:nvPr>
        </p:nvSpPr>
        <p:spPr/>
        <p:txBody>
          <a:bodyPr/>
          <a:p>
            <a:fld id="{CA42338B-CBB8-455F-87A8-BAAC272F1146}" type="datetimeFigureOut">
              <a:rPr lang="en-IN" smtClean="0"/>
              <a:t>31-08-2024</a:t>
            </a:fld>
            <a:endParaRPr lang="en-IN"/>
          </a:p>
        </p:txBody>
      </p:sp>
      <p:sp>
        <p:nvSpPr>
          <p:cNvPr id="1048596" name="Footer Placeholder 4"/>
          <p:cNvSpPr>
            <a:spLocks noGrp="1"/>
          </p:cNvSpPr>
          <p:nvPr>
            <p:ph type="ftr" sz="quarter" idx="11"/>
          </p:nvPr>
        </p:nvSpPr>
        <p:spPr/>
        <p:txBody>
          <a:bodyPr/>
          <a:p>
            <a:endParaRPr lang="en-IN"/>
          </a:p>
        </p:txBody>
      </p:sp>
      <p:sp>
        <p:nvSpPr>
          <p:cNvPr id="1048597"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5" name=""/>
        <p:cNvGrpSpPr/>
        <p:nvPr/>
      </p:nvGrpSpPr>
      <p:grpSpPr>
        <a:xfrm>
          <a:off x="0" y="0"/>
          <a:ext cx="0" cy="0"/>
          <a:chOff x="0" y="0"/>
          <a:chExt cx="0" cy="0"/>
        </a:xfrm>
      </p:grpSpPr>
      <p:sp>
        <p:nvSpPr>
          <p:cNvPr id="1048651"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dirty="0" lang="en-US"/>
          </a:p>
        </p:txBody>
      </p:sp>
      <p:sp>
        <p:nvSpPr>
          <p:cNvPr id="1048652" name="Text Placeholder 2"/>
          <p:cNvSpPr>
            <a:spLocks noGrp="1"/>
          </p:cNvSpPr>
          <p:nvPr>
            <p:ph type="body" idx="1"/>
          </p:nvPr>
        </p:nvSpPr>
        <p:spPr>
          <a:xfrm>
            <a:off x="1229244" y="3602038"/>
            <a:ext cx="9733512" cy="1500187"/>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CA42338B-CBB8-455F-87A8-BAAC272F1146}" type="datetimeFigureOut">
              <a:rPr lang="en-IN" smtClean="0"/>
              <a:t>31-08-2024</a:t>
            </a:fld>
            <a:endParaRPr lang="en-IN"/>
          </a:p>
        </p:txBody>
      </p:sp>
      <p:sp>
        <p:nvSpPr>
          <p:cNvPr id="1048654" name="Footer Placeholder 4"/>
          <p:cNvSpPr>
            <a:spLocks noGrp="1"/>
          </p:cNvSpPr>
          <p:nvPr>
            <p:ph type="ftr" sz="quarter" idx="11"/>
          </p:nvPr>
        </p:nvSpPr>
        <p:spPr/>
        <p:txBody>
          <a:bodyPr/>
          <a:p>
            <a:endParaRPr lang="en-IN"/>
          </a:p>
        </p:txBody>
      </p:sp>
      <p:sp>
        <p:nvSpPr>
          <p:cNvPr id="1048655"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1" name=""/>
        <p:cNvGrpSpPr/>
        <p:nvPr/>
      </p:nvGrpSpPr>
      <p:grpSpPr>
        <a:xfrm>
          <a:off x="0" y="0"/>
          <a:ext cx="0" cy="0"/>
          <a:chOff x="0" y="0"/>
          <a:chExt cx="0" cy="0"/>
        </a:xfrm>
      </p:grpSpPr>
      <p:sp>
        <p:nvSpPr>
          <p:cNvPr id="1048686" name="Title 1"/>
          <p:cNvSpPr>
            <a:spLocks noGrp="1"/>
          </p:cNvSpPr>
          <p:nvPr>
            <p:ph type="title"/>
          </p:nvPr>
        </p:nvSpPr>
        <p:spPr>
          <a:xfrm>
            <a:off x="913795" y="609600"/>
            <a:ext cx="10353761" cy="1326321"/>
          </a:xfrm>
        </p:spPr>
        <p:txBody>
          <a:bodyPr/>
          <a:p>
            <a:r>
              <a:rPr lang="en-US"/>
              <a:t>Click to edit Master title style</a:t>
            </a:r>
            <a:endParaRPr dirty="0" lang="en-US"/>
          </a:p>
        </p:txBody>
      </p:sp>
      <p:sp>
        <p:nvSpPr>
          <p:cNvPr id="1048687" name="Content Placeholder 2"/>
          <p:cNvSpPr>
            <a:spLocks noGrp="1"/>
          </p:cNvSpPr>
          <p:nvPr>
            <p:ph sz="half" idx="1"/>
          </p:nvPr>
        </p:nvSpPr>
        <p:spPr>
          <a:xfrm>
            <a:off x="913795" y="2088319"/>
            <a:ext cx="510600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6173403" y="2088319"/>
            <a:ext cx="509415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CA42338B-CBB8-455F-87A8-BAAC272F1146}" type="datetimeFigureOut">
              <a:rPr lang="en-IN" smtClean="0"/>
              <a:t>31-08-2024</a:t>
            </a:fld>
            <a:endParaRPr lang="en-IN"/>
          </a:p>
        </p:txBody>
      </p:sp>
      <p:sp>
        <p:nvSpPr>
          <p:cNvPr id="1048690" name="Footer Placeholder 5"/>
          <p:cNvSpPr>
            <a:spLocks noGrp="1"/>
          </p:cNvSpPr>
          <p:nvPr>
            <p:ph type="ftr" sz="quarter" idx="11"/>
          </p:nvPr>
        </p:nvSpPr>
        <p:spPr/>
        <p:txBody>
          <a:bodyPr/>
          <a:p>
            <a:endParaRPr lang="en-IN"/>
          </a:p>
        </p:txBody>
      </p:sp>
      <p:sp>
        <p:nvSpPr>
          <p:cNvPr id="1048691"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6" name=""/>
        <p:cNvGrpSpPr/>
        <p:nvPr/>
      </p:nvGrpSpPr>
      <p:grpSpPr>
        <a:xfrm>
          <a:off x="0" y="0"/>
          <a:ext cx="0" cy="0"/>
          <a:chOff x="0" y="0"/>
          <a:chExt cx="0" cy="0"/>
        </a:xfrm>
      </p:grpSpPr>
      <p:sp>
        <p:nvSpPr>
          <p:cNvPr id="1048656" name="Title 1"/>
          <p:cNvSpPr>
            <a:spLocks noGrp="1"/>
          </p:cNvSpPr>
          <p:nvPr>
            <p:ph type="title"/>
          </p:nvPr>
        </p:nvSpPr>
        <p:spPr>
          <a:xfrm>
            <a:off x="913795" y="609600"/>
            <a:ext cx="10353761" cy="1325563"/>
          </a:xfrm>
        </p:spPr>
        <p:txBody>
          <a:bodyPr/>
          <a:p>
            <a:r>
              <a:rPr lang="en-US"/>
              <a:t>Click to edit Master title style</a:t>
            </a:r>
            <a:endParaRPr dirty="0" lang="en-US"/>
          </a:p>
        </p:txBody>
      </p:sp>
      <p:sp>
        <p:nvSpPr>
          <p:cNvPr id="1048657" name="Text Placeholder 2"/>
          <p:cNvSpPr>
            <a:spLocks noGrp="1"/>
          </p:cNvSpPr>
          <p:nvPr>
            <p:ph type="body" idx="1"/>
          </p:nvPr>
        </p:nvSpPr>
        <p:spPr>
          <a:xfrm>
            <a:off x="1141804" y="2088320"/>
            <a:ext cx="4879199"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913795" y="2912232"/>
            <a:ext cx="5107208"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9" name="Text Placeholder 4"/>
          <p:cNvSpPr>
            <a:spLocks noGrp="1"/>
          </p:cNvSpPr>
          <p:nvPr>
            <p:ph type="body" sz="quarter" idx="3"/>
          </p:nvPr>
        </p:nvSpPr>
        <p:spPr>
          <a:xfrm>
            <a:off x="6402003" y="2088320"/>
            <a:ext cx="4865554"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5"/>
          <p:cNvSpPr>
            <a:spLocks noGrp="1"/>
          </p:cNvSpPr>
          <p:nvPr>
            <p:ph sz="quarter" idx="4"/>
          </p:nvPr>
        </p:nvSpPr>
        <p:spPr>
          <a:xfrm>
            <a:off x="6172200" y="2912232"/>
            <a:ext cx="5095357"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1" name="Date Placeholder 6"/>
          <p:cNvSpPr>
            <a:spLocks noGrp="1"/>
          </p:cNvSpPr>
          <p:nvPr>
            <p:ph type="dt" sz="half" idx="10"/>
          </p:nvPr>
        </p:nvSpPr>
        <p:spPr/>
        <p:txBody>
          <a:bodyPr/>
          <a:p>
            <a:fld id="{CA42338B-CBB8-455F-87A8-BAAC272F1146}" type="datetimeFigureOut">
              <a:rPr lang="en-IN" smtClean="0"/>
              <a:t>31-08-2024</a:t>
            </a:fld>
            <a:endParaRPr lang="en-IN"/>
          </a:p>
        </p:txBody>
      </p:sp>
      <p:sp>
        <p:nvSpPr>
          <p:cNvPr id="1048662" name="Footer Placeholder 7"/>
          <p:cNvSpPr>
            <a:spLocks noGrp="1"/>
          </p:cNvSpPr>
          <p:nvPr>
            <p:ph type="ftr" sz="quarter" idx="11"/>
          </p:nvPr>
        </p:nvSpPr>
        <p:spPr/>
        <p:txBody>
          <a:bodyPr/>
          <a:p>
            <a:endParaRPr lang="en-IN"/>
          </a:p>
        </p:txBody>
      </p:sp>
      <p:sp>
        <p:nvSpPr>
          <p:cNvPr id="1048663" name="Slide Number Placeholder 8"/>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18" name="Title 1"/>
          <p:cNvSpPr>
            <a:spLocks noGrp="1"/>
          </p:cNvSpPr>
          <p:nvPr>
            <p:ph type="title"/>
          </p:nvPr>
        </p:nvSpPr>
        <p:spPr/>
        <p:txBody>
          <a:bodyPr/>
          <a:p>
            <a:r>
              <a:rPr lang="en-US"/>
              <a:t>Click to edit Master title style</a:t>
            </a:r>
            <a:endParaRPr dirty="0" lang="en-US"/>
          </a:p>
        </p:txBody>
      </p:sp>
      <p:sp>
        <p:nvSpPr>
          <p:cNvPr id="1048619" name="Date Placeholder 2"/>
          <p:cNvSpPr>
            <a:spLocks noGrp="1"/>
          </p:cNvSpPr>
          <p:nvPr>
            <p:ph type="dt" sz="half" idx="10"/>
          </p:nvPr>
        </p:nvSpPr>
        <p:spPr/>
        <p:txBody>
          <a:bodyPr/>
          <a:p>
            <a:fld id="{CA42338B-CBB8-455F-87A8-BAAC272F1146}" type="datetimeFigureOut">
              <a:rPr lang="en-IN" smtClean="0"/>
              <a:t>31-08-2024</a:t>
            </a:fld>
            <a:endParaRPr lang="en-IN"/>
          </a:p>
        </p:txBody>
      </p:sp>
      <p:sp>
        <p:nvSpPr>
          <p:cNvPr id="1048620" name="Footer Placeholder 3"/>
          <p:cNvSpPr>
            <a:spLocks noGrp="1"/>
          </p:cNvSpPr>
          <p:nvPr>
            <p:ph type="ftr" sz="quarter" idx="11"/>
          </p:nvPr>
        </p:nvSpPr>
        <p:spPr/>
        <p:txBody>
          <a:bodyPr/>
          <a:p>
            <a:endParaRPr lang="en-IN"/>
          </a:p>
        </p:txBody>
      </p:sp>
      <p:sp>
        <p:nvSpPr>
          <p:cNvPr id="1048621" name="Slide Number Placeholder 4"/>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7" name=""/>
        <p:cNvGrpSpPr/>
        <p:nvPr/>
      </p:nvGrpSpPr>
      <p:grpSpPr>
        <a:xfrm>
          <a:off x="0" y="0"/>
          <a:ext cx="0" cy="0"/>
          <a:chOff x="0" y="0"/>
          <a:chExt cx="0" cy="0"/>
        </a:xfrm>
      </p:grpSpPr>
      <p:sp>
        <p:nvSpPr>
          <p:cNvPr id="1048664" name="Date Placeholder 1"/>
          <p:cNvSpPr>
            <a:spLocks noGrp="1"/>
          </p:cNvSpPr>
          <p:nvPr>
            <p:ph type="dt" sz="half" idx="10"/>
          </p:nvPr>
        </p:nvSpPr>
        <p:spPr/>
        <p:txBody>
          <a:bodyPr/>
          <a:p>
            <a:fld id="{CA42338B-CBB8-455F-87A8-BAAC272F1146}" type="datetimeFigureOut">
              <a:rPr lang="en-IN" smtClean="0"/>
              <a:t>31-08-2024</a:t>
            </a:fld>
            <a:endParaRPr lang="en-IN"/>
          </a:p>
        </p:txBody>
      </p:sp>
      <p:sp>
        <p:nvSpPr>
          <p:cNvPr id="1048665" name="Footer Placeholder 2"/>
          <p:cNvSpPr>
            <a:spLocks noGrp="1"/>
          </p:cNvSpPr>
          <p:nvPr>
            <p:ph type="ftr" sz="quarter" idx="11"/>
          </p:nvPr>
        </p:nvSpPr>
        <p:spPr/>
        <p:txBody>
          <a:bodyPr/>
          <a:p>
            <a:endParaRPr lang="en-IN"/>
          </a:p>
        </p:txBody>
      </p:sp>
      <p:sp>
        <p:nvSpPr>
          <p:cNvPr id="1048666" name="Slide Number Placeholder 3"/>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3" name=""/>
        <p:cNvGrpSpPr/>
        <p:nvPr/>
      </p:nvGrpSpPr>
      <p:grpSpPr>
        <a:xfrm>
          <a:off x="0" y="0"/>
          <a:ext cx="0" cy="0"/>
          <a:chOff x="0" y="0"/>
          <a:chExt cx="0" cy="0"/>
        </a:xfrm>
      </p:grpSpPr>
      <p:sp>
        <p:nvSpPr>
          <p:cNvPr id="104870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dirty="0" lang="en-US"/>
          </a:p>
        </p:txBody>
      </p:sp>
      <p:sp>
        <p:nvSpPr>
          <p:cNvPr id="1048703" name="Content Placeholder 2"/>
          <p:cNvSpPr>
            <a:spLocks noGrp="1"/>
          </p:cNvSpPr>
          <p:nvPr>
            <p:ph idx="1"/>
          </p:nvPr>
        </p:nvSpPr>
        <p:spPr>
          <a:xfrm>
            <a:off x="5078064" y="609600"/>
            <a:ext cx="6189492" cy="518160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Text Placeholder 3"/>
          <p:cNvSpPr>
            <a:spLocks noGrp="1"/>
          </p:cNvSpPr>
          <p:nvPr>
            <p:ph type="body" sz="half" idx="2"/>
          </p:nvPr>
        </p:nvSpPr>
        <p:spPr>
          <a:xfrm>
            <a:off x="917228" y="2971800"/>
            <a:ext cx="3932237" cy="2819399"/>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5" name="Date Placeholder 4"/>
          <p:cNvSpPr>
            <a:spLocks noGrp="1"/>
          </p:cNvSpPr>
          <p:nvPr>
            <p:ph type="dt" sz="half" idx="10"/>
          </p:nvPr>
        </p:nvSpPr>
        <p:spPr/>
        <p:txBody>
          <a:bodyPr/>
          <a:p>
            <a:fld id="{CA42338B-CBB8-455F-87A8-BAAC272F1146}" type="datetimeFigureOut">
              <a:rPr lang="en-IN" smtClean="0"/>
              <a:t>31-08-2024</a:t>
            </a:fld>
            <a:endParaRPr lang="en-IN"/>
          </a:p>
        </p:txBody>
      </p:sp>
      <p:sp>
        <p:nvSpPr>
          <p:cNvPr id="1048706" name="Footer Placeholder 5"/>
          <p:cNvSpPr>
            <a:spLocks noGrp="1"/>
          </p:cNvSpPr>
          <p:nvPr>
            <p:ph type="ftr" sz="quarter" idx="11"/>
          </p:nvPr>
        </p:nvSpPr>
        <p:spPr/>
        <p:txBody>
          <a:bodyPr/>
          <a:p>
            <a:endParaRPr lang="en-IN"/>
          </a:p>
        </p:txBody>
      </p:sp>
      <p:sp>
        <p:nvSpPr>
          <p:cNvPr id="1048707"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3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dirty="0" lang="en-US"/>
          </a:p>
        </p:txBody>
      </p:sp>
      <p:sp>
        <p:nvSpPr>
          <p:cNvPr id="1048633" name="Picture Placeholder 2"/>
          <p:cNvSpPr>
            <a:spLocks noChangeAspect="1" noGrp="1"/>
          </p:cNvSpPr>
          <p:nvPr>
            <p:ph type="pic" idx="1"/>
          </p:nvPr>
        </p:nvSpPr>
        <p:spPr>
          <a:xfrm>
            <a:off x="7424804" y="758881"/>
            <a:ext cx="3255356" cy="4883038"/>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4" name="Text Placeholder 3"/>
          <p:cNvSpPr>
            <a:spLocks noGrp="1"/>
          </p:cNvSpPr>
          <p:nvPr>
            <p:ph type="body" sz="half" idx="2"/>
          </p:nvPr>
        </p:nvSpPr>
        <p:spPr>
          <a:xfrm>
            <a:off x="913794" y="2971800"/>
            <a:ext cx="5934950" cy="2819400"/>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5" name="Date Placeholder 4"/>
          <p:cNvSpPr>
            <a:spLocks noGrp="1"/>
          </p:cNvSpPr>
          <p:nvPr>
            <p:ph type="dt" sz="half" idx="10"/>
          </p:nvPr>
        </p:nvSpPr>
        <p:spPr/>
        <p:txBody>
          <a:bodyPr/>
          <a:p>
            <a:fld id="{CA42338B-CBB8-455F-87A8-BAAC272F1146}" type="datetimeFigureOut">
              <a:rPr lang="en-IN" smtClean="0"/>
              <a:t>31-08-2024</a:t>
            </a:fld>
            <a:endParaRPr lang="en-IN"/>
          </a:p>
        </p:txBody>
      </p:sp>
      <p:sp>
        <p:nvSpPr>
          <p:cNvPr id="1048636" name="Footer Placeholder 5"/>
          <p:cNvSpPr>
            <a:spLocks noGrp="1"/>
          </p:cNvSpPr>
          <p:nvPr>
            <p:ph type="ftr" sz="quarter" idx="11"/>
          </p:nvPr>
        </p:nvSpPr>
        <p:spPr/>
        <p:txBody>
          <a:bodyPr/>
          <a:p>
            <a:endParaRPr lang="en-IN"/>
          </a:p>
        </p:txBody>
      </p:sp>
      <p:sp>
        <p:nvSpPr>
          <p:cNvPr id="1048637"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95" y="2096064"/>
            <a:ext cx="10353762" cy="369513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6" y="5883275"/>
            <a:ext cx="2743200" cy="365125"/>
          </a:xfrm>
          <a:prstGeom prst="rect"/>
        </p:spPr>
        <p:txBody>
          <a:bodyPr anchor="ctr" bIns="45720" lIns="91440" rIns="91440" rtlCol="0" tIns="45720" vert="horz"/>
          <a:lstStyle>
            <a:lvl1pPr algn="r">
              <a:defRPr sz="1000">
                <a:solidFill>
                  <a:schemeClr val="tx1">
                    <a:tint val="75000"/>
                  </a:schemeClr>
                </a:solidFill>
              </a:defRPr>
            </a:lvl1pPr>
          </a:lstStyle>
          <a:p>
            <a:fld id="{CA42338B-CBB8-455F-87A8-BAAC272F1146}" type="datetimeFigureOut">
              <a:rPr lang="en-IN" smtClean="0"/>
              <a:t>31-08-2024</a:t>
            </a:fld>
            <a:endParaRPr lang="en-IN"/>
          </a:p>
        </p:txBody>
      </p:sp>
      <p:sp>
        <p:nvSpPr>
          <p:cNvPr id="1048579" name="Footer Placeholder 4"/>
          <p:cNvSpPr>
            <a:spLocks noGrp="1"/>
          </p:cNvSpPr>
          <p:nvPr>
            <p:ph type="ftr" sz="quarter" idx="3"/>
          </p:nvPr>
        </p:nvSpPr>
        <p:spPr>
          <a:xfrm>
            <a:off x="913794" y="5883275"/>
            <a:ext cx="6672865" cy="365125"/>
          </a:xfrm>
          <a:prstGeom prst="rect"/>
        </p:spPr>
        <p:txBody>
          <a:bodyPr anchor="ctr" bIns="45720" lIns="91440" rIns="91440" rtlCol="0" tIns="45720" vert="horz"/>
          <a:lstStyle>
            <a:lvl1pPr algn="l">
              <a:defRPr sz="10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10514011" y="5883275"/>
            <a:ext cx="753545" cy="365125"/>
          </a:xfrm>
          <a:prstGeom prst="rect"/>
        </p:spPr>
        <p:txBody>
          <a:bodyPr anchor="ctr" bIns="45720" lIns="91440" rIns="91440" rtlCol="0" tIns="45720" vert="horz"/>
          <a:lstStyle>
            <a:lvl1pPr algn="r">
              <a:defRPr sz="1000">
                <a:solidFill>
                  <a:schemeClr val="tx1">
                    <a:tint val="75000"/>
                  </a:schemeClr>
                </a:solidFill>
              </a:defRPr>
            </a:lvl1pPr>
          </a:lstStyle>
          <a:p>
            <a:fld id="{40C345B4-E0F1-456B-AA71-8FD70F96B028}" type="slidenum">
              <a:rPr lang="en-IN" smtClean="0"/>
              <a:t>‹#›</a:t>
            </a:fld>
            <a:endParaRPr lang="en-IN"/>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eaLnBrk="1" hangingPunct="1" latinLnBrk="0" rtl="0">
        <a:lnSpc>
          <a:spcPct val="90000"/>
        </a:lnSpc>
        <a:spcBef>
          <a:spcPct val="0"/>
        </a:spcBef>
        <a:buNone/>
        <a:defRPr b="1" cap="all" sz="3400" i="0" kern="1200">
          <a:solidFill>
            <a:schemeClr val="tx1"/>
          </a:solidFill>
          <a:effectLst>
            <a:outerShdw algn="tl" blurRad="50800" dir="2700000" dist="63500" rotWithShape="0">
              <a:srgbClr val="000000">
                <a:alpha val="48000"/>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effectLst>
            <a:outerShdw algn="tl" blurRad="50800" dir="2700000" dist="38100" rotWithShape="0">
              <a:srgbClr val="000000">
                <a:alpha val="48000"/>
              </a:srgbClr>
            </a:outerShdw>
          </a:effectLst>
          <a:latin typeface="+mn-lt"/>
          <a:ea typeface="+mn-ea"/>
          <a:cs typeface="+mn-cs"/>
        </a:defRPr>
      </a:lvl1pPr>
      <a:lvl2pPr algn="l" defTabSz="914400" eaLnBrk="1" hangingPunct="1" indent="-228600" latinLnBrk="0" marL="685800" rtl="0">
        <a:lnSpc>
          <a:spcPct val="120000"/>
        </a:lnSpc>
        <a:spcBef>
          <a:spcPts val="500"/>
        </a:spcBef>
        <a:buFont typeface="Arial" panose="020B0604020202020204" pitchFamily="34" charset="0"/>
        <a:buChar char="•"/>
        <a:defRPr sz="1800" kern="1200">
          <a:solidFill>
            <a:schemeClr val="tx1"/>
          </a:solidFill>
          <a:effectLst>
            <a:outerShdw algn="tl" blurRad="50800" dir="2700000" dist="38100" rotWithShape="0">
              <a:srgbClr val="000000">
                <a:alpha val="48000"/>
              </a:srgbClr>
            </a:outerShdw>
          </a:effectLst>
          <a:latin typeface="+mn-lt"/>
          <a:ea typeface="+mn-ea"/>
          <a:cs typeface="+mn-cs"/>
        </a:defRPr>
      </a:lvl2pPr>
      <a:lvl3pPr algn="l" defTabSz="914400" eaLnBrk="1" hangingPunct="1" indent="-228600" latinLnBrk="0" marL="1143000" rtl="0">
        <a:lnSpc>
          <a:spcPct val="120000"/>
        </a:lnSpc>
        <a:spcBef>
          <a:spcPts val="500"/>
        </a:spcBef>
        <a:buFont typeface="Arial" panose="020B0604020202020204" pitchFamily="34" charset="0"/>
        <a:buChar char="•"/>
        <a:defRPr sz="1600" kern="1200">
          <a:solidFill>
            <a:schemeClr val="tx1"/>
          </a:solidFill>
          <a:effectLst>
            <a:outerShdw algn="tl" blurRad="50800" dir="2700000" dist="38100" rotWithShape="0">
              <a:srgbClr val="000000">
                <a:alpha val="48000"/>
              </a:srgbClr>
            </a:outerShdw>
          </a:effectLst>
          <a:latin typeface="+mn-lt"/>
          <a:ea typeface="+mn-ea"/>
          <a:cs typeface="+mn-cs"/>
        </a:defRPr>
      </a:lvl3pPr>
      <a:lvl4pPr algn="l" defTabSz="914400" eaLnBrk="1" hangingPunct="1" indent="-228600" latinLnBrk="0" marL="1600200" rtl="0">
        <a:lnSpc>
          <a:spcPct val="120000"/>
        </a:lnSpc>
        <a:spcBef>
          <a:spcPts val="500"/>
        </a:spcBef>
        <a:buFont typeface="Arial" panose="020B0604020202020204" pitchFamily="34" charset="0"/>
        <a:buChar char="•"/>
        <a:defRPr sz="1400" kern="1200">
          <a:solidFill>
            <a:schemeClr val="tx1"/>
          </a:solidFill>
          <a:effectLst>
            <a:outerShdw algn="tl" blurRad="50800" dir="2700000" dist="38100" rotWithShape="0">
              <a:srgbClr val="000000">
                <a:alpha val="48000"/>
              </a:srgbClr>
            </a:outerShdw>
          </a:effectLst>
          <a:latin typeface="+mn-lt"/>
          <a:ea typeface="+mn-ea"/>
          <a:cs typeface="+mn-cs"/>
        </a:defRPr>
      </a:lvl4pPr>
      <a:lvl5pPr algn="l" defTabSz="914400" eaLnBrk="1" hangingPunct="1" indent="-228600" latinLnBrk="0" marL="20574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5pPr>
      <a:lvl6pPr algn="l" defTabSz="914400" eaLnBrk="1" hangingPunct="1" indent="-228600" latinLnBrk="0" marL="25146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6pPr>
      <a:lvl7pPr algn="l" defTabSz="914400" eaLnBrk="1" hangingPunct="1" indent="-228600" latinLnBrk="0" marL="29718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7pPr>
      <a:lvl8pPr algn="l" defTabSz="914400" eaLnBrk="1" hangingPunct="1" indent="-228600" latinLnBrk="0" marL="34290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8pPr>
      <a:lvl9pPr algn="l" defTabSz="914400" eaLnBrk="1" hangingPunct="1" indent="-228600" latinLnBrk="0" marL="38862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86" name="Title 1"/>
          <p:cNvSpPr>
            <a:spLocks noGrp="1"/>
          </p:cNvSpPr>
          <p:nvPr>
            <p:ph type="ctrTitle"/>
          </p:nvPr>
        </p:nvSpPr>
        <p:spPr>
          <a:xfrm>
            <a:off x="1595269" y="-216815"/>
            <a:ext cx="9001462" cy="2073896"/>
          </a:xfrm>
        </p:spPr>
        <p:txBody>
          <a:bodyPr/>
          <a:p>
            <a:r>
              <a:rPr dirty="0" lang="en-US"/>
              <a:t>Employee data analysis using excel </a:t>
            </a:r>
            <a:endParaRPr dirty="0" lang="en-IN"/>
          </a:p>
        </p:txBody>
      </p:sp>
      <p:sp>
        <p:nvSpPr>
          <p:cNvPr id="1048587" name="Subtitle 2"/>
          <p:cNvSpPr>
            <a:spLocks noGrp="1"/>
          </p:cNvSpPr>
          <p:nvPr>
            <p:ph type="subTitle" idx="1"/>
          </p:nvPr>
        </p:nvSpPr>
        <p:spPr>
          <a:xfrm>
            <a:off x="1743761" y="2961144"/>
            <a:ext cx="9001462" cy="2382625"/>
          </a:xfrm>
        </p:spPr>
        <p:txBody>
          <a:bodyPr>
            <a:normAutofit/>
          </a:bodyPr>
          <a:p>
            <a:pPr algn="l"/>
            <a:r>
              <a:rPr dirty="0" lang="en-US"/>
              <a:t>STUDENT NAME   : </a:t>
            </a:r>
            <a:r>
              <a:rPr altLang="en-GB" dirty="0" lang="en-US"/>
              <a:t>P</a:t>
            </a:r>
            <a:r>
              <a:rPr altLang="en-GB" dirty="0" lang="en-US"/>
              <a:t>.</a:t>
            </a:r>
            <a:r>
              <a:rPr altLang="en-GB" dirty="0" lang="en-US"/>
              <a:t>D</a:t>
            </a:r>
            <a:r>
              <a:rPr altLang="en-GB" dirty="0" lang="en-US"/>
              <a:t>h</a:t>
            </a:r>
            <a:r>
              <a:rPr altLang="en-GB" dirty="0" lang="en-US"/>
              <a:t>a</a:t>
            </a:r>
            <a:r>
              <a:rPr altLang="en-GB" dirty="0" lang="en-US"/>
              <a:t>n</a:t>
            </a:r>
            <a:r>
              <a:rPr altLang="en-GB" dirty="0" lang="en-US"/>
              <a:t>u</a:t>
            </a:r>
            <a:r>
              <a:rPr altLang="en-GB" dirty="0" lang="en-US"/>
              <a:t>s</a:t>
            </a:r>
            <a:r>
              <a:rPr altLang="en-GB" dirty="0" lang="en-US"/>
              <a:t>h</a:t>
            </a:r>
            <a:endParaRPr altLang="en-US" lang="zh-CN"/>
          </a:p>
          <a:p>
            <a:pPr algn="l"/>
            <a:r>
              <a:rPr dirty="0" lang="en-US"/>
              <a:t>REGISTER NO       : </a:t>
            </a:r>
            <a:r>
              <a:rPr altLang="en-GB" dirty="0" lang="en-US"/>
              <a:t>3122040</a:t>
            </a:r>
            <a:r>
              <a:rPr altLang="en-GB" dirty="0" lang="en-US"/>
              <a:t>1</a:t>
            </a:r>
            <a:r>
              <a:rPr altLang="en-GB" dirty="0" lang="en-US"/>
              <a:t>9</a:t>
            </a:r>
            <a:r>
              <a:rPr altLang="en-GB" dirty="0" lang="en-US"/>
              <a:t>,</a:t>
            </a:r>
            <a:r>
              <a:rPr altLang="en-GB" dirty="0" lang="en-US"/>
              <a:t> </a:t>
            </a:r>
            <a:r>
              <a:rPr altLang="en-GB" dirty="0" lang="en-US"/>
              <a:t>C</a:t>
            </a:r>
            <a:r>
              <a:rPr altLang="en-GB" dirty="0" lang="en-US"/>
              <a:t>2</a:t>
            </a:r>
            <a:r>
              <a:rPr altLang="en-GB" dirty="0" lang="en-US"/>
              <a:t>7</a:t>
            </a:r>
            <a:r>
              <a:rPr altLang="en-GB" dirty="0" lang="en-US"/>
              <a:t>E</a:t>
            </a:r>
            <a:r>
              <a:rPr altLang="en-GB" dirty="0" lang="en-US"/>
              <a:t>A</a:t>
            </a:r>
            <a:r>
              <a:rPr altLang="en-GB" dirty="0" lang="en-US"/>
              <a:t>9</a:t>
            </a:r>
            <a:r>
              <a:rPr altLang="en-GB" dirty="0" lang="en-US"/>
              <a:t>5</a:t>
            </a:r>
            <a:r>
              <a:rPr altLang="en-GB" dirty="0" lang="en-US"/>
              <a:t>9</a:t>
            </a:r>
            <a:r>
              <a:rPr altLang="en-GB" dirty="0" lang="en-US"/>
              <a:t>3</a:t>
            </a:r>
            <a:r>
              <a:rPr altLang="en-GB" dirty="0" lang="en-US"/>
              <a:t>1</a:t>
            </a:r>
            <a:r>
              <a:rPr altLang="en-GB" dirty="0" lang="en-US"/>
              <a:t>0</a:t>
            </a:r>
            <a:r>
              <a:rPr altLang="en-GB" dirty="0" lang="en-US"/>
              <a:t>7</a:t>
            </a:r>
            <a:r>
              <a:rPr altLang="en-GB" dirty="0" lang="en-US"/>
              <a:t>B</a:t>
            </a:r>
            <a:r>
              <a:rPr altLang="en-GB" dirty="0" lang="en-US"/>
              <a:t>E</a:t>
            </a:r>
            <a:r>
              <a:rPr altLang="en-GB" dirty="0" lang="en-US"/>
              <a:t>E</a:t>
            </a:r>
            <a:r>
              <a:rPr altLang="en-GB" dirty="0" lang="en-US"/>
              <a:t>9</a:t>
            </a:r>
            <a:r>
              <a:rPr altLang="en-GB" dirty="0" lang="en-US"/>
              <a:t>9</a:t>
            </a:r>
            <a:r>
              <a:rPr altLang="en-GB" dirty="0" lang="en-US"/>
              <a:t>4</a:t>
            </a:r>
            <a:r>
              <a:rPr altLang="en-GB" dirty="0" lang="en-US"/>
              <a:t>F</a:t>
            </a:r>
            <a:r>
              <a:rPr altLang="en-GB" dirty="0" lang="en-US"/>
              <a:t>4</a:t>
            </a:r>
            <a:r>
              <a:rPr altLang="en-GB" dirty="0" lang="en-US"/>
              <a:t>5</a:t>
            </a:r>
            <a:r>
              <a:rPr altLang="en-GB" dirty="0" lang="en-US"/>
              <a:t>E</a:t>
            </a:r>
            <a:r>
              <a:rPr altLang="en-GB" dirty="0" lang="en-US"/>
              <a:t>0</a:t>
            </a:r>
            <a:r>
              <a:rPr altLang="en-GB" dirty="0" lang="en-US"/>
              <a:t>6</a:t>
            </a:r>
            <a:r>
              <a:rPr altLang="en-GB" dirty="0" lang="en-US"/>
              <a:t>5</a:t>
            </a:r>
            <a:r>
              <a:rPr altLang="en-GB" dirty="0" lang="en-US"/>
              <a:t>1</a:t>
            </a:r>
            <a:r>
              <a:rPr altLang="en-GB" dirty="0" lang="en-US"/>
              <a:t>D</a:t>
            </a:r>
            <a:r>
              <a:rPr altLang="en-GB" dirty="0" lang="en-US"/>
              <a:t>0</a:t>
            </a:r>
            <a:r>
              <a:rPr altLang="en-GB" dirty="0" lang="en-US"/>
              <a:t>7</a:t>
            </a:r>
            <a:r>
              <a:rPr altLang="en-GB" dirty="0" lang="en-US"/>
              <a:t>A</a:t>
            </a:r>
            <a:r>
              <a:rPr altLang="en-GB" dirty="0" lang="en-US"/>
              <a:t>6</a:t>
            </a:r>
            <a:r>
              <a:rPr altLang="en-GB" dirty="0" lang="en-US"/>
              <a:t>0</a:t>
            </a:r>
            <a:endParaRPr altLang="en-US" lang="zh-CN"/>
          </a:p>
          <a:p>
            <a:pPr algn="l"/>
            <a:r>
              <a:rPr dirty="0" lang="en-US"/>
              <a:t>DEPARTMENT       : PG AND RESEARCH DEPARTMENT OF</a:t>
            </a:r>
            <a:r>
              <a:rPr altLang="en-GB" dirty="0" lang="en-US"/>
              <a:t> </a:t>
            </a:r>
            <a:r>
              <a:rPr altLang="en-GB" dirty="0" lang="en-US"/>
              <a:t>C</a:t>
            </a:r>
            <a:r>
              <a:rPr altLang="en-GB" dirty="0" lang="en-US"/>
              <a:t>O</a:t>
            </a:r>
            <a:r>
              <a:rPr altLang="en-GB" dirty="0" lang="en-US"/>
              <a:t>M</a:t>
            </a:r>
            <a:r>
              <a:rPr altLang="en-GB" dirty="0" lang="en-US"/>
              <a:t>M</a:t>
            </a:r>
            <a:r>
              <a:rPr altLang="en-GB" dirty="0" lang="en-US"/>
              <a:t>E</a:t>
            </a:r>
            <a:r>
              <a:rPr altLang="en-GB" dirty="0" lang="en-US"/>
              <a:t>R</a:t>
            </a:r>
            <a:r>
              <a:rPr altLang="en-GB" dirty="0" lang="en-US"/>
              <a:t>CE</a:t>
            </a:r>
            <a:endParaRPr altLang="en-US" lang="zh-CN"/>
          </a:p>
          <a:p>
            <a:pPr algn="l"/>
            <a:r>
              <a:rPr dirty="0" lang="en-IN"/>
              <a:t>COLLEGE              :</a:t>
            </a:r>
            <a:r>
              <a:rPr altLang="en-GB" dirty="0" lang="en-US"/>
              <a:t> </a:t>
            </a:r>
            <a:r>
              <a:rPr altLang="en-GB" dirty="0" lang="en-US"/>
              <a:t>S</a:t>
            </a:r>
            <a:r>
              <a:rPr altLang="en-GB" dirty="0" lang="en-US"/>
              <a:t>R</a:t>
            </a:r>
            <a:r>
              <a:rPr altLang="en-GB" dirty="0" lang="en-US"/>
              <a:t>I</a:t>
            </a:r>
            <a:r>
              <a:rPr altLang="en-GB" dirty="0" lang="en-US"/>
              <a:t> </a:t>
            </a:r>
            <a:r>
              <a:rPr altLang="en-GB" dirty="0" lang="en-US"/>
              <a:t>R</a:t>
            </a:r>
            <a:r>
              <a:rPr altLang="en-GB" dirty="0" lang="en-US"/>
              <a:t>A</a:t>
            </a:r>
            <a:r>
              <a:rPr altLang="en-GB" dirty="0" lang="en-US"/>
              <a:t>M</a:t>
            </a:r>
            <a:r>
              <a:rPr altLang="en-GB" dirty="0" lang="en-US"/>
              <a:t> </a:t>
            </a:r>
            <a:r>
              <a:rPr altLang="en-GB" dirty="0" lang="en-US"/>
              <a:t>C</a:t>
            </a:r>
            <a:r>
              <a:rPr altLang="en-GB" dirty="0" lang="en-US"/>
              <a:t>O</a:t>
            </a:r>
            <a:r>
              <a:rPr altLang="en-GB" dirty="0" lang="en-US"/>
              <a:t>L</a:t>
            </a:r>
            <a:r>
              <a:rPr altLang="en-GB" dirty="0" lang="en-US"/>
              <a:t>LEGE </a:t>
            </a:r>
            <a:r>
              <a:rPr altLang="en-GB" dirty="0" lang="en-US"/>
              <a:t>O</a:t>
            </a:r>
            <a:r>
              <a:rPr altLang="en-GB" dirty="0" lang="en-US"/>
              <a:t>F</a:t>
            </a:r>
            <a:r>
              <a:rPr altLang="en-GB" dirty="0" lang="en-US"/>
              <a:t> </a:t>
            </a:r>
            <a:r>
              <a:rPr altLang="en-GB" dirty="0" lang="en-US"/>
              <a:t>A</a:t>
            </a:r>
            <a:r>
              <a:rPr altLang="en-GB" dirty="0" lang="en-US"/>
              <a:t>R</a:t>
            </a:r>
            <a:r>
              <a:rPr altLang="en-GB" dirty="0" lang="en-US"/>
              <a:t>T</a:t>
            </a:r>
            <a:r>
              <a:rPr altLang="en-GB" dirty="0" lang="en-US"/>
              <a:t>S</a:t>
            </a:r>
            <a:r>
              <a:rPr altLang="en-GB" dirty="0" lang="en-US"/>
              <a:t> </a:t>
            </a:r>
            <a:r>
              <a:rPr altLang="en-GB" dirty="0" lang="en-US"/>
              <a:t>&amp;</a:t>
            </a:r>
            <a:r>
              <a:rPr altLang="en-GB" dirty="0" lang="en-US"/>
              <a:t> </a:t>
            </a:r>
            <a:r>
              <a:rPr altLang="en-GB" dirty="0" lang="en-US"/>
              <a:t>S</a:t>
            </a:r>
            <a:r>
              <a:rPr altLang="en-GB" dirty="0" lang="en-US"/>
              <a:t>C</a:t>
            </a:r>
            <a:r>
              <a:rPr altLang="en-GB" dirty="0" lang="en-US"/>
              <a:t>I</a:t>
            </a:r>
            <a:r>
              <a:rPr altLang="en-GB" dirty="0" lang="en-US"/>
              <a:t>ENCE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1" name="Title 1"/>
          <p:cNvSpPr>
            <a:spLocks noGrp="1"/>
          </p:cNvSpPr>
          <p:nvPr>
            <p:ph type="title"/>
          </p:nvPr>
        </p:nvSpPr>
        <p:spPr>
          <a:xfrm>
            <a:off x="913795" y="179110"/>
            <a:ext cx="10353761" cy="1112362"/>
          </a:xfrm>
        </p:spPr>
        <p:txBody>
          <a:bodyPr/>
          <a:p>
            <a:r>
              <a:rPr dirty="0" lang="en-IN"/>
              <a:t>THE “WOW” IN OUR SOLUTION</a:t>
            </a:r>
          </a:p>
        </p:txBody>
      </p:sp>
      <p:sp>
        <p:nvSpPr>
          <p:cNvPr id="1048612" name="Content Placeholder 2"/>
          <p:cNvSpPr>
            <a:spLocks noGrp="1"/>
          </p:cNvSpPr>
          <p:nvPr>
            <p:ph idx="1"/>
          </p:nvPr>
        </p:nvSpPr>
        <p:spPr>
          <a:xfrm>
            <a:off x="913795" y="1291472"/>
            <a:ext cx="10353762" cy="4939646"/>
          </a:xfrm>
        </p:spPr>
        <p:txBody>
          <a:bodyPr>
            <a:normAutofit/>
          </a:bodyPr>
          <a:p>
            <a:r>
              <a:rPr b="1" dirty="0" lang="en-US"/>
              <a:t>Exceptional Problem-Solving Skills</a:t>
            </a:r>
            <a:r>
              <a:rPr dirty="0" lang="en-US"/>
              <a:t>: Employees who can tackle complex issues creatively and effectively often make a significant impact. Look for individuals who proactively address challenges and come up with innovative solutions.</a:t>
            </a:r>
            <a:endParaRPr dirty="0" lang="en-IN"/>
          </a:p>
          <a:p>
            <a:r>
              <a:rPr b="1" dirty="0" lang="en-US"/>
              <a:t>Outstanding Communication</a:t>
            </a:r>
            <a:r>
              <a:rPr dirty="0" lang="en-US"/>
              <a:t>: Employees who excel in both verbal and written communication can drive projects forward, facilitate better team collaboration, and improve client relations. Their ability to articulate ideas clearly and listen actively can be game-changing.</a:t>
            </a:r>
          </a:p>
          <a:p>
            <a:r>
              <a:rPr b="1" dirty="0" lang="en-US"/>
              <a:t>Leadership and Initiative</a:t>
            </a:r>
            <a:r>
              <a:rPr dirty="0" lang="en-US"/>
              <a:t>: Those who go beyond their job description by taking on leadership roles, mentoring others, or spearheading new initiatives demonstrate a high level of engagement and commitment.</a:t>
            </a:r>
          </a:p>
          <a:p>
            <a:r>
              <a:rPr b="1" dirty="0" lang="en-US"/>
              <a:t>Continuous Learning and Improvement</a:t>
            </a:r>
            <a:r>
              <a:rPr dirty="0" lang="en-US"/>
              <a:t>: Employees who actively seek out opportunities for growth, whether through additional training, certifications, or staying current with industry trends, show a commitment to both their personal development and the company's success.</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3" name="Title 1"/>
          <p:cNvSpPr>
            <a:spLocks noGrp="1"/>
          </p:cNvSpPr>
          <p:nvPr>
            <p:ph type="title"/>
          </p:nvPr>
        </p:nvSpPr>
        <p:spPr>
          <a:xfrm>
            <a:off x="913795" y="216815"/>
            <a:ext cx="10353762" cy="1508289"/>
          </a:xfrm>
        </p:spPr>
        <p:txBody>
          <a:bodyPr/>
          <a:p>
            <a:r>
              <a:rPr dirty="0" lang="en-IN"/>
              <a:t>MODELLING </a:t>
            </a:r>
          </a:p>
        </p:txBody>
      </p:sp>
      <p:sp>
        <p:nvSpPr>
          <p:cNvPr id="1048614" name="Content Placeholder 2"/>
          <p:cNvSpPr>
            <a:spLocks noGrp="1"/>
          </p:cNvSpPr>
          <p:nvPr>
            <p:ph idx="1"/>
          </p:nvPr>
        </p:nvSpPr>
        <p:spPr>
          <a:xfrm>
            <a:off x="913795" y="1725104"/>
            <a:ext cx="10353762" cy="4066096"/>
          </a:xfrm>
        </p:spPr>
        <p:txBody>
          <a:bodyPr/>
          <a:p>
            <a:r>
              <a:rPr dirty="0" lang="en-US"/>
              <a:t>Data collection - books and google</a:t>
            </a:r>
          </a:p>
          <a:p>
            <a:r>
              <a:rPr dirty="0" lang="en-US"/>
              <a:t>Data cleaning - Define Data Requirements, Gather Data</a:t>
            </a:r>
          </a:p>
          <a:p>
            <a:r>
              <a:rPr dirty="0" lang="en-US"/>
              <a:t>Techniques - Regular Performance Reviews, Goal Setting and Management</a:t>
            </a:r>
          </a:p>
          <a:p>
            <a:r>
              <a:rPr dirty="0" lang="en-US"/>
              <a:t>Pivot table - to analyze employee performance data can provide valuable insights and help you summarize, analyze, and present performance information effectively</a:t>
            </a: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5" name="Title 1"/>
          <p:cNvSpPr>
            <a:spLocks noGrp="1"/>
          </p:cNvSpPr>
          <p:nvPr>
            <p:ph type="title"/>
          </p:nvPr>
        </p:nvSpPr>
        <p:spPr>
          <a:xfrm>
            <a:off x="913795" y="207390"/>
            <a:ext cx="10353761" cy="859410"/>
          </a:xfrm>
        </p:spPr>
        <p:txBody>
          <a:bodyPr/>
          <a:p>
            <a:r>
              <a:rPr dirty="0" lang="en-IN"/>
              <a:t>results</a:t>
            </a:r>
          </a:p>
        </p:txBody>
      </p:sp>
      <p:pic>
        <p:nvPicPr>
          <p:cNvPr id="2097152" name="Content Placeholder 3"/>
          <p:cNvPicPr>
            <a:picLocks/>
          </p:cNvPicPr>
          <p:nvPr/>
        </p:nvPicPr>
        <p:blipFill>
          <a:blip xmlns:r="http://schemas.openxmlformats.org/officeDocument/2006/relationships" r:embed="rId1"/>
          <a:stretch>
            <a:fillRect/>
          </a:stretch>
        </p:blipFill>
        <p:spPr>
          <a:xfrm>
            <a:off x="1736273" y="1185767"/>
            <a:ext cx="9405452" cy="4673696"/>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6" name="Title 1"/>
          <p:cNvSpPr>
            <a:spLocks noGrp="1"/>
          </p:cNvSpPr>
          <p:nvPr>
            <p:ph type="title"/>
          </p:nvPr>
        </p:nvSpPr>
        <p:spPr>
          <a:xfrm>
            <a:off x="913795" y="358220"/>
            <a:ext cx="10353761" cy="1414019"/>
          </a:xfrm>
        </p:spPr>
        <p:txBody>
          <a:bodyPr/>
          <a:p>
            <a:r>
              <a:rPr dirty="0" lang="en-IN"/>
              <a:t>conclusion</a:t>
            </a:r>
          </a:p>
        </p:txBody>
      </p:sp>
      <p:sp>
        <p:nvSpPr>
          <p:cNvPr id="1048617" name=""/>
          <p:cNvSpPr txBox="1"/>
          <p:nvPr/>
        </p:nvSpPr>
        <p:spPr>
          <a:xfrm>
            <a:off x="755332" y="2007037"/>
            <a:ext cx="10397033" cy="2936241"/>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0" sz="2400" lang="en-US">
                <a:solidFill>
                  <a:srgbClr val="FFE5E5"/>
                </a:solidFill>
                <a:latin typeface="Aria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b="0" sz="2400" lang="en-US">
              <a:solidFill>
                <a:srgbClr val="FFE5E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1" name="Title 1"/>
          <p:cNvSpPr>
            <a:spLocks noGrp="1"/>
          </p:cNvSpPr>
          <p:nvPr>
            <p:ph type="ctrTitle"/>
          </p:nvPr>
        </p:nvSpPr>
        <p:spPr>
          <a:xfrm>
            <a:off x="1595269" y="-603315"/>
            <a:ext cx="9001462" cy="1979628"/>
          </a:xfrm>
        </p:spPr>
        <p:txBody>
          <a:bodyPr/>
          <a:p>
            <a:r>
              <a:rPr dirty="0" lang="en-US"/>
              <a:t>Project title </a:t>
            </a:r>
            <a:endParaRPr dirty="0" lang="en-IN"/>
          </a:p>
        </p:txBody>
      </p:sp>
      <p:sp>
        <p:nvSpPr>
          <p:cNvPr id="1048592" name="Subtitle 2"/>
          <p:cNvSpPr>
            <a:spLocks noGrp="1"/>
          </p:cNvSpPr>
          <p:nvPr>
            <p:ph type="subTitle" idx="1"/>
          </p:nvPr>
        </p:nvSpPr>
        <p:spPr>
          <a:xfrm>
            <a:off x="1595269" y="2450969"/>
            <a:ext cx="9001462" cy="1630837"/>
          </a:xfrm>
        </p:spPr>
        <p:txBody>
          <a:bodyPr>
            <a:noAutofit/>
          </a:bodyPr>
          <a:p>
            <a:r>
              <a:rPr b="1" dirty="0" sz="4800" lang="en-US"/>
              <a:t>Employee Performance Analysis  </a:t>
            </a:r>
          </a:p>
          <a:p>
            <a:r>
              <a:rPr b="1" dirty="0" sz="4800" lang="en-US"/>
              <a:t>Using Excel </a:t>
            </a:r>
            <a:endParaRPr b="1" dirty="0" sz="48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8" name="Title 1"/>
          <p:cNvSpPr>
            <a:spLocks noGrp="1"/>
          </p:cNvSpPr>
          <p:nvPr>
            <p:ph type="title"/>
          </p:nvPr>
        </p:nvSpPr>
        <p:spPr>
          <a:xfrm>
            <a:off x="913795" y="141403"/>
            <a:ext cx="10353761" cy="1187776"/>
          </a:xfrm>
        </p:spPr>
        <p:txBody>
          <a:bodyPr>
            <a:normAutofit/>
          </a:bodyPr>
          <a:p>
            <a:r>
              <a:rPr dirty="0" sz="5400" lang="en-US"/>
              <a:t>AGENDA </a:t>
            </a:r>
            <a:endParaRPr dirty="0" sz="5400" lang="en-IN"/>
          </a:p>
        </p:txBody>
      </p:sp>
      <p:sp>
        <p:nvSpPr>
          <p:cNvPr id="1048599" name="Content Placeholder 2"/>
          <p:cNvSpPr>
            <a:spLocks noGrp="1"/>
          </p:cNvSpPr>
          <p:nvPr>
            <p:ph idx="1"/>
          </p:nvPr>
        </p:nvSpPr>
        <p:spPr>
          <a:xfrm>
            <a:off x="913795" y="1536569"/>
            <a:ext cx="10353762" cy="3949831"/>
          </a:xfrm>
        </p:spPr>
        <p:txBody>
          <a:bodyPr>
            <a:noAutofit/>
          </a:bodyPr>
          <a:p>
            <a:r>
              <a:rPr b="1" dirty="0" sz="2400" lang="en-US"/>
              <a:t>Problem Statement </a:t>
            </a:r>
          </a:p>
          <a:p>
            <a:r>
              <a:rPr b="1" dirty="0" sz="2400" lang="en-US"/>
              <a:t>Project Overview</a:t>
            </a:r>
          </a:p>
          <a:p>
            <a:r>
              <a:rPr b="1" dirty="0" sz="2400" lang="en-US"/>
              <a:t>End users </a:t>
            </a:r>
          </a:p>
          <a:p>
            <a:r>
              <a:rPr b="1" dirty="0" sz="2400" lang="en-US"/>
              <a:t>Our Solution and Proposition</a:t>
            </a:r>
          </a:p>
          <a:p>
            <a:r>
              <a:rPr b="1" dirty="0" sz="2400" lang="en-US"/>
              <a:t>Dataset Description </a:t>
            </a:r>
          </a:p>
          <a:p>
            <a:r>
              <a:rPr b="1" dirty="0" sz="2400" lang="en-US"/>
              <a:t>Modelling Approach </a:t>
            </a:r>
          </a:p>
          <a:p>
            <a:r>
              <a:rPr b="1" dirty="0" sz="2400" lang="en-US"/>
              <a:t>Results and Discussion </a:t>
            </a:r>
          </a:p>
          <a:p>
            <a:r>
              <a:rPr b="1" dirty="0" sz="2400" lang="en-US"/>
              <a:t>Conclusion </a:t>
            </a:r>
            <a:endParaRPr b="1"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0" name="Title 1"/>
          <p:cNvSpPr>
            <a:spLocks noGrp="1"/>
          </p:cNvSpPr>
          <p:nvPr>
            <p:ph type="title"/>
          </p:nvPr>
        </p:nvSpPr>
        <p:spPr>
          <a:xfrm>
            <a:off x="913795" y="-94268"/>
            <a:ext cx="10353761" cy="1329179"/>
          </a:xfrm>
        </p:spPr>
        <p:txBody>
          <a:bodyPr/>
          <a:p>
            <a:r>
              <a:rPr dirty="0" lang="en-US"/>
              <a:t>PROBLEM STATEMENT </a:t>
            </a:r>
            <a:endParaRPr dirty="0" lang="en-IN"/>
          </a:p>
        </p:txBody>
      </p:sp>
      <p:sp>
        <p:nvSpPr>
          <p:cNvPr id="1048601" name="Content Placeholder 4"/>
          <p:cNvSpPr>
            <a:spLocks noGrp="1"/>
          </p:cNvSpPr>
          <p:nvPr>
            <p:ph idx="1"/>
          </p:nvPr>
        </p:nvSpPr>
        <p:spPr>
          <a:xfrm>
            <a:off x="913795" y="1036948"/>
            <a:ext cx="10353762" cy="5137608"/>
          </a:xfrm>
        </p:spPr>
        <p:txBody>
          <a:bodyPr>
            <a:normAutofit/>
          </a:bodyPr>
          <a:p>
            <a:pPr indent="0" marL="0">
              <a:buNone/>
            </a:pPr>
            <a:r>
              <a:rPr dirty="0" lang="en-US"/>
              <a:t>When selecting criteria for evaluating employee performance, it’s important to tailor your choices to fit the specific goals and needs of your organization. Here are some key factors you might consider:</a:t>
            </a:r>
          </a:p>
          <a:p>
            <a:r>
              <a:rPr dirty="0" lang="en-US"/>
              <a:t>Job-Specific Skills: Evaluate how well employees perform the core tasks of their job. This includes technical skills, knowledge, and competency in their specific role.</a:t>
            </a:r>
          </a:p>
          <a:p>
            <a:r>
              <a:rPr dirty="0" lang="en-US"/>
              <a:t>Quality of Work: Assess the accuracy, thoroughness, and effectiveness of the work produced. High-quality work usually meets or exceeds standards and contributes to overall success.</a:t>
            </a:r>
          </a:p>
          <a:p>
            <a:r>
              <a:rPr dirty="0" lang="en-US"/>
              <a:t>Productivity: Measure how efficiently employees complete their tasks. This includes their ability to manage time, meet deadlines, and handle workload effectively.</a:t>
            </a:r>
          </a:p>
          <a:p>
            <a:r>
              <a:rPr dirty="0" lang="en-US"/>
              <a:t>Attendance and Punctuality: Consider the reliability of employees in terms of their attendance and punctuality, as these factors can impact overall team performance.</a:t>
            </a:r>
          </a:p>
          <a:p>
            <a:pPr indent="0" marL="0">
              <a:buNone/>
            </a:pPr>
            <a:endParaRPr dirty="0" lang="en-US"/>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2" name="Title 1"/>
          <p:cNvSpPr>
            <a:spLocks noGrp="1"/>
          </p:cNvSpPr>
          <p:nvPr>
            <p:ph type="title"/>
          </p:nvPr>
        </p:nvSpPr>
        <p:spPr>
          <a:xfrm>
            <a:off x="913795" y="122548"/>
            <a:ext cx="10353761" cy="2092751"/>
          </a:xfrm>
        </p:spPr>
        <p:txBody>
          <a:bodyPr/>
          <a:p>
            <a:r>
              <a:rPr dirty="0" lang="en-US"/>
              <a:t>PROJECT OVERVIEW</a:t>
            </a:r>
            <a:endParaRPr dirty="0" lang="en-IN"/>
          </a:p>
        </p:txBody>
      </p:sp>
      <p:sp>
        <p:nvSpPr>
          <p:cNvPr id="1048603" name="Content Placeholder 2"/>
          <p:cNvSpPr>
            <a:spLocks noGrp="1"/>
          </p:cNvSpPr>
          <p:nvPr>
            <p:ph idx="1"/>
          </p:nvPr>
        </p:nvSpPr>
        <p:spPr>
          <a:xfrm>
            <a:off x="913795" y="1093509"/>
            <a:ext cx="10353762" cy="4697691"/>
          </a:xfrm>
        </p:spPr>
        <p:txBody>
          <a:bodyPr/>
          <a:p>
            <a:pPr indent="0" marL="0">
              <a:buNone/>
            </a:pPr>
            <a:endParaRPr dirty="0" lang="en-US"/>
          </a:p>
          <a:p>
            <a:pPr indent="0" marL="0">
              <a:buNone/>
            </a:pPr>
            <a:endParaRPr dirty="0" lang="en-US"/>
          </a:p>
          <a:p>
            <a:pPr indent="0" marL="0">
              <a:buNone/>
            </a:pPr>
            <a:endParaRPr dirty="0" lang="en-US"/>
          </a:p>
          <a:p>
            <a:pPr indent="0" marL="0">
              <a:buNone/>
            </a:pPr>
            <a:r>
              <a:rPr dirty="0" lang="en-US"/>
              <a:t>Analysis of data using employee database for their performance using different matrix</a:t>
            </a:r>
          </a:p>
          <a:p>
            <a:pPr indent="0" marL="0">
              <a:buNone/>
            </a:pPr>
            <a:r>
              <a:rPr dirty="0" lang="en-US"/>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4" name="Title 1"/>
          <p:cNvSpPr>
            <a:spLocks noGrp="1"/>
          </p:cNvSpPr>
          <p:nvPr>
            <p:ph type="title"/>
          </p:nvPr>
        </p:nvSpPr>
        <p:spPr>
          <a:xfrm>
            <a:off x="913795" y="65989"/>
            <a:ext cx="10353761" cy="1000812"/>
          </a:xfrm>
        </p:spPr>
        <p:txBody>
          <a:bodyPr/>
          <a:p>
            <a:r>
              <a:rPr dirty="0" lang="en-US"/>
              <a:t>WHO ARE THE END USERS ?</a:t>
            </a:r>
            <a:endParaRPr dirty="0" lang="en-IN"/>
          </a:p>
        </p:txBody>
      </p:sp>
      <p:sp>
        <p:nvSpPr>
          <p:cNvPr id="1048605" name="Content Placeholder 2"/>
          <p:cNvSpPr>
            <a:spLocks noGrp="1"/>
          </p:cNvSpPr>
          <p:nvPr>
            <p:ph idx="1"/>
          </p:nvPr>
        </p:nvSpPr>
        <p:spPr>
          <a:xfrm>
            <a:off x="913795" y="989814"/>
            <a:ext cx="10353762" cy="4801386"/>
          </a:xfrm>
        </p:spPr>
        <p:txBody>
          <a:bodyPr>
            <a:normAutofit lnSpcReduction="10000"/>
          </a:bodyPr>
          <a:p>
            <a:pPr indent="0" marL="0">
              <a:buNone/>
            </a:pPr>
            <a:r>
              <a:rPr dirty="0" lang="en-US"/>
              <a:t>The end users of employee performance data are the various stakeholders who utilize performance evaluations and related information to make informed decisions and enhance organizational effectiveness. Here’s a breakdown of the key end users:</a:t>
            </a:r>
          </a:p>
          <a:p>
            <a:pPr indent="0" marL="0">
              <a:buNone/>
            </a:pPr>
            <a:r>
              <a:rPr b="1" dirty="0" lang="en-US"/>
              <a:t>1. EMPLOYEES </a:t>
            </a:r>
          </a:p>
          <a:p>
            <a:pPr indent="0" marL="0">
              <a:buNone/>
            </a:pPr>
            <a:r>
              <a:rPr dirty="0" lang="en-US" u="sng"/>
              <a:t> Self-Improvement</a:t>
            </a:r>
            <a:r>
              <a:rPr dirty="0" lang="en-US"/>
              <a:t>: Employees use performance feedback to identify areas for personal growth and development .</a:t>
            </a:r>
          </a:p>
          <a:p>
            <a:pPr indent="0" marL="0">
              <a:buNone/>
            </a:pPr>
            <a:r>
              <a:rPr dirty="0" lang="en-US"/>
              <a:t> </a:t>
            </a:r>
            <a:r>
              <a:rPr dirty="0" lang="en-US" u="sng"/>
              <a:t>Career Development</a:t>
            </a:r>
            <a:r>
              <a:rPr dirty="0" lang="en-US"/>
              <a:t>: Insights from performance evaluations help employees set career goals and pursue professional development opportunities.</a:t>
            </a:r>
          </a:p>
          <a:p>
            <a:pPr indent="0" marL="0">
              <a:buNone/>
            </a:pPr>
            <a:r>
              <a:rPr b="1" dirty="0" lang="en-US"/>
              <a:t>2. MANAGERS AND SUPERVISORS </a:t>
            </a:r>
          </a:p>
          <a:p>
            <a:pPr indent="0" marL="0">
              <a:buNone/>
            </a:pPr>
            <a:r>
              <a:rPr dirty="0" lang="en-US" u="sng"/>
              <a:t>Performance Management</a:t>
            </a:r>
            <a:r>
              <a:rPr dirty="0" lang="en-US"/>
              <a:t>: Managers use performance data to assess employee contributions, set performance expectations, and make decisions about promotions, raises, and disciplinary actions.</a:t>
            </a:r>
          </a:p>
          <a:p>
            <a:pPr indent="-457200" marL="457200">
              <a:buAutoNum type="arabicPeriod"/>
            </a:pP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6" name="Content Placeholder 2"/>
          <p:cNvSpPr>
            <a:spLocks noGrp="1"/>
          </p:cNvSpPr>
          <p:nvPr>
            <p:ph idx="1"/>
          </p:nvPr>
        </p:nvSpPr>
        <p:spPr>
          <a:xfrm>
            <a:off x="913795" y="584462"/>
            <a:ext cx="10353762" cy="5656082"/>
          </a:xfrm>
        </p:spPr>
        <p:txBody>
          <a:bodyPr/>
          <a:p>
            <a:pPr indent="0" marL="0">
              <a:buNone/>
            </a:pPr>
            <a:r>
              <a:rPr dirty="0" lang="en-US" u="sng"/>
              <a:t>Coaching and Support</a:t>
            </a:r>
            <a:r>
              <a:rPr dirty="0" lang="en-US"/>
              <a:t>: Performance evaluations help managers provide targeted coaching and support to help employees improve and succeed.</a:t>
            </a:r>
          </a:p>
          <a:p>
            <a:pPr indent="0" marL="0">
              <a:buNone/>
            </a:pPr>
            <a:r>
              <a:rPr b="1" dirty="0" lang="en-US"/>
              <a:t>3.</a:t>
            </a:r>
            <a:r>
              <a:rPr dirty="0" lang="en-US"/>
              <a:t> </a:t>
            </a:r>
            <a:r>
              <a:rPr b="1" dirty="0" lang="en-US"/>
              <a:t>HUMAN RESOURCES (HR) DEPARTMENT </a:t>
            </a:r>
          </a:p>
          <a:p>
            <a:pPr indent="0" marL="0">
              <a:buNone/>
            </a:pPr>
            <a:r>
              <a:rPr dirty="0" lang="en-US" u="sng"/>
              <a:t>Talent Management</a:t>
            </a:r>
            <a:r>
              <a:rPr dirty="0" lang="en-US"/>
              <a:t>: HR uses performance data for workforce planning, talent acquisition, and succession planning.</a:t>
            </a:r>
          </a:p>
          <a:p>
            <a:pPr indent="0" marL="0">
              <a:buNone/>
            </a:pPr>
            <a:r>
              <a:rPr dirty="0" lang="en-US" u="sng"/>
              <a:t>Training and Development</a:t>
            </a:r>
            <a:r>
              <a:rPr dirty="0" lang="en-US"/>
              <a:t>: Identifying skill gaps and performance issues enables HR to design and implement training programs.</a:t>
            </a:r>
          </a:p>
          <a:p>
            <a:pPr indent="0" marL="0">
              <a:buNone/>
            </a:pPr>
            <a:r>
              <a:rPr b="1" dirty="0" lang="en-US"/>
              <a:t>4. SENIOR LEADERSHIO AND EXECUTIVES</a:t>
            </a:r>
          </a:p>
          <a:p>
            <a:pPr indent="0" marL="0">
              <a:buNone/>
            </a:pPr>
            <a:r>
              <a:rPr dirty="0" lang="en-US" u="sng"/>
              <a:t>Strategic Planning</a:t>
            </a:r>
            <a:r>
              <a:rPr dirty="0" lang="en-US"/>
              <a:t>: Performance metrics provide insights into how well organizational goals are being met and where strategic adjustments may be needed.</a:t>
            </a:r>
          </a:p>
          <a:p>
            <a:pPr indent="0" marL="0">
              <a:buNone/>
            </a:pPr>
            <a:r>
              <a:rPr dirty="0" lang="en-US" u="sng"/>
              <a:t>Resource Allocation</a:t>
            </a:r>
            <a:r>
              <a:rPr dirty="0" lang="en-US"/>
              <a:t>: Executives use performance data to make decisions about resource allocation and investment in various departments or projects.</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7" name="Title 1"/>
          <p:cNvSpPr>
            <a:spLocks noGrp="1"/>
          </p:cNvSpPr>
          <p:nvPr>
            <p:ph type="title"/>
          </p:nvPr>
        </p:nvSpPr>
        <p:spPr>
          <a:xfrm>
            <a:off x="913795" y="84841"/>
            <a:ext cx="10353761" cy="2007909"/>
          </a:xfrm>
        </p:spPr>
        <p:txBody>
          <a:bodyPr/>
          <a:p>
            <a:r>
              <a:rPr dirty="0" lang="en-IN"/>
              <a:t>OUR SOLUTION AND ITS VALUE PROPOSITION</a:t>
            </a:r>
          </a:p>
        </p:txBody>
      </p:sp>
      <p:sp>
        <p:nvSpPr>
          <p:cNvPr id="1048608" name="Content Placeholder 2"/>
          <p:cNvSpPr>
            <a:spLocks noGrp="1"/>
          </p:cNvSpPr>
          <p:nvPr>
            <p:ph idx="1"/>
          </p:nvPr>
        </p:nvSpPr>
        <p:spPr>
          <a:xfrm>
            <a:off x="913795" y="1866507"/>
            <a:ext cx="10353762" cy="4128939"/>
          </a:xfrm>
        </p:spPr>
        <p:txBody>
          <a:bodyPr/>
          <a:p>
            <a:r>
              <a:rPr b="1" dirty="0" lang="en-US"/>
              <a:t>Filtering </a:t>
            </a:r>
            <a:r>
              <a:rPr dirty="0" lang="en-US"/>
              <a:t>employee</a:t>
            </a:r>
            <a:r>
              <a:rPr b="1" dirty="0" lang="en-US"/>
              <a:t> </a:t>
            </a:r>
            <a:r>
              <a:rPr dirty="0" lang="en-US"/>
              <a:t>performance involves sorting and analyzing performance data to make informed decisions about employee management, development, and rewards</a:t>
            </a:r>
          </a:p>
          <a:p>
            <a:r>
              <a:rPr b="1" dirty="0" lang="en-US"/>
              <a:t>Conditional formatting</a:t>
            </a:r>
            <a:r>
              <a:rPr dirty="0" lang="en-US"/>
              <a:t> applied to employee performance data, it can help quickly identify trends, outliers, and areas needing attention. Here’s how to apply conditional formatting to employee performance data.</a:t>
            </a:r>
          </a:p>
          <a:p>
            <a:r>
              <a:rPr b="1" dirty="0" lang="en-US"/>
              <a:t>Pivot table </a:t>
            </a:r>
            <a:r>
              <a:rPr dirty="0" lang="en-US"/>
              <a:t>to analyze employee performance data can provide valuable insights and help you summarize, analyze, and present performance information effectively</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9" name="Title 1"/>
          <p:cNvSpPr>
            <a:spLocks noGrp="1"/>
          </p:cNvSpPr>
          <p:nvPr>
            <p:ph type="title"/>
          </p:nvPr>
        </p:nvSpPr>
        <p:spPr>
          <a:xfrm>
            <a:off x="913795" y="141403"/>
            <a:ext cx="10353761" cy="925398"/>
          </a:xfrm>
        </p:spPr>
        <p:txBody>
          <a:bodyPr/>
          <a:p>
            <a:r>
              <a:rPr dirty="0" lang="en-IN"/>
              <a:t>DATASET DESCRIPTION</a:t>
            </a:r>
          </a:p>
        </p:txBody>
      </p:sp>
      <p:sp>
        <p:nvSpPr>
          <p:cNvPr id="1048610" name="Content Placeholder 2"/>
          <p:cNvSpPr>
            <a:spLocks noGrp="1"/>
          </p:cNvSpPr>
          <p:nvPr>
            <p:ph idx="1"/>
          </p:nvPr>
        </p:nvSpPr>
        <p:spPr>
          <a:xfrm>
            <a:off x="913795" y="1338606"/>
            <a:ext cx="10353762" cy="4452594"/>
          </a:xfrm>
        </p:spPr>
        <p:txBody>
          <a:bodyPr>
            <a:normAutofit/>
          </a:bodyPr>
          <a:p>
            <a:pPr indent="0" marL="0">
              <a:buNone/>
            </a:pPr>
            <a:r>
              <a:rPr dirty="0" lang="en-IN"/>
              <a:t>Employee data set – Kaggle</a:t>
            </a:r>
          </a:p>
          <a:p>
            <a:pPr indent="0" marL="0">
              <a:buNone/>
            </a:pPr>
            <a:r>
              <a:rPr dirty="0" lang="en-IN"/>
              <a:t>26features</a:t>
            </a:r>
          </a:p>
          <a:p>
            <a:r>
              <a:rPr dirty="0" lang="en-US"/>
              <a:t>Feature - 9 feature </a:t>
            </a:r>
          </a:p>
          <a:p>
            <a:r>
              <a:rPr dirty="0" lang="en-US"/>
              <a:t>Employee id </a:t>
            </a:r>
          </a:p>
          <a:p>
            <a:r>
              <a:rPr dirty="0" lang="en-US"/>
              <a:t>Gender - male, female </a:t>
            </a:r>
          </a:p>
          <a:p>
            <a:r>
              <a:rPr dirty="0" lang="en-US"/>
              <a:t>Performance </a:t>
            </a:r>
          </a:p>
          <a:p>
            <a:r>
              <a:rPr dirty="0" lang="en-US"/>
              <a:t>Business unit </a:t>
            </a:r>
          </a:p>
          <a:p>
            <a:r>
              <a:rPr dirty="0" lang="en-US"/>
              <a:t>Name </a:t>
            </a:r>
          </a:p>
          <a:p>
            <a:r>
              <a:rPr dirty="0" lang="en-US"/>
              <a:t>Rating - numerical</a:t>
            </a:r>
            <a:endParaRPr dirty="0"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lastClr="000000" val="windowText"/>
      </a:dk1>
      <a:lt1>
        <a:sysClr lastClr="FFFFFF" val="window"/>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r="5400000" dist="38100" rotWithShape="0" sy="96000">
              <a:srgbClr val="000000">
                <a:alpha val="54000"/>
              </a:srgbClr>
            </a:outerShdw>
          </a:effectLst>
        </a:effectStyle>
        <a:effectStyle>
          <a:effectLst>
            <a:outerShdw algn="ctr" blurRad="76200" dir="5400000" dist="38100" rotWithShape="0">
              <a:srgbClr val="000000">
                <a:alpha val="76000"/>
              </a:srgbClr>
            </a:outerShdw>
          </a:effectLst>
          <a:scene3d>
            <a:camera prst="orthographicFront">
              <a:rot lat="0" lon="0" rev="0"/>
            </a:camera>
            <a:lightRig dir="t" rig="balanced"/>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tata harilegasri</dc:creator>
  <cp:lastModifiedBy>ELANGOVAN</cp:lastModifiedBy>
  <dcterms:created xsi:type="dcterms:W3CDTF">2024-08-27T23:42:20Z</dcterms:created>
  <dcterms:modified xsi:type="dcterms:W3CDTF">2024-09-06T07:14:46Z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b8f6ba3dd6964e10b1f5268429a7c332</vt:lpwstr>
  </property>
</Properties>
</file>