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5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viewProps" Target="viewProp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presProps" Target="presProp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tableStyles" Target="tableStyle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 /><Relationship Id="rId2" Type="http://schemas.openxmlformats.org/officeDocument/2006/relationships/image" Target="../media/image5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47F38-B617-4D2F-AE0A-013F0C4D2C57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799C9-84D9-46D2-A11E-BCF8A720529D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4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3.pn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 /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10.jpeg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09E77-C6DE-BB1E-2C00-C331F97AF1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2"/>
            <a:ext cx="6815669" cy="843494"/>
          </a:xfrm>
        </p:spPr>
        <p:txBody>
          <a:bodyPr/>
          <a:lstStyle/>
          <a:p>
            <a:r>
              <a:rPr lang="en-GB" i="1" dirty="0">
                <a:solidFill>
                  <a:srgbClr val="C00000"/>
                </a:solidFill>
              </a:rPr>
              <a:t>INTRODUCTION</a:t>
            </a:r>
            <a:r>
              <a:rPr lang="en-GB" i="1" dirty="0"/>
              <a:t> </a:t>
            </a:r>
            <a:endParaRPr lang="en-US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AE4D4-30B0-29CB-A4E8-D5F5BEC9BE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536156"/>
            <a:ext cx="6815669" cy="1893094"/>
          </a:xfrm>
        </p:spPr>
        <p:txBody>
          <a:bodyPr>
            <a:normAutofit/>
          </a:bodyPr>
          <a:lstStyle/>
          <a:p>
            <a:r>
              <a:rPr lang="en-GB" dirty="0"/>
              <a:t>★ A Word Counter Tool Developed in C.</a:t>
            </a:r>
          </a:p>
          <a:p>
            <a:r>
              <a:rPr lang="en-GB" dirty="0"/>
              <a:t>★ Counts characters, words, and lines.</a:t>
            </a:r>
          </a:p>
          <a:p>
            <a:r>
              <a:rPr lang="en-GB" dirty="0"/>
              <a:t>★ Processes user input text efficiently.</a:t>
            </a:r>
          </a:p>
          <a:p>
            <a:r>
              <a:rPr lang="en-GB" dirty="0"/>
              <a:t>★ Uses standard C libraries only.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30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3B33-58E3-FA8F-3E74-2B3B7D88F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Thank You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8B24C-A2FB-09DB-A6BB-F5091E6EF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 G. </a:t>
            </a:r>
            <a:r>
              <a:rPr lang="en-GB" dirty="0" err="1"/>
              <a:t>Dhanush</a:t>
            </a:r>
            <a:r>
              <a:rPr lang="en-GB" dirty="0"/>
              <a:t> -&gt; Team Leader </a:t>
            </a:r>
          </a:p>
          <a:p>
            <a:pPr marL="0" indent="0">
              <a:buNone/>
            </a:pPr>
            <a:r>
              <a:rPr lang="en-GB" dirty="0" err="1"/>
              <a:t>Roll.no</a:t>
            </a:r>
            <a:r>
              <a:rPr lang="en-GB" dirty="0"/>
              <a:t> -&gt; 24KB1A05H8 </a:t>
            </a:r>
          </a:p>
          <a:p>
            <a:pPr marL="0" indent="0">
              <a:buNone/>
            </a:pPr>
            <a:r>
              <a:rPr lang="en-GB" dirty="0"/>
              <a:t>O. </a:t>
            </a:r>
            <a:r>
              <a:rPr lang="en-GB" dirty="0" err="1"/>
              <a:t>Mohith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Roll.no</a:t>
            </a:r>
            <a:r>
              <a:rPr lang="en-GB" dirty="0"/>
              <a:t> -&gt; 24KB1A05CK                 </a:t>
            </a:r>
            <a:r>
              <a:rPr lang="en-GB" b="1" dirty="0"/>
              <a:t>CSE --D</a:t>
            </a:r>
            <a:r>
              <a:rPr lang="en-GB" dirty="0"/>
              <a:t>           </a:t>
            </a:r>
            <a:r>
              <a:rPr lang="en-GB" sz="3400" dirty="0">
                <a:solidFill>
                  <a:srgbClr val="002060"/>
                </a:solidFill>
              </a:rPr>
              <a:t>   </a:t>
            </a:r>
            <a:r>
              <a:rPr lang="en-GB" dirty="0"/>
              <a:t>     </a:t>
            </a:r>
            <a:endParaRPr lang="en-GB" sz="15400" dirty="0"/>
          </a:p>
          <a:p>
            <a:pPr marL="0" indent="0">
              <a:buNone/>
            </a:pPr>
            <a:r>
              <a:rPr lang="en-GB" dirty="0" err="1"/>
              <a:t>G.Elijah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Roll.no</a:t>
            </a:r>
            <a:r>
              <a:rPr lang="en-GB" dirty="0"/>
              <a:t> -&gt; 24KB1A05H4</a:t>
            </a:r>
          </a:p>
          <a:p>
            <a:pPr marL="0" indent="0">
              <a:buNone/>
            </a:pPr>
            <a:r>
              <a:rPr lang="en-GB" dirty="0"/>
              <a:t>K. </a:t>
            </a:r>
            <a:r>
              <a:rPr lang="en-GB" dirty="0" err="1"/>
              <a:t>Hemanth</a:t>
            </a:r>
            <a:endParaRPr lang="en-GB" dirty="0"/>
          </a:p>
          <a:p>
            <a:pPr marL="0" indent="0">
              <a:buNone/>
            </a:pPr>
            <a:r>
              <a:rPr lang="en-GB" dirty="0" err="1"/>
              <a:t>Roll.no</a:t>
            </a:r>
            <a:r>
              <a:rPr lang="en-GB" dirty="0"/>
              <a:t> -&gt; 24KB1A05P8 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7A0B33-22CD-C1B0-5276-ACB381D493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0" y="2556933"/>
            <a:ext cx="3841750" cy="33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23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64EFC-6B9A-48B1-F073-F50F0D69C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B050"/>
                </a:solidFill>
              </a:rPr>
              <a:t>OBJECTIVE</a:t>
            </a:r>
            <a:r>
              <a:rPr lang="en-GB" dirty="0"/>
              <a:t>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215D90-E7A7-9FE9-4CC2-B867861A2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765503" cy="3318936"/>
          </a:xfrm>
        </p:spPr>
        <p:txBody>
          <a:bodyPr/>
          <a:lstStyle/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★ Read text input.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★ Count words, lines, and characters.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★ Display/save the statistics.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★ Practice file handling and DSA basics.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6494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9248F-AB12-B0F4-39E5-6ED2E93A9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C and DSA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06548-357E-ABF7-5015-7310BD3EA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01196" cy="3431912"/>
          </a:xfrm>
        </p:spPr>
        <p:txBody>
          <a:bodyPr>
            <a:normAutofit lnSpcReduction="10000"/>
          </a:bodyPr>
          <a:lstStyle/>
          <a:p>
            <a:r>
              <a:rPr lang="en-GB" dirty="0"/>
              <a:t> **C Language:**</a:t>
            </a:r>
          </a:p>
          <a:p>
            <a:r>
              <a:rPr lang="en-GB" dirty="0"/>
              <a:t> Fast and efficient.</a:t>
            </a:r>
          </a:p>
          <a:p>
            <a:r>
              <a:rPr lang="en-GB" dirty="0"/>
              <a:t> Fine memory control.</a:t>
            </a:r>
          </a:p>
          <a:p>
            <a:pPr marL="0" indent="0">
              <a:buNone/>
            </a:pPr>
            <a:r>
              <a:rPr lang="en-GB" dirty="0"/>
              <a:t> </a:t>
            </a:r>
          </a:p>
          <a:p>
            <a:r>
              <a:rPr lang="en-GB" dirty="0"/>
              <a:t> **Data Structures:**</a:t>
            </a:r>
          </a:p>
          <a:p>
            <a:r>
              <a:rPr lang="en-GB" dirty="0"/>
              <a:t> Arrays and counters to organize data.</a:t>
            </a:r>
          </a:p>
          <a:p>
            <a:r>
              <a:rPr lang="en-GB" dirty="0"/>
              <a:t> Real-world logic building.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527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A674A-1717-321C-C585-D8174B645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002060"/>
                </a:solidFill>
              </a:rPr>
              <a:t>ALGORITHM 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53E13-CFF7-3517-00ED-CCAD8A0D4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1. Open input and output files.</a:t>
            </a:r>
          </a:p>
          <a:p>
            <a:r>
              <a:rPr lang="en-GB" dirty="0"/>
              <a:t>2. Read character-by-character.</a:t>
            </a:r>
          </a:p>
          <a:p>
            <a:r>
              <a:rPr lang="en-GB" dirty="0"/>
              <a:t>3. Count characters, words, and lines.</a:t>
            </a:r>
          </a:p>
          <a:p>
            <a:r>
              <a:rPr lang="en-GB" dirty="0"/>
              <a:t>4. Write stats to output.</a:t>
            </a:r>
          </a:p>
          <a:p>
            <a:r>
              <a:rPr lang="en-GB" dirty="0"/>
              <a:t>5. Close files.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4039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821F-1752-6ECA-6CA0-11CE43146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19126"/>
            <a:ext cx="9601196" cy="761999"/>
          </a:xfrm>
        </p:spPr>
        <p:txBody>
          <a:bodyPr>
            <a:normAutofit fontScale="90000"/>
          </a:bodyPr>
          <a:lstStyle/>
          <a:p>
            <a:r>
              <a:rPr lang="en-GB" dirty="0">
                <a:solidFill>
                  <a:srgbClr val="00B050"/>
                </a:solidFill>
              </a:rPr>
              <a:t>CODE SNIPPET 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DFCAF-5E92-FFBB-EF43-E8CCD5143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8905" y="2428875"/>
            <a:ext cx="8217691" cy="380999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while ((</a:t>
            </a:r>
            <a:r>
              <a:rPr lang="en-GB" dirty="0" err="1">
                <a:solidFill>
                  <a:schemeClr val="tx1"/>
                </a:solidFill>
              </a:rPr>
              <a:t>ch</a:t>
            </a:r>
            <a:r>
              <a:rPr lang="en-GB" dirty="0">
                <a:solidFill>
                  <a:schemeClr val="tx1"/>
                </a:solidFill>
              </a:rPr>
              <a:t> = </a:t>
            </a:r>
            <a:r>
              <a:rPr lang="en-GB" dirty="0" err="1">
                <a:solidFill>
                  <a:schemeClr val="tx1"/>
                </a:solidFill>
              </a:rPr>
              <a:t>fgetc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inputFile</a:t>
            </a:r>
            <a:r>
              <a:rPr lang="en-GB" dirty="0">
                <a:solidFill>
                  <a:schemeClr val="tx1"/>
                </a:solidFill>
              </a:rPr>
              <a:t>)) !=EOF){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character++;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if (</a:t>
            </a:r>
            <a:r>
              <a:rPr lang="en-GB" dirty="0" err="1">
                <a:solidFill>
                  <a:schemeClr val="tx1"/>
                </a:solidFill>
              </a:rPr>
              <a:t>ch</a:t>
            </a:r>
            <a:r>
              <a:rPr lang="en-GB" dirty="0">
                <a:solidFill>
                  <a:schemeClr val="tx1"/>
                </a:solidFill>
              </a:rPr>
              <a:t> == ‘\n’) line++;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if ( </a:t>
            </a:r>
            <a:r>
              <a:rPr lang="en-GB" dirty="0" err="1">
                <a:solidFill>
                  <a:schemeClr val="tx1"/>
                </a:solidFill>
              </a:rPr>
              <a:t>isspace</a:t>
            </a:r>
            <a:r>
              <a:rPr lang="en-GB" dirty="0">
                <a:solidFill>
                  <a:schemeClr val="tx1"/>
                </a:solidFill>
              </a:rPr>
              <a:t>(</a:t>
            </a:r>
            <a:r>
              <a:rPr lang="en-GB" dirty="0" err="1">
                <a:solidFill>
                  <a:schemeClr val="tx1"/>
                </a:solidFill>
              </a:rPr>
              <a:t>ch</a:t>
            </a:r>
            <a:r>
              <a:rPr lang="en-GB" dirty="0">
                <a:solidFill>
                  <a:schemeClr val="tx1"/>
                </a:solidFill>
              </a:rPr>
              <a:t>)) </a:t>
            </a:r>
            <a:r>
              <a:rPr lang="en-GB" dirty="0" err="1">
                <a:solidFill>
                  <a:schemeClr val="tx1"/>
                </a:solidFill>
              </a:rPr>
              <a:t>inWord</a:t>
            </a:r>
            <a:r>
              <a:rPr lang="en-GB" dirty="0">
                <a:solidFill>
                  <a:schemeClr val="tx1"/>
                </a:solidFill>
              </a:rPr>
              <a:t> = 0;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else if (</a:t>
            </a:r>
            <a:r>
              <a:rPr lang="en-GB" dirty="0" err="1">
                <a:solidFill>
                  <a:schemeClr val="tx1"/>
                </a:solidFill>
              </a:rPr>
              <a:t>inWord</a:t>
            </a:r>
            <a:r>
              <a:rPr lang="en-GB" dirty="0">
                <a:solidFill>
                  <a:schemeClr val="tx1"/>
                </a:solidFill>
              </a:rPr>
              <a:t> == 0){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 </a:t>
            </a:r>
            <a:r>
              <a:rPr lang="en-GB" dirty="0" err="1">
                <a:solidFill>
                  <a:schemeClr val="tx1"/>
                </a:solidFill>
              </a:rPr>
              <a:t>inWord</a:t>
            </a:r>
            <a:r>
              <a:rPr lang="en-GB" dirty="0">
                <a:solidFill>
                  <a:schemeClr val="tx1"/>
                </a:solidFill>
              </a:rPr>
              <a:t> = 1;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    words++;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   } 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}</a:t>
            </a:r>
          </a:p>
          <a:p>
            <a:pPr marL="0" indent="0">
              <a:buNone/>
            </a:pPr>
            <a:r>
              <a:rPr lang="en-GB" dirty="0">
                <a:solidFill>
                  <a:schemeClr val="tx1"/>
                </a:solidFill>
              </a:rPr>
              <a:t>  </a:t>
            </a:r>
          </a:p>
          <a:p>
            <a:pPr marL="0" indent="0">
              <a:buNone/>
            </a:pPr>
            <a:endParaRPr lang="en-GB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76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EDC02-C21C-DB7F-164D-94C7EDA18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7030A0"/>
                </a:solidFill>
              </a:rPr>
              <a:t>Lesson Learnt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A7485-5E4C-82A6-48EC-FA79E16BE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★ Basics of File Handling.</a:t>
            </a:r>
          </a:p>
          <a:p>
            <a:pPr marL="0" indent="0">
              <a:buNone/>
            </a:pPr>
            <a:r>
              <a:rPr lang="en-GB" dirty="0"/>
              <a:t> ★ Word detection logic.</a:t>
            </a:r>
          </a:p>
          <a:p>
            <a:pPr marL="0" indent="0">
              <a:buNone/>
            </a:pPr>
            <a:r>
              <a:rPr lang="en-GB" dirty="0"/>
              <a:t> ★ Structured programming.</a:t>
            </a:r>
          </a:p>
          <a:p>
            <a:pPr marL="0" indent="0">
              <a:buNone/>
            </a:pPr>
            <a:r>
              <a:rPr lang="en-GB" dirty="0"/>
              <a:t> ★ Managing resources(closing files).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10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BDBD6-EA8E-69FB-9E9E-BA4F84A77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Images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3065-0AD9-0E4E-184D-192FAEA5B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Screen shot of program output.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7E7340-259D-CCBD-5B7E-368823B34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4129" y="3237936"/>
            <a:ext cx="8262384" cy="2908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87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19425-2AE1-67B0-7739-D2528CC16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5B876BA-785E-985C-3063-9E4766FA21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7219" y="636984"/>
            <a:ext cx="3964780" cy="5584031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FE9B805-7B4B-8F19-1BA9-604AE7CF0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9" y="636984"/>
            <a:ext cx="3488531" cy="5501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1FFC22A-2A56-AB0D-71E8-7B16CF9ED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0530" y="636984"/>
            <a:ext cx="3381376" cy="558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8329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102BA-2F2E-171A-9EDD-48FB05202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Output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8B1F3-3E2F-1962-DAD3-798F0ACC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★ --- Text Statistics ---</a:t>
            </a:r>
          </a:p>
          <a:p>
            <a:pPr marL="0" indent="0">
              <a:buNone/>
            </a:pPr>
            <a:r>
              <a:rPr lang="en-GB" dirty="0"/>
              <a:t>  ★ Character: 150</a:t>
            </a:r>
          </a:p>
          <a:p>
            <a:pPr marL="0" indent="0">
              <a:buNone/>
            </a:pPr>
            <a:r>
              <a:rPr lang="en-GB" dirty="0"/>
              <a:t>  ★ Words   : 25</a:t>
            </a:r>
          </a:p>
          <a:p>
            <a:pPr marL="0" indent="0">
              <a:buNone/>
            </a:pPr>
            <a:r>
              <a:rPr lang="en-GB" dirty="0"/>
              <a:t>  ★ Lines   : 10</a:t>
            </a:r>
          </a:p>
          <a:p>
            <a:pPr marL="0" indent="0">
              <a:buNone/>
            </a:pPr>
            <a:r>
              <a:rPr lang="en-GB" dirty="0"/>
              <a:t>     (Stored in </a:t>
            </a:r>
            <a:r>
              <a:rPr lang="en-GB" dirty="0" err="1"/>
              <a:t>output.txt</a:t>
            </a:r>
            <a:r>
              <a:rPr lang="en-GB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798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Organic</vt:lpstr>
      <vt:lpstr>INTRODUCTION </vt:lpstr>
      <vt:lpstr>OBJECTIVE </vt:lpstr>
      <vt:lpstr>Why C and DSA</vt:lpstr>
      <vt:lpstr>ALGORITHM </vt:lpstr>
      <vt:lpstr>CODE SNIPPET </vt:lpstr>
      <vt:lpstr>Lesson Learnt </vt:lpstr>
      <vt:lpstr>Images </vt:lpstr>
      <vt:lpstr>PowerPoint Presentation</vt:lpstr>
      <vt:lpstr>Output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</dc:title>
  <dc:creator>dhanushgorre18@gmail.com</dc:creator>
  <cp:lastModifiedBy>dhanushgorre18@gmail.com</cp:lastModifiedBy>
  <cp:revision>4</cp:revision>
  <dcterms:created xsi:type="dcterms:W3CDTF">2025-04-27T14:34:51Z</dcterms:created>
  <dcterms:modified xsi:type="dcterms:W3CDTF">2025-04-27T18:09:44Z</dcterms:modified>
</cp:coreProperties>
</file>