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5" d="100"/>
          <a:sy n="75" d="100"/>
        </p:scale>
        <p:origin x="-51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 Counter Tool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 G. </a:t>
            </a:r>
            <a:r>
              <a:rPr lang="en-GB" dirty="0" err="1"/>
              <a:t>Dhanush</a:t>
            </a:r>
            <a:r>
              <a:rPr lang="en-GB" dirty="0"/>
              <a:t> -&gt; Team Leader </a:t>
            </a:r>
          </a:p>
          <a:p>
            <a:pPr marL="0" indent="0">
              <a:buNone/>
            </a:pPr>
            <a:r>
              <a:rPr lang="en-GB" dirty="0"/>
              <a:t>Roll.no -&gt; 24KB1A05H8 </a:t>
            </a:r>
          </a:p>
          <a:p>
            <a:pPr marL="0" indent="0">
              <a:buNone/>
            </a:pPr>
            <a:r>
              <a:rPr lang="en-GB" dirty="0"/>
              <a:t>O. </a:t>
            </a:r>
            <a:r>
              <a:rPr lang="en-GB" dirty="0" err="1"/>
              <a:t>Mohith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Roll.no -&gt; 24KB1A05CK                 </a:t>
            </a:r>
            <a:r>
              <a:rPr lang="en-GB" b="1" dirty="0"/>
              <a:t>CSE --D</a:t>
            </a:r>
            <a:r>
              <a:rPr lang="en-GB" dirty="0"/>
              <a:t>           </a:t>
            </a:r>
            <a:r>
              <a:rPr lang="en-GB" sz="3400" dirty="0">
                <a:solidFill>
                  <a:srgbClr val="002060"/>
                </a:solidFill>
              </a:rPr>
              <a:t>   </a:t>
            </a:r>
            <a:r>
              <a:rPr lang="en-GB" dirty="0"/>
              <a:t>     </a:t>
            </a:r>
            <a:endParaRPr lang="en-GB" sz="15400" dirty="0"/>
          </a:p>
          <a:p>
            <a:pPr marL="0" indent="0">
              <a:buNone/>
            </a:pPr>
            <a:r>
              <a:rPr lang="en-GB" dirty="0" err="1"/>
              <a:t>G.Elijah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Roll.no -&gt; 24KB1A05H4</a:t>
            </a:r>
          </a:p>
          <a:p>
            <a:pPr marL="0" indent="0">
              <a:buNone/>
            </a:pPr>
            <a:r>
              <a:rPr lang="en-GB" dirty="0"/>
              <a:t>K. </a:t>
            </a:r>
            <a:r>
              <a:rPr lang="en-GB" dirty="0" err="1"/>
              <a:t>Hemanth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Roll.no -&gt; 24KB1A05P8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008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0102BA-2F2E-171A-9EDD-48FB0520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BA8B1F3-3E2F-1962-DAD3-798F0AC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★ --- Text Statistics ---</a:t>
            </a:r>
          </a:p>
          <a:p>
            <a:pPr marL="0" indent="0">
              <a:buNone/>
            </a:pPr>
            <a:r>
              <a:rPr lang="en-GB" dirty="0"/>
              <a:t>  ★ Character: 150</a:t>
            </a:r>
          </a:p>
          <a:p>
            <a:pPr marL="0" indent="0">
              <a:buNone/>
            </a:pPr>
            <a:r>
              <a:rPr lang="en-GB" dirty="0"/>
              <a:t>  ★ Words   : 25</a:t>
            </a:r>
          </a:p>
          <a:p>
            <a:pPr marL="0" indent="0">
              <a:buNone/>
            </a:pPr>
            <a:r>
              <a:rPr lang="en-GB" dirty="0"/>
              <a:t>  ★ Lines   : 10</a:t>
            </a:r>
          </a:p>
          <a:p>
            <a:pPr marL="0" indent="0">
              <a:buNone/>
            </a:pPr>
            <a:r>
              <a:rPr lang="en-GB" dirty="0"/>
              <a:t>     (Stored in </a:t>
            </a:r>
            <a:r>
              <a:rPr lang="en-GB" dirty="0" err="1"/>
              <a:t>output.txt</a:t>
            </a:r>
            <a:r>
              <a:rPr lang="en-GB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/>
              <a:t>Successfully developed a Word Counter tool in C.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Achieved accurate counting of </a:t>
            </a:r>
            <a:r>
              <a:rPr lang="en-US" b="1" dirty="0" smtClean="0"/>
              <a:t>characters, words, and lines </a:t>
            </a:r>
            <a:r>
              <a:rPr lang="en-US" dirty="0" smtClean="0"/>
              <a:t>using simple logic.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Implemented file handing and basic DS concepts(counters and control flow).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Efficient and lightweight solution using standard C libraries.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6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163B33-58E3-FA8F-3E74-2B3B7D88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Thank You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C8B24C-A2FB-09DB-A6BB-F5091E6E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For your valuable time </a:t>
            </a:r>
            <a:r>
              <a:rPr lang="en-US" smtClean="0"/>
              <a:t>and </a:t>
            </a:r>
            <a:r>
              <a:rPr lang="en-US" smtClean="0"/>
              <a:t>attention.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2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109E77-C6DE-BB1E-2C00-C331F97AF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843494"/>
          </a:xfrm>
        </p:spPr>
        <p:txBody>
          <a:bodyPr/>
          <a:lstStyle/>
          <a:p>
            <a:r>
              <a:rPr lang="en-GB" i="1" dirty="0">
                <a:solidFill>
                  <a:srgbClr val="C00000"/>
                </a:solidFill>
              </a:rPr>
              <a:t>INTRODUCTION</a:t>
            </a:r>
            <a:r>
              <a:rPr lang="en-GB" i="1" dirty="0"/>
              <a:t> 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7FAE4D4-30B0-29CB-A4E8-D5F5BEC9B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536156"/>
            <a:ext cx="6815669" cy="1893094"/>
          </a:xfrm>
        </p:spPr>
        <p:txBody>
          <a:bodyPr>
            <a:normAutofit/>
          </a:bodyPr>
          <a:lstStyle/>
          <a:p>
            <a:r>
              <a:rPr lang="en-GB" dirty="0"/>
              <a:t>★ A Word Counter Tool Developed in C.</a:t>
            </a:r>
          </a:p>
          <a:p>
            <a:r>
              <a:rPr lang="en-GB" dirty="0"/>
              <a:t>★ Counts characters, words, and lines.</a:t>
            </a:r>
          </a:p>
          <a:p>
            <a:r>
              <a:rPr lang="en-GB" dirty="0"/>
              <a:t>★ Processes user input text efficiently.</a:t>
            </a:r>
          </a:p>
          <a:p>
            <a:r>
              <a:rPr lang="en-GB" dirty="0"/>
              <a:t>★ Uses standard C libraries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0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364EFC-6B9A-48B1-F073-F50F0D69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OBJECTIVE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C215D90-E7A7-9FE9-4CC2-B867861A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765503" cy="3318936"/>
          </a:xfrm>
        </p:spPr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★ Read text input.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★ Count words, lines, and characters.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★ Display/save the statistics.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★ Practice file handling and DSA basics.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19248F-AB12-B0F4-39E5-6ED2E93A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 and DSA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B06548-357E-ABF7-5015-7310BD3E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3191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 **C Language:**</a:t>
            </a:r>
          </a:p>
          <a:p>
            <a:r>
              <a:rPr lang="en-GB" dirty="0"/>
              <a:t> Fast and efficient.</a:t>
            </a:r>
          </a:p>
          <a:p>
            <a:r>
              <a:rPr lang="en-GB" dirty="0"/>
              <a:t> Fine memory control.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 **Data Structures:**</a:t>
            </a:r>
          </a:p>
          <a:p>
            <a:r>
              <a:rPr lang="en-GB" dirty="0"/>
              <a:t> Arrays and counters to organize data.</a:t>
            </a:r>
          </a:p>
          <a:p>
            <a:r>
              <a:rPr lang="en-GB" dirty="0"/>
              <a:t> Real-world logic building.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3A674A-1717-321C-C585-D8174B64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ALGORITHM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D53E13-CFF7-3517-00ED-CCAD8A0D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Open input and output files.</a:t>
            </a:r>
          </a:p>
          <a:p>
            <a:r>
              <a:rPr lang="en-GB" dirty="0"/>
              <a:t>2. Read character-by-character.</a:t>
            </a:r>
          </a:p>
          <a:p>
            <a:r>
              <a:rPr lang="en-GB" dirty="0"/>
              <a:t>3. Count characters, words, and lines.</a:t>
            </a:r>
          </a:p>
          <a:p>
            <a:r>
              <a:rPr lang="en-GB" dirty="0"/>
              <a:t>4. Write stats to output.</a:t>
            </a:r>
          </a:p>
          <a:p>
            <a:r>
              <a:rPr lang="en-GB" dirty="0"/>
              <a:t>5. Close files.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3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3A821F-1752-6ECA-6CA0-11CE4314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19126"/>
            <a:ext cx="9601196" cy="7619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B050"/>
                </a:solidFill>
              </a:rPr>
              <a:t>CODE SNIPPET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8DFCAF-5E92-FFBB-EF43-E8CCD5143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905" y="2428875"/>
            <a:ext cx="8217691" cy="3809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while ((</a:t>
            </a:r>
            <a:r>
              <a:rPr lang="en-GB" dirty="0" err="1">
                <a:solidFill>
                  <a:schemeClr val="tx1"/>
                </a:solidFill>
              </a:rPr>
              <a:t>ch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fgetc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inputFile</a:t>
            </a:r>
            <a:r>
              <a:rPr lang="en-GB" dirty="0">
                <a:solidFill>
                  <a:schemeClr val="tx1"/>
                </a:solidFill>
              </a:rPr>
              <a:t>)) !=EOF){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character++;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if (</a:t>
            </a:r>
            <a:r>
              <a:rPr lang="en-GB" dirty="0" err="1">
                <a:solidFill>
                  <a:schemeClr val="tx1"/>
                </a:solidFill>
              </a:rPr>
              <a:t>ch</a:t>
            </a:r>
            <a:r>
              <a:rPr lang="en-GB" dirty="0">
                <a:solidFill>
                  <a:schemeClr val="tx1"/>
                </a:solidFill>
              </a:rPr>
              <a:t> == ‘\n’) line++;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if ( </a:t>
            </a:r>
            <a:r>
              <a:rPr lang="en-GB" dirty="0" err="1">
                <a:solidFill>
                  <a:schemeClr val="tx1"/>
                </a:solidFill>
              </a:rPr>
              <a:t>isspace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ch</a:t>
            </a:r>
            <a:r>
              <a:rPr lang="en-GB" dirty="0">
                <a:solidFill>
                  <a:schemeClr val="tx1"/>
                </a:solidFill>
              </a:rPr>
              <a:t>)) </a:t>
            </a:r>
            <a:r>
              <a:rPr lang="en-GB" dirty="0" err="1">
                <a:solidFill>
                  <a:schemeClr val="tx1"/>
                </a:solidFill>
              </a:rPr>
              <a:t>inWord</a:t>
            </a:r>
            <a:r>
              <a:rPr lang="en-GB" dirty="0">
                <a:solidFill>
                  <a:schemeClr val="tx1"/>
                </a:solidFill>
              </a:rPr>
              <a:t> = 0;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else if (</a:t>
            </a:r>
            <a:r>
              <a:rPr lang="en-GB" dirty="0" err="1">
                <a:solidFill>
                  <a:schemeClr val="tx1"/>
                </a:solidFill>
              </a:rPr>
              <a:t>inWord</a:t>
            </a:r>
            <a:r>
              <a:rPr lang="en-GB" dirty="0">
                <a:solidFill>
                  <a:schemeClr val="tx1"/>
                </a:solidFill>
              </a:rPr>
              <a:t> == 0){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 </a:t>
            </a:r>
            <a:r>
              <a:rPr lang="en-GB" dirty="0" err="1">
                <a:solidFill>
                  <a:schemeClr val="tx1"/>
                </a:solidFill>
              </a:rPr>
              <a:t>inWord</a:t>
            </a:r>
            <a:r>
              <a:rPr lang="en-GB" dirty="0">
                <a:solidFill>
                  <a:schemeClr val="tx1"/>
                </a:solidFill>
              </a:rPr>
              <a:t> = 1;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 words++;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}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}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7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1EDC02-C21C-DB7F-164D-94C7EDA1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Lesson Learnt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4A7485-5E4C-82A6-48EC-FA79E16BE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★ Basics of File Handling.</a:t>
            </a:r>
          </a:p>
          <a:p>
            <a:pPr marL="0" indent="0">
              <a:buNone/>
            </a:pPr>
            <a:r>
              <a:rPr lang="en-GB" dirty="0"/>
              <a:t> ★ Word detection logic.</a:t>
            </a:r>
          </a:p>
          <a:p>
            <a:pPr marL="0" indent="0">
              <a:buNone/>
            </a:pPr>
            <a:r>
              <a:rPr lang="en-GB" dirty="0"/>
              <a:t> ★ Structured programming.</a:t>
            </a:r>
          </a:p>
          <a:p>
            <a:pPr marL="0" indent="0">
              <a:buNone/>
            </a:pPr>
            <a:r>
              <a:rPr lang="en-GB" dirty="0"/>
              <a:t> ★ Managing resources(closing files).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1BDBD6-EA8E-69FB-9E9E-BA4F84A7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C83065-0AD9-0E4E-184D-192FAEA5B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Screen shot of program output.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A7E7340-259D-CCBD-5B7E-368823B34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29" y="3237936"/>
            <a:ext cx="8262384" cy="290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219425-2AE1-67B0-7739-D2528CC1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D5B876BA-785E-985C-3063-9E4766FA2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219" y="636984"/>
            <a:ext cx="3964780" cy="5584031"/>
          </a:xfr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FE9B805-7B4B-8F19-1BA9-604AE7CF0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636984"/>
            <a:ext cx="3488531" cy="5501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FFC22A-2A56-AB0D-71E8-7B16CF9ED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530" y="636984"/>
            <a:ext cx="3381376" cy="55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2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340</Words>
  <Application>Microsoft Office PowerPoint</Application>
  <PresentationFormat>Custom</PresentationFormat>
  <Paragraphs>65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Organic</vt:lpstr>
      <vt:lpstr>Word Counter Tool</vt:lpstr>
      <vt:lpstr>INTRODUCTION </vt:lpstr>
      <vt:lpstr>OBJECTIVE </vt:lpstr>
      <vt:lpstr>Why C and DSA</vt:lpstr>
      <vt:lpstr>ALGORITHM </vt:lpstr>
      <vt:lpstr>CODE SNIPPET </vt:lpstr>
      <vt:lpstr>Lesson Learnt </vt:lpstr>
      <vt:lpstr>Images </vt:lpstr>
      <vt:lpstr>PowerPoint Presentation</vt:lpstr>
      <vt:lpstr>Output 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dhanushgorre18@gmail.com</dc:creator>
  <cp:lastModifiedBy>admin</cp:lastModifiedBy>
  <cp:revision>7</cp:revision>
  <dcterms:created xsi:type="dcterms:W3CDTF">2025-04-27T14:34:51Z</dcterms:created>
  <dcterms:modified xsi:type="dcterms:W3CDTF">2025-04-29T08:57:10Z</dcterms:modified>
</cp:coreProperties>
</file>