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22"/>
  </p:notesMasterIdLst>
  <p:sldIdLst>
    <p:sldId id="258" r:id="rId2"/>
    <p:sldId id="256" r:id="rId3"/>
    <p:sldId id="272" r:id="rId4"/>
    <p:sldId id="260" r:id="rId5"/>
    <p:sldId id="261" r:id="rId6"/>
    <p:sldId id="259" r:id="rId7"/>
    <p:sldId id="262" r:id="rId8"/>
    <p:sldId id="263" r:id="rId9"/>
    <p:sldId id="264" r:id="rId10"/>
    <p:sldId id="273" r:id="rId11"/>
    <p:sldId id="266" r:id="rId12"/>
    <p:sldId id="268" r:id="rId13"/>
    <p:sldId id="267" r:id="rId14"/>
    <p:sldId id="274" r:id="rId15"/>
    <p:sldId id="275" r:id="rId16"/>
    <p:sldId id="269" r:id="rId17"/>
    <p:sldId id="270" r:id="rId18"/>
    <p:sldId id="276" r:id="rId19"/>
    <p:sldId id="27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DFF"/>
    <a:srgbClr val="97DCFF"/>
    <a:srgbClr val="99FF99"/>
    <a:srgbClr val="FFCC66"/>
    <a:srgbClr val="BC91E8"/>
    <a:srgbClr val="995DD4"/>
    <a:srgbClr val="591E94"/>
    <a:srgbClr val="360F5E"/>
    <a:srgbClr val="1A6196"/>
    <a:srgbClr val="4CA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4F4E2-E853-4917-9362-9C640FF522BD}" v="29" dt="2021-04-30T02:16:4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z" userId="9c4022f9b92ad42c" providerId="LiveId" clId="{D124F4E2-E853-4917-9362-9C640FF522BD}"/>
    <pc:docChg chg="undo custSel addSld modSld sldOrd">
      <pc:chgData name="Kelly z" userId="9c4022f9b92ad42c" providerId="LiveId" clId="{D124F4E2-E853-4917-9362-9C640FF522BD}" dt="2021-05-01T01:48:55.433" v="1542" actId="14100"/>
      <pc:docMkLst>
        <pc:docMk/>
      </pc:docMkLst>
      <pc:sldChg chg="addSp delSp modSp mod ord">
        <pc:chgData name="Kelly z" userId="9c4022f9b92ad42c" providerId="LiveId" clId="{D124F4E2-E853-4917-9362-9C640FF522BD}" dt="2021-04-30T01:56:30.594" v="427"/>
        <pc:sldMkLst>
          <pc:docMk/>
          <pc:sldMk cId="2928294026" sldId="259"/>
        </pc:sldMkLst>
        <pc:spChg chg="add del">
          <ac:chgData name="Kelly z" userId="9c4022f9b92ad42c" providerId="LiveId" clId="{D124F4E2-E853-4917-9362-9C640FF522BD}" dt="2021-04-30T01:51:52.882" v="4"/>
          <ac:spMkLst>
            <pc:docMk/>
            <pc:sldMk cId="2928294026" sldId="259"/>
            <ac:spMk id="2" creationId="{24C102CD-FCBE-483A-9482-28DBB44AB263}"/>
          </ac:spMkLst>
        </pc:spChg>
        <pc:spChg chg="add del mod">
          <ac:chgData name="Kelly z" userId="9c4022f9b92ad42c" providerId="LiveId" clId="{D124F4E2-E853-4917-9362-9C640FF522BD}" dt="2021-04-30T01:52:02.456" v="10"/>
          <ac:spMkLst>
            <pc:docMk/>
            <pc:sldMk cId="2928294026" sldId="259"/>
            <ac:spMk id="3" creationId="{6CE535AB-9609-43A7-970A-814A094FA46B}"/>
          </ac:spMkLst>
        </pc:spChg>
        <pc:spChg chg="mod">
          <ac:chgData name="Kelly z" userId="9c4022f9b92ad42c" providerId="LiveId" clId="{D124F4E2-E853-4917-9362-9C640FF522BD}" dt="2021-04-30T01:56:24.091" v="425" actId="20577"/>
          <ac:spMkLst>
            <pc:docMk/>
            <pc:sldMk cId="2928294026" sldId="259"/>
            <ac:spMk id="49" creationId="{DD8923B6-4E7C-477A-B2D6-43846CB20A7A}"/>
          </ac:spMkLst>
        </pc:spChg>
        <pc:picChg chg="del">
          <ac:chgData name="Kelly z" userId="9c4022f9b92ad42c" providerId="LiveId" clId="{D124F4E2-E853-4917-9362-9C640FF522BD}" dt="2021-04-30T01:51:29.259" v="1" actId="478"/>
          <ac:picMkLst>
            <pc:docMk/>
            <pc:sldMk cId="2928294026" sldId="259"/>
            <ac:picMk id="1032" creationId="{78BFD2D1-6D19-4B26-8C9A-E35FD4EE3EF7}"/>
          </ac:picMkLst>
        </pc:picChg>
      </pc:sldChg>
      <pc:sldChg chg="modSp mod">
        <pc:chgData name="Kelly z" userId="9c4022f9b92ad42c" providerId="LiveId" clId="{D124F4E2-E853-4917-9362-9C640FF522BD}" dt="2021-04-30T01:56:59.097" v="447" actId="1036"/>
        <pc:sldMkLst>
          <pc:docMk/>
          <pc:sldMk cId="144191753" sldId="261"/>
        </pc:sldMkLst>
        <pc:spChg chg="mod">
          <ac:chgData name="Kelly z" userId="9c4022f9b92ad42c" providerId="LiveId" clId="{D124F4E2-E853-4917-9362-9C640FF522BD}" dt="2021-04-30T01:56:59.097" v="447" actId="1036"/>
          <ac:spMkLst>
            <pc:docMk/>
            <pc:sldMk cId="144191753" sldId="261"/>
            <ac:spMk id="49" creationId="{DD8923B6-4E7C-477A-B2D6-43846CB20A7A}"/>
          </ac:spMkLst>
        </pc:spChg>
        <pc:picChg chg="mod">
          <ac:chgData name="Kelly z" userId="9c4022f9b92ad42c" providerId="LiveId" clId="{D124F4E2-E853-4917-9362-9C640FF522BD}" dt="2021-04-30T01:56:50.804" v="437" actId="14100"/>
          <ac:picMkLst>
            <pc:docMk/>
            <pc:sldMk cId="144191753" sldId="261"/>
            <ac:picMk id="3076" creationId="{78BEC987-6DAD-4D7B-8618-3F5071A9FEFA}"/>
          </ac:picMkLst>
        </pc:picChg>
      </pc:sldChg>
      <pc:sldChg chg="addSp delSp modSp">
        <pc:chgData name="Kelly z" userId="9c4022f9b92ad42c" providerId="LiveId" clId="{D124F4E2-E853-4917-9362-9C640FF522BD}" dt="2021-05-01T01:48:55.433" v="1542" actId="14100"/>
        <pc:sldMkLst>
          <pc:docMk/>
          <pc:sldMk cId="653532347" sldId="264"/>
        </pc:sldMkLst>
        <pc:picChg chg="add mod">
          <ac:chgData name="Kelly z" userId="9c4022f9b92ad42c" providerId="LiveId" clId="{D124F4E2-E853-4917-9362-9C640FF522BD}" dt="2021-05-01T01:48:55.433" v="1542" actId="14100"/>
          <ac:picMkLst>
            <pc:docMk/>
            <pc:sldMk cId="653532347" sldId="264"/>
            <ac:picMk id="1026" creationId="{31F60D89-3F8D-4F65-AA1E-8EDA56FE3D2A}"/>
          </ac:picMkLst>
        </pc:picChg>
        <pc:picChg chg="del">
          <ac:chgData name="Kelly z" userId="9c4022f9b92ad42c" providerId="LiveId" clId="{D124F4E2-E853-4917-9362-9C640FF522BD}" dt="2021-05-01T01:48:48.836" v="1538" actId="478"/>
          <ac:picMkLst>
            <pc:docMk/>
            <pc:sldMk cId="653532347" sldId="264"/>
            <ac:picMk id="6150" creationId="{034C6C49-0786-448D-B5F8-53759ED6D35C}"/>
          </ac:picMkLst>
        </pc:picChg>
      </pc:sldChg>
      <pc:sldChg chg="modSp mod">
        <pc:chgData name="Kelly z" userId="9c4022f9b92ad42c" providerId="LiveId" clId="{D124F4E2-E853-4917-9362-9C640FF522BD}" dt="2021-04-30T01:59:54.739" v="566" actId="20577"/>
        <pc:sldMkLst>
          <pc:docMk/>
          <pc:sldMk cId="1293475053" sldId="266"/>
        </pc:sldMkLst>
        <pc:spChg chg="mod">
          <ac:chgData name="Kelly z" userId="9c4022f9b92ad42c" providerId="LiveId" clId="{D124F4E2-E853-4917-9362-9C640FF522BD}" dt="2021-04-30T01:59:54.739" v="566" actId="20577"/>
          <ac:spMkLst>
            <pc:docMk/>
            <pc:sldMk cId="1293475053" sldId="266"/>
            <ac:spMk id="49" creationId="{DD8923B6-4E7C-477A-B2D6-43846CB20A7A}"/>
          </ac:spMkLst>
        </pc:spChg>
      </pc:sldChg>
      <pc:sldChg chg="modSp mod">
        <pc:chgData name="Kelly z" userId="9c4022f9b92ad42c" providerId="LiveId" clId="{D124F4E2-E853-4917-9362-9C640FF522BD}" dt="2021-04-30T02:00:13.256" v="568" actId="6549"/>
        <pc:sldMkLst>
          <pc:docMk/>
          <pc:sldMk cId="2898322881" sldId="267"/>
        </pc:sldMkLst>
        <pc:spChg chg="mod">
          <ac:chgData name="Kelly z" userId="9c4022f9b92ad42c" providerId="LiveId" clId="{D124F4E2-E853-4917-9362-9C640FF522BD}" dt="2021-04-30T02:00:13.256" v="568" actId="6549"/>
          <ac:spMkLst>
            <pc:docMk/>
            <pc:sldMk cId="2898322881" sldId="267"/>
            <ac:spMk id="49" creationId="{DD8923B6-4E7C-477A-B2D6-43846CB20A7A}"/>
          </ac:spMkLst>
        </pc:spChg>
      </pc:sldChg>
      <pc:sldChg chg="modSp mod">
        <pc:chgData name="Kelly z" userId="9c4022f9b92ad42c" providerId="LiveId" clId="{D124F4E2-E853-4917-9362-9C640FF522BD}" dt="2021-05-01T01:39:49.438" v="1537" actId="20577"/>
        <pc:sldMkLst>
          <pc:docMk/>
          <pc:sldMk cId="2626860550" sldId="271"/>
        </pc:sldMkLst>
        <pc:spChg chg="mod">
          <ac:chgData name="Kelly z" userId="9c4022f9b92ad42c" providerId="LiveId" clId="{D124F4E2-E853-4917-9362-9C640FF522BD}" dt="2021-05-01T01:39:49.438" v="1537" actId="20577"/>
          <ac:spMkLst>
            <pc:docMk/>
            <pc:sldMk cId="2626860550" sldId="271"/>
            <ac:spMk id="49" creationId="{DD8923B6-4E7C-477A-B2D6-43846CB20A7A}"/>
          </ac:spMkLst>
        </pc:spChg>
        <pc:picChg chg="mod">
          <ac:chgData name="Kelly z" userId="9c4022f9b92ad42c" providerId="LiveId" clId="{D124F4E2-E853-4917-9362-9C640FF522BD}" dt="2021-04-30T02:16:27.496" v="1257" actId="14100"/>
          <ac:picMkLst>
            <pc:docMk/>
            <pc:sldMk cId="2626860550" sldId="271"/>
            <ac:picMk id="13320" creationId="{402E3EE3-5E46-45BC-9EAF-F636D6D7B4F4}"/>
          </ac:picMkLst>
        </pc:picChg>
      </pc:sldChg>
      <pc:sldChg chg="add">
        <pc:chgData name="Kelly z" userId="9c4022f9b92ad42c" providerId="LiveId" clId="{D124F4E2-E853-4917-9362-9C640FF522BD}" dt="2021-04-30T01:51:27.019" v="0"/>
        <pc:sldMkLst>
          <pc:docMk/>
          <pc:sldMk cId="2595398919" sldId="272"/>
        </pc:sldMkLst>
      </pc:sldChg>
      <pc:sldChg chg="addSp delSp modSp add mod">
        <pc:chgData name="Kelly z" userId="9c4022f9b92ad42c" providerId="LiveId" clId="{D124F4E2-E853-4917-9362-9C640FF522BD}" dt="2021-04-30T01:59:09.595" v="522" actId="20577"/>
        <pc:sldMkLst>
          <pc:docMk/>
          <pc:sldMk cId="2375796276" sldId="273"/>
        </pc:sldMkLst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0" creationId="{ED98A6B6-2865-4A85-B612-A4E6C8B980F5}"/>
          </ac:spMkLst>
        </pc:spChg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1" creationId="{B14C627A-DD03-465B-A6FB-AAA54BF44460}"/>
          </ac:spMkLst>
        </pc:spChg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2" creationId="{6077F103-0299-4789-9B14-E49F794A0327}"/>
          </ac:spMkLst>
        </pc:spChg>
        <pc:spChg chg="mod">
          <ac:chgData name="Kelly z" userId="9c4022f9b92ad42c" providerId="LiveId" clId="{D124F4E2-E853-4917-9362-9C640FF522BD}" dt="2021-04-30T01:57:46.044" v="451"/>
          <ac:spMkLst>
            <pc:docMk/>
            <pc:sldMk cId="2375796276" sldId="273"/>
            <ac:spMk id="13" creationId="{B4DB9273-F3F3-4311-BD04-F8825740C030}"/>
          </ac:spMkLst>
        </pc:spChg>
        <pc:spChg chg="mod">
          <ac:chgData name="Kelly z" userId="9c4022f9b92ad42c" providerId="LiveId" clId="{D124F4E2-E853-4917-9362-9C640FF522BD}" dt="2021-04-30T01:59:09.595" v="522" actId="20577"/>
          <ac:spMkLst>
            <pc:docMk/>
            <pc:sldMk cId="2375796276" sldId="273"/>
            <ac:spMk id="49" creationId="{DD8923B6-4E7C-477A-B2D6-43846CB20A7A}"/>
          </ac:spMkLst>
        </pc:spChg>
        <pc:grpChg chg="add mod">
          <ac:chgData name="Kelly z" userId="9c4022f9b92ad42c" providerId="LiveId" clId="{D124F4E2-E853-4917-9362-9C640FF522BD}" dt="2021-04-30T01:57:46.044" v="451"/>
          <ac:grpSpMkLst>
            <pc:docMk/>
            <pc:sldMk cId="2375796276" sldId="273"/>
            <ac:grpSpMk id="9" creationId="{B5991EB3-4345-4C4C-AABA-B0B8A9EA8ACE}"/>
          </ac:grpSpMkLst>
        </pc:grpChg>
        <pc:grpChg chg="add del">
          <ac:chgData name="Kelly z" userId="9c4022f9b92ad42c" providerId="LiveId" clId="{D124F4E2-E853-4917-9362-9C640FF522BD}" dt="2021-04-30T01:57:57.703" v="452" actId="478"/>
          <ac:grpSpMkLst>
            <pc:docMk/>
            <pc:sldMk cId="2375796276" sldId="273"/>
            <ac:grpSpMk id="43" creationId="{DACD137D-D6A8-48B9-8956-B1B8291FE69F}"/>
          </ac:grpSpMkLst>
        </pc:grpChg>
      </pc:sldChg>
      <pc:sldChg chg="addSp delSp modSp add mod">
        <pc:chgData name="Kelly z" userId="9c4022f9b92ad42c" providerId="LiveId" clId="{D124F4E2-E853-4917-9362-9C640FF522BD}" dt="2021-04-30T02:09:56.533" v="859" actId="255"/>
        <pc:sldMkLst>
          <pc:docMk/>
          <pc:sldMk cId="4016654452" sldId="274"/>
        </pc:sldMkLst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5" creationId="{1645F6D0-903F-4F9B-AE61-B5A99AEA8A89}"/>
          </ac:spMkLst>
        </pc:spChg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6" creationId="{E0430F08-6D6A-4086-9E40-0BC7E2CBA997}"/>
          </ac:spMkLst>
        </pc:spChg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7" creationId="{79EC90F5-99BD-49FD-B59C-98E20C615AC3}"/>
          </ac:spMkLst>
        </pc:spChg>
        <pc:spChg chg="mod">
          <ac:chgData name="Kelly z" userId="9c4022f9b92ad42c" providerId="LiveId" clId="{D124F4E2-E853-4917-9362-9C640FF522BD}" dt="2021-04-30T02:00:22.268" v="569"/>
          <ac:spMkLst>
            <pc:docMk/>
            <pc:sldMk cId="4016654452" sldId="274"/>
            <ac:spMk id="18" creationId="{F776AE96-3C92-419A-B320-6771B2F3961F}"/>
          </ac:spMkLst>
        </pc:spChg>
        <pc:spChg chg="mod">
          <ac:chgData name="Kelly z" userId="9c4022f9b92ad42c" providerId="LiveId" clId="{D124F4E2-E853-4917-9362-9C640FF522BD}" dt="2021-04-30T02:09:56.533" v="859" actId="255"/>
          <ac:spMkLst>
            <pc:docMk/>
            <pc:sldMk cId="4016654452" sldId="274"/>
            <ac:spMk id="49" creationId="{DD8923B6-4E7C-477A-B2D6-43846CB20A7A}"/>
          </ac:spMkLst>
        </pc:spChg>
        <pc:grpChg chg="del">
          <ac:chgData name="Kelly z" userId="9c4022f9b92ad42c" providerId="LiveId" clId="{D124F4E2-E853-4917-9362-9C640FF522BD}" dt="2021-04-30T02:00:27.232" v="570" actId="478"/>
          <ac:grpSpMkLst>
            <pc:docMk/>
            <pc:sldMk cId="4016654452" sldId="274"/>
            <ac:grpSpMk id="9" creationId="{B5991EB3-4345-4C4C-AABA-B0B8A9EA8ACE}"/>
          </ac:grpSpMkLst>
        </pc:grpChg>
        <pc:grpChg chg="add mod">
          <ac:chgData name="Kelly z" userId="9c4022f9b92ad42c" providerId="LiveId" clId="{D124F4E2-E853-4917-9362-9C640FF522BD}" dt="2021-04-30T02:00:22.268" v="569"/>
          <ac:grpSpMkLst>
            <pc:docMk/>
            <pc:sldMk cId="4016654452" sldId="274"/>
            <ac:grpSpMk id="14" creationId="{D77426B8-A01E-4F25-9A27-FEBFD3558073}"/>
          </ac:grpSpMkLst>
        </pc:grpChg>
      </pc:sldChg>
      <pc:sldChg chg="addSp delSp modSp add mod">
        <pc:chgData name="Kelly z" userId="9c4022f9b92ad42c" providerId="LiveId" clId="{D124F4E2-E853-4917-9362-9C640FF522BD}" dt="2021-04-30T02:11:08.249" v="922" actId="1076"/>
        <pc:sldMkLst>
          <pc:docMk/>
          <pc:sldMk cId="982783073" sldId="275"/>
        </pc:sldMkLst>
        <pc:spChg chg="mod">
          <ac:chgData name="Kelly z" userId="9c4022f9b92ad42c" providerId="LiveId" clId="{D124F4E2-E853-4917-9362-9C640FF522BD}" dt="2021-04-30T02:10:42.234" v="915" actId="14100"/>
          <ac:spMkLst>
            <pc:docMk/>
            <pc:sldMk cId="982783073" sldId="275"/>
            <ac:spMk id="49" creationId="{DD8923B6-4E7C-477A-B2D6-43846CB20A7A}"/>
          </ac:spMkLst>
        </pc:spChg>
        <pc:picChg chg="add del mod">
          <ac:chgData name="Kelly z" userId="9c4022f9b92ad42c" providerId="LiveId" clId="{D124F4E2-E853-4917-9362-9C640FF522BD}" dt="2021-04-30T02:10:57.978" v="918" actId="478"/>
          <ac:picMkLst>
            <pc:docMk/>
            <pc:sldMk cId="982783073" sldId="275"/>
            <ac:picMk id="2050" creationId="{E632FAEC-D658-4F13-8948-8C0C27E668CD}"/>
          </ac:picMkLst>
        </pc:picChg>
        <pc:picChg chg="add mod">
          <ac:chgData name="Kelly z" userId="9c4022f9b92ad42c" providerId="LiveId" clId="{D124F4E2-E853-4917-9362-9C640FF522BD}" dt="2021-04-30T02:11:08.249" v="922" actId="1076"/>
          <ac:picMkLst>
            <pc:docMk/>
            <pc:sldMk cId="982783073" sldId="275"/>
            <ac:picMk id="2052" creationId="{1AAC8758-3D0F-498B-80C2-889E58161EFB}"/>
          </ac:picMkLst>
        </pc:picChg>
      </pc:sldChg>
      <pc:sldChg chg="addSp delSp modSp add mod">
        <pc:chgData name="Kelly z" userId="9c4022f9b92ad42c" providerId="LiveId" clId="{D124F4E2-E853-4917-9362-9C640FF522BD}" dt="2021-04-30T02:16:00.495" v="1236" actId="20577"/>
        <pc:sldMkLst>
          <pc:docMk/>
          <pc:sldMk cId="3140238748" sldId="276"/>
        </pc:sldMkLst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0" creationId="{827323E4-90D9-48DF-9868-C5EEA660BB97}"/>
          </ac:spMkLst>
        </pc:spChg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1" creationId="{CB8CCF4A-E47B-4AA4-BC2A-C7D76B85989E}"/>
          </ac:spMkLst>
        </pc:spChg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2" creationId="{91F9778B-77B0-4DF0-B2CA-3E3E44142570}"/>
          </ac:spMkLst>
        </pc:spChg>
        <pc:spChg chg="mod">
          <ac:chgData name="Kelly z" userId="9c4022f9b92ad42c" providerId="LiveId" clId="{D124F4E2-E853-4917-9362-9C640FF522BD}" dt="2021-04-30T02:11:44.277" v="924"/>
          <ac:spMkLst>
            <pc:docMk/>
            <pc:sldMk cId="3140238748" sldId="276"/>
            <ac:spMk id="13" creationId="{58323AFD-8879-4298-A3FE-58185CA3E73D}"/>
          </ac:spMkLst>
        </pc:spChg>
        <pc:spChg chg="mod">
          <ac:chgData name="Kelly z" userId="9c4022f9b92ad42c" providerId="LiveId" clId="{D124F4E2-E853-4917-9362-9C640FF522BD}" dt="2021-04-30T02:16:00.495" v="1236" actId="20577"/>
          <ac:spMkLst>
            <pc:docMk/>
            <pc:sldMk cId="3140238748" sldId="276"/>
            <ac:spMk id="49" creationId="{DD8923B6-4E7C-477A-B2D6-43846CB20A7A}"/>
          </ac:spMkLst>
        </pc:spChg>
        <pc:grpChg chg="add mod">
          <ac:chgData name="Kelly z" userId="9c4022f9b92ad42c" providerId="LiveId" clId="{D124F4E2-E853-4917-9362-9C640FF522BD}" dt="2021-04-30T02:11:44.277" v="924"/>
          <ac:grpSpMkLst>
            <pc:docMk/>
            <pc:sldMk cId="3140238748" sldId="276"/>
            <ac:grpSpMk id="9" creationId="{478ADCBD-335E-4264-8FF8-F94D3D70197D}"/>
          </ac:grpSpMkLst>
        </pc:grpChg>
        <pc:grpChg chg="del">
          <ac:chgData name="Kelly z" userId="9c4022f9b92ad42c" providerId="LiveId" clId="{D124F4E2-E853-4917-9362-9C640FF522BD}" dt="2021-04-30T02:11:47.507" v="925" actId="478"/>
          <ac:grpSpMkLst>
            <pc:docMk/>
            <pc:sldMk cId="3140238748" sldId="276"/>
            <ac:grpSpMk id="14" creationId="{D77426B8-A01E-4F25-9A27-FEBFD3558073}"/>
          </ac:grpSpMkLst>
        </pc:grpChg>
      </pc:sldChg>
      <pc:sldChg chg="modSp add mod">
        <pc:chgData name="Kelly z" userId="9c4022f9b92ad42c" providerId="LiveId" clId="{D124F4E2-E853-4917-9362-9C640FF522BD}" dt="2021-04-30T02:18:25.249" v="1528" actId="20577"/>
        <pc:sldMkLst>
          <pc:docMk/>
          <pc:sldMk cId="3026664807" sldId="277"/>
        </pc:sldMkLst>
        <pc:spChg chg="mod">
          <ac:chgData name="Kelly z" userId="9c4022f9b92ad42c" providerId="LiveId" clId="{D124F4E2-E853-4917-9362-9C640FF522BD}" dt="2021-04-30T02:16:45" v="1269" actId="20577"/>
          <ac:spMkLst>
            <pc:docMk/>
            <pc:sldMk cId="3026664807" sldId="277"/>
            <ac:spMk id="5" creationId="{AFCD38D0-B5A9-4A0E-BE39-75C41D195B1E}"/>
          </ac:spMkLst>
        </pc:spChg>
        <pc:spChg chg="mod">
          <ac:chgData name="Kelly z" userId="9c4022f9b92ad42c" providerId="LiveId" clId="{D124F4E2-E853-4917-9362-9C640FF522BD}" dt="2021-04-30T02:17:05.401" v="1357" actId="20577"/>
          <ac:spMkLst>
            <pc:docMk/>
            <pc:sldMk cId="3026664807" sldId="277"/>
            <ac:spMk id="42" creationId="{5ACDC559-CB23-4C5D-89F9-9525C384D3E5}"/>
          </ac:spMkLst>
        </pc:spChg>
        <pc:spChg chg="mod">
          <ac:chgData name="Kelly z" userId="9c4022f9b92ad42c" providerId="LiveId" clId="{D124F4E2-E853-4917-9362-9C640FF522BD}" dt="2021-04-30T02:18:01.665" v="1471" actId="20577"/>
          <ac:spMkLst>
            <pc:docMk/>
            <pc:sldMk cId="3026664807" sldId="277"/>
            <ac:spMk id="43" creationId="{0DB4F25F-D6DE-4B88-B802-F51FC2C31AC5}"/>
          </ac:spMkLst>
        </pc:spChg>
        <pc:spChg chg="mod">
          <ac:chgData name="Kelly z" userId="9c4022f9b92ad42c" providerId="LiveId" clId="{D124F4E2-E853-4917-9362-9C640FF522BD}" dt="2021-04-30T02:17:47.937" v="1461" actId="14100"/>
          <ac:spMkLst>
            <pc:docMk/>
            <pc:sldMk cId="3026664807" sldId="277"/>
            <ac:spMk id="44" creationId="{94246575-CEA2-43FA-A0ED-96E4C27F4769}"/>
          </ac:spMkLst>
        </pc:spChg>
        <pc:spChg chg="mod">
          <ac:chgData name="Kelly z" userId="9c4022f9b92ad42c" providerId="LiveId" clId="{D124F4E2-E853-4917-9362-9C640FF522BD}" dt="2021-04-30T02:18:25.249" v="1528" actId="20577"/>
          <ac:spMkLst>
            <pc:docMk/>
            <pc:sldMk cId="3026664807" sldId="277"/>
            <ac:spMk id="45" creationId="{F92763CB-80B5-4E1A-8B88-0F19555030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AE8A8-2A45-4110-912B-BCFA781EE3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6309-AA57-4CAB-859E-E38DD2B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06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410D-9441-4980-9096-A6CBA53FD1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60F3F-76EF-420D-8317-BB21376A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4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26B09BD-054F-4212-B099-8FDF842F7BD3}"/>
              </a:ext>
            </a:extLst>
          </p:cNvPr>
          <p:cNvSpPr txBox="1"/>
          <p:nvPr/>
        </p:nvSpPr>
        <p:spPr>
          <a:xfrm>
            <a:off x="8154444" y="609600"/>
            <a:ext cx="3113112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185166" defTabSz="914400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sz="24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An exploration of customer information of insurance company</a:t>
            </a:r>
          </a:p>
        </p:txBody>
      </p:sp>
      <p:pic>
        <p:nvPicPr>
          <p:cNvPr id="55" name="Picture 43">
            <a:extLst>
              <a:ext uri="{FF2B5EF4-FFF2-40B4-BE49-F238E27FC236}">
                <a16:creationId xmlns:a16="http://schemas.microsoft.com/office/drawing/2014/main" id="{4D6A3A53-0B3B-F119-183A-AB78D0FF0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56" name="TextBox 6">
            <a:extLst>
              <a:ext uri="{FF2B5EF4-FFF2-40B4-BE49-F238E27FC236}">
                <a16:creationId xmlns:a16="http://schemas.microsoft.com/office/drawing/2014/main" id="{1FC336B9-AF0D-47B6-9887-EFF7EFC22A11}"/>
              </a:ext>
            </a:extLst>
          </p:cNvPr>
          <p:cNvSpPr txBox="1"/>
          <p:nvPr/>
        </p:nvSpPr>
        <p:spPr>
          <a:xfrm>
            <a:off x="8154444" y="4717914"/>
            <a:ext cx="3113112" cy="107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486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Key insights &amp; </a:t>
            </a:r>
          </a:p>
          <a:p>
            <a:pPr indent="-228600" defTabSz="914400">
              <a:lnSpc>
                <a:spcPct val="120000"/>
              </a:lnSpc>
              <a:spcAft>
                <a:spcPts val="486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98508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BMI of a male customer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the significance level be </a:t>
            </a:r>
            <a:r>
              <a:rPr lang="el-GR" sz="3600" b="0" i="0" dirty="0">
                <a:effectLst/>
                <a:latin typeface="Helvetica Neue"/>
              </a:rPr>
              <a:t>α 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Null Hypothesis: 		       • Alternative Hypothesis: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H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 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H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0" i="0" dirty="0">
                <a:effectLst/>
                <a:latin typeface="Helvetica Neue"/>
              </a:rPr>
              <a:t>≠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n-US" sz="36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Using a two independent sample t-test for equality of means, we find a p-value of 0.0899.  Therefore, we fail to reject the null hypothesis.</a:t>
            </a:r>
            <a:endParaRPr lang="en-US" sz="36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B9273-F3F3-4311-BD04-F8825740C030}"/>
              </a:ext>
            </a:extLst>
          </p:cNvPr>
          <p:cNvSpPr txBox="1"/>
          <p:nvPr/>
        </p:nvSpPr>
        <p:spPr>
          <a:xfrm>
            <a:off x="4235846" y="353762"/>
            <a:ext cx="445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females vs. males</a:t>
            </a:r>
          </a:p>
        </p:txBody>
      </p:sp>
    </p:spTree>
    <p:extLst>
      <p:ext uri="{BB962C8B-B14F-4D97-AF65-F5344CB8AC3E}">
        <p14:creationId xmlns:p14="http://schemas.microsoft.com/office/powerpoint/2010/main" val="23757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73B36-BBD9-4B48-8158-D7AEB47F6086}"/>
              </a:ext>
            </a:extLst>
          </p:cNvPr>
          <p:cNvSpPr txBox="1"/>
          <p:nvPr/>
        </p:nvSpPr>
        <p:spPr>
          <a:xfrm>
            <a:off x="3545732" y="246859"/>
            <a:ext cx="445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females vs. males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465200" y="3126722"/>
            <a:ext cx="4072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Hypothesis testing confirm that the mean BMIs of male customers are statistically equal to the mean BMIs of female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316A0-5B74-F06C-2798-D7CF1B62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29" y="1061049"/>
            <a:ext cx="6442317" cy="52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4DB3-FC24-4E9C-A1E8-9E116D5949C9}"/>
              </a:ext>
            </a:extLst>
          </p:cNvPr>
          <p:cNvSpPr txBox="1"/>
          <p:nvPr/>
        </p:nvSpPr>
        <p:spPr>
          <a:xfrm>
            <a:off x="2897909" y="199256"/>
            <a:ext cx="58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Proportion of smokers by region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F8C14-FAE7-4E40-B0A3-BEF1904AC2D3}"/>
              </a:ext>
            </a:extLst>
          </p:cNvPr>
          <p:cNvSpPr/>
          <p:nvPr/>
        </p:nvSpPr>
        <p:spPr>
          <a:xfrm>
            <a:off x="1696598" y="2017875"/>
            <a:ext cx="10212636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AF6CA2-0EA4-4B92-84D4-9E71A6502C4C}"/>
              </a:ext>
            </a:extLst>
          </p:cNvPr>
          <p:cNvSpPr/>
          <p:nvPr/>
        </p:nvSpPr>
        <p:spPr>
          <a:xfrm>
            <a:off x="1680345" y="2025455"/>
            <a:ext cx="2606246" cy="3640695"/>
          </a:xfrm>
          <a:prstGeom prst="rect">
            <a:avLst/>
          </a:prstGeom>
          <a:solidFill>
            <a:srgbClr val="1A61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188CA-DA58-4E84-8620-DC4B2CA4B3B8}"/>
              </a:ext>
            </a:extLst>
          </p:cNvPr>
          <p:cNvSpPr/>
          <p:nvPr/>
        </p:nvSpPr>
        <p:spPr>
          <a:xfrm>
            <a:off x="4263530" y="1103475"/>
            <a:ext cx="7645704" cy="548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61FA53-CF32-4086-BA09-1D710694941F}"/>
              </a:ext>
            </a:extLst>
          </p:cNvPr>
          <p:cNvSpPr/>
          <p:nvPr/>
        </p:nvSpPr>
        <p:spPr>
          <a:xfrm>
            <a:off x="4286592" y="1101256"/>
            <a:ext cx="5849433" cy="923145"/>
          </a:xfrm>
          <a:prstGeom prst="rect">
            <a:avLst/>
          </a:prstGeom>
          <a:solidFill>
            <a:srgbClr val="1A61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C227E2-D22D-4C26-ACA5-8C70CCECBE8C}"/>
              </a:ext>
            </a:extLst>
          </p:cNvPr>
          <p:cNvSpPr/>
          <p:nvPr/>
        </p:nvSpPr>
        <p:spPr>
          <a:xfrm>
            <a:off x="10139303" y="1100658"/>
            <a:ext cx="1750397" cy="5480474"/>
          </a:xfrm>
          <a:prstGeom prst="rect">
            <a:avLst/>
          </a:prstGeom>
          <a:solidFill>
            <a:srgbClr val="97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41F97-7FC2-4033-86C6-3A288E760465}"/>
              </a:ext>
            </a:extLst>
          </p:cNvPr>
          <p:cNvSpPr/>
          <p:nvPr/>
        </p:nvSpPr>
        <p:spPr>
          <a:xfrm>
            <a:off x="1690042" y="5675475"/>
            <a:ext cx="10219189" cy="923145"/>
          </a:xfrm>
          <a:prstGeom prst="rect">
            <a:avLst/>
          </a:prstGeom>
          <a:solidFill>
            <a:srgbClr val="97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0E0D99-74A5-4E7E-A820-396E7F2468DA}"/>
              </a:ext>
            </a:extLst>
          </p:cNvPr>
          <p:cNvCxnSpPr>
            <a:cxnSpLocks/>
          </p:cNvCxnSpPr>
          <p:nvPr/>
        </p:nvCxnSpPr>
        <p:spPr>
          <a:xfrm>
            <a:off x="1696598" y="20178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B0A748-2004-4BA3-9937-7C496F40ABFD}"/>
              </a:ext>
            </a:extLst>
          </p:cNvPr>
          <p:cNvCxnSpPr>
            <a:cxnSpLocks/>
          </p:cNvCxnSpPr>
          <p:nvPr/>
        </p:nvCxnSpPr>
        <p:spPr>
          <a:xfrm>
            <a:off x="1696598" y="65898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36195-9AD6-4FAD-A4FB-8BB134A3E3BB}"/>
              </a:ext>
            </a:extLst>
          </p:cNvPr>
          <p:cNvCxnSpPr>
            <a:cxnSpLocks/>
          </p:cNvCxnSpPr>
          <p:nvPr/>
        </p:nvCxnSpPr>
        <p:spPr>
          <a:xfrm>
            <a:off x="1696598" y="29322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07980-0A36-4F36-AEFA-7592CFF5773B}"/>
              </a:ext>
            </a:extLst>
          </p:cNvPr>
          <p:cNvCxnSpPr>
            <a:cxnSpLocks/>
          </p:cNvCxnSpPr>
          <p:nvPr/>
        </p:nvCxnSpPr>
        <p:spPr>
          <a:xfrm>
            <a:off x="1696598" y="38466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EEC06B-7F73-4CBD-92BC-8B526441C080}"/>
              </a:ext>
            </a:extLst>
          </p:cNvPr>
          <p:cNvCxnSpPr>
            <a:cxnSpLocks/>
          </p:cNvCxnSpPr>
          <p:nvPr/>
        </p:nvCxnSpPr>
        <p:spPr>
          <a:xfrm>
            <a:off x="1696598" y="47610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5C7173-37B8-480C-9670-1551D803EE09}"/>
              </a:ext>
            </a:extLst>
          </p:cNvPr>
          <p:cNvCxnSpPr>
            <a:cxnSpLocks/>
          </p:cNvCxnSpPr>
          <p:nvPr/>
        </p:nvCxnSpPr>
        <p:spPr>
          <a:xfrm>
            <a:off x="1696598" y="5675475"/>
            <a:ext cx="1021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BEC643-DF1F-4DB6-88B5-9FE6958F56D1}"/>
              </a:ext>
            </a:extLst>
          </p:cNvPr>
          <p:cNvCxnSpPr>
            <a:cxnSpLocks/>
          </p:cNvCxnSpPr>
          <p:nvPr/>
        </p:nvCxnSpPr>
        <p:spPr>
          <a:xfrm rot="5400000">
            <a:off x="9166034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6A3338-44C2-4471-8929-8E85BCEAAB78}"/>
              </a:ext>
            </a:extLst>
          </p:cNvPr>
          <p:cNvCxnSpPr>
            <a:cxnSpLocks/>
          </p:cNvCxnSpPr>
          <p:nvPr/>
        </p:nvCxnSpPr>
        <p:spPr>
          <a:xfrm rot="5400000">
            <a:off x="4445173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1E4E96-E32D-4094-921E-8F73B48B9B66}"/>
              </a:ext>
            </a:extLst>
          </p:cNvPr>
          <p:cNvCxnSpPr>
            <a:cxnSpLocks/>
          </p:cNvCxnSpPr>
          <p:nvPr/>
        </p:nvCxnSpPr>
        <p:spPr>
          <a:xfrm rot="5400000">
            <a:off x="7376577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298BD7-45BD-4A04-A591-5D344C749F61}"/>
              </a:ext>
            </a:extLst>
          </p:cNvPr>
          <p:cNvSpPr txBox="1"/>
          <p:nvPr/>
        </p:nvSpPr>
        <p:spPr>
          <a:xfrm>
            <a:off x="1696598" y="2105743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Northeast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5B38E-8916-468D-8C39-F6263B489D5F}"/>
              </a:ext>
            </a:extLst>
          </p:cNvPr>
          <p:cNvSpPr txBox="1"/>
          <p:nvPr/>
        </p:nvSpPr>
        <p:spPr>
          <a:xfrm>
            <a:off x="1696598" y="3025944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Northwest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E6F6C8-0259-4A3B-B763-AB26B6AE6F74}"/>
              </a:ext>
            </a:extLst>
          </p:cNvPr>
          <p:cNvSpPr txBox="1"/>
          <p:nvPr/>
        </p:nvSpPr>
        <p:spPr>
          <a:xfrm>
            <a:off x="1696598" y="3946145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Southeast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75E5F-8E8A-4D3E-8B09-731C5D85775B}"/>
              </a:ext>
            </a:extLst>
          </p:cNvPr>
          <p:cNvSpPr txBox="1"/>
          <p:nvPr/>
        </p:nvSpPr>
        <p:spPr>
          <a:xfrm>
            <a:off x="1696598" y="4866346"/>
            <a:ext cx="260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Southwest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B3C5D1-F60C-40B4-BEC5-E230DFFE4844}"/>
              </a:ext>
            </a:extLst>
          </p:cNvPr>
          <p:cNvSpPr txBox="1"/>
          <p:nvPr/>
        </p:nvSpPr>
        <p:spPr>
          <a:xfrm>
            <a:off x="1696598" y="5786545"/>
            <a:ext cx="254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TOTAL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45D4F-2C38-4851-A9C5-E65E33AA5EC5}"/>
              </a:ext>
            </a:extLst>
          </p:cNvPr>
          <p:cNvSpPr txBox="1"/>
          <p:nvPr/>
        </p:nvSpPr>
        <p:spPr>
          <a:xfrm>
            <a:off x="4263528" y="1210520"/>
            <a:ext cx="294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Smoker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84DD7-4741-4106-B975-F680B39D5730}"/>
              </a:ext>
            </a:extLst>
          </p:cNvPr>
          <p:cNvSpPr txBox="1"/>
          <p:nvPr/>
        </p:nvSpPr>
        <p:spPr>
          <a:xfrm>
            <a:off x="7182082" y="1219270"/>
            <a:ext cx="293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Non-smoker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F7CD71-D099-4162-85A5-C5B1BF387C50}"/>
              </a:ext>
            </a:extLst>
          </p:cNvPr>
          <p:cNvSpPr txBox="1"/>
          <p:nvPr/>
        </p:nvSpPr>
        <p:spPr>
          <a:xfrm>
            <a:off x="10113487" y="1208166"/>
            <a:ext cx="179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TOTAL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1D9679-7FC3-4B85-A5AB-4F878789E0DD}"/>
              </a:ext>
            </a:extLst>
          </p:cNvPr>
          <p:cNvSpPr txBox="1"/>
          <p:nvPr/>
        </p:nvSpPr>
        <p:spPr>
          <a:xfrm>
            <a:off x="4263527" y="2051631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67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B84237-5A9B-44C6-B9E8-3B944AFAB0B3}"/>
              </a:ext>
            </a:extLst>
          </p:cNvPr>
          <p:cNvSpPr txBox="1"/>
          <p:nvPr/>
        </p:nvSpPr>
        <p:spPr>
          <a:xfrm>
            <a:off x="4263527" y="296895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58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0A61E-B512-44C8-B992-0FD7DE2AD3E6}"/>
              </a:ext>
            </a:extLst>
          </p:cNvPr>
          <p:cNvSpPr txBox="1"/>
          <p:nvPr/>
        </p:nvSpPr>
        <p:spPr>
          <a:xfrm>
            <a:off x="4263527" y="3886279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91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DE7F8E-F75E-4C5E-A5FC-2CA60F20A16E}"/>
              </a:ext>
            </a:extLst>
          </p:cNvPr>
          <p:cNvSpPr txBox="1"/>
          <p:nvPr/>
        </p:nvSpPr>
        <p:spPr>
          <a:xfrm>
            <a:off x="4263527" y="4803603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F4DF80-9FF6-4F30-8643-1E46151128F5}"/>
              </a:ext>
            </a:extLst>
          </p:cNvPr>
          <p:cNvSpPr txBox="1"/>
          <p:nvPr/>
        </p:nvSpPr>
        <p:spPr>
          <a:xfrm>
            <a:off x="4263527" y="572092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274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395352-B8CB-435F-82B0-A0CD62CB55E3}"/>
              </a:ext>
            </a:extLst>
          </p:cNvPr>
          <p:cNvSpPr txBox="1"/>
          <p:nvPr/>
        </p:nvSpPr>
        <p:spPr>
          <a:xfrm>
            <a:off x="7194930" y="2051631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257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193B9-4CDE-4096-9153-79FD8E277C21}"/>
              </a:ext>
            </a:extLst>
          </p:cNvPr>
          <p:cNvSpPr txBox="1"/>
          <p:nvPr/>
        </p:nvSpPr>
        <p:spPr>
          <a:xfrm>
            <a:off x="7194930" y="296895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267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A2B53-32E3-4FA9-946C-EA406EC8C14C}"/>
              </a:ext>
            </a:extLst>
          </p:cNvPr>
          <p:cNvSpPr txBox="1"/>
          <p:nvPr/>
        </p:nvSpPr>
        <p:spPr>
          <a:xfrm>
            <a:off x="7194930" y="3886279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273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F28C05-637C-4BBB-8955-4C82EA6DF328}"/>
              </a:ext>
            </a:extLst>
          </p:cNvPr>
          <p:cNvSpPr txBox="1"/>
          <p:nvPr/>
        </p:nvSpPr>
        <p:spPr>
          <a:xfrm>
            <a:off x="7194930" y="4803603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267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45950F-2EA9-4D0F-8B78-FA3114875A09}"/>
              </a:ext>
            </a:extLst>
          </p:cNvPr>
          <p:cNvSpPr txBox="1"/>
          <p:nvPr/>
        </p:nvSpPr>
        <p:spPr>
          <a:xfrm>
            <a:off x="7194930" y="5720925"/>
            <a:ext cx="2905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1064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E258E-B25A-4FD1-BF81-EE0D3F6DB491}"/>
              </a:ext>
            </a:extLst>
          </p:cNvPr>
          <p:cNvSpPr txBox="1"/>
          <p:nvPr/>
        </p:nvSpPr>
        <p:spPr>
          <a:xfrm>
            <a:off x="10119777" y="2051631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2AB958-5E47-4995-9ABB-952F9363CC35}"/>
              </a:ext>
            </a:extLst>
          </p:cNvPr>
          <p:cNvSpPr txBox="1"/>
          <p:nvPr/>
        </p:nvSpPr>
        <p:spPr>
          <a:xfrm>
            <a:off x="10119777" y="2968955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B00E45-0187-45B0-BF85-5E28A46CFB27}"/>
              </a:ext>
            </a:extLst>
          </p:cNvPr>
          <p:cNvSpPr txBox="1"/>
          <p:nvPr/>
        </p:nvSpPr>
        <p:spPr>
          <a:xfrm>
            <a:off x="10119777" y="3886279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364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5B3E1-155E-456C-AEB2-B4A5DC2FBB7B}"/>
              </a:ext>
            </a:extLst>
          </p:cNvPr>
          <p:cNvSpPr txBox="1"/>
          <p:nvPr/>
        </p:nvSpPr>
        <p:spPr>
          <a:xfrm>
            <a:off x="10119777" y="4803603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325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CC9192-40CC-4412-8824-5886E62DC747}"/>
              </a:ext>
            </a:extLst>
          </p:cNvPr>
          <p:cNvSpPr txBox="1"/>
          <p:nvPr/>
        </p:nvSpPr>
        <p:spPr>
          <a:xfrm>
            <a:off x="10119777" y="5720925"/>
            <a:ext cx="176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1338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283495-FDD9-42E6-8460-A9D23D927AD4}"/>
              </a:ext>
            </a:extLst>
          </p:cNvPr>
          <p:cNvCxnSpPr>
            <a:cxnSpLocks/>
          </p:cNvCxnSpPr>
          <p:nvPr/>
        </p:nvCxnSpPr>
        <p:spPr>
          <a:xfrm rot="5400000">
            <a:off x="1523866" y="3846674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3852F29-248B-473C-973F-8CE0316FE457}"/>
              </a:ext>
            </a:extLst>
          </p:cNvPr>
          <p:cNvSpPr/>
          <p:nvPr/>
        </p:nvSpPr>
        <p:spPr>
          <a:xfrm>
            <a:off x="1693318" y="2017295"/>
            <a:ext cx="10212636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87560" y="1108141"/>
            <a:ext cx="108044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Each region appears to have relatively equal proportions of smokers vs non-smokers: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• Northeast: 20.7% smoke, 79.3% do not smoke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• Northwest: 17.8% smoke, 82.2% do not smoke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• Southeast: 25.0% smoke, 75.0% do not smoke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• Southwest: 17.8% smoke, 82.2% do not smoke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4DB3-FC24-4E9C-A1E8-9E116D5949C9}"/>
              </a:ext>
            </a:extLst>
          </p:cNvPr>
          <p:cNvSpPr txBox="1"/>
          <p:nvPr/>
        </p:nvSpPr>
        <p:spPr>
          <a:xfrm>
            <a:off x="3286098" y="268125"/>
            <a:ext cx="58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Proportion of smokers by region</a:t>
            </a:r>
          </a:p>
        </p:txBody>
      </p:sp>
    </p:spTree>
    <p:extLst>
      <p:ext uri="{BB962C8B-B14F-4D97-AF65-F5344CB8AC3E}">
        <p14:creationId xmlns:p14="http://schemas.microsoft.com/office/powerpoint/2010/main" val="28983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the significance level be </a:t>
            </a:r>
            <a:r>
              <a:rPr lang="el-GR" sz="3600" b="0" i="0" dirty="0">
                <a:effectLst/>
                <a:latin typeface="Helvetica Neue"/>
              </a:rPr>
              <a:t>α 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Null Hypothesis: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  Smoking preference is independent of region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Alternative Hypothesis: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  Smoking preference is not independent of region</a:t>
            </a:r>
          </a:p>
          <a:p>
            <a:endParaRPr lang="en-US" sz="36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Using a chi-squared test for independence, we find a p-value of 0.0617.  Therefore, we fail to reject the null hypothesis.  </a:t>
            </a:r>
            <a:endParaRPr lang="en-US" sz="36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6AE96-3C92-419A-B320-6771B2F3961F}"/>
              </a:ext>
            </a:extLst>
          </p:cNvPr>
          <p:cNvSpPr txBox="1"/>
          <p:nvPr/>
        </p:nvSpPr>
        <p:spPr>
          <a:xfrm>
            <a:off x="3346483" y="199114"/>
            <a:ext cx="58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Proportion of smokers by region</a:t>
            </a:r>
          </a:p>
        </p:txBody>
      </p:sp>
    </p:spTree>
    <p:extLst>
      <p:ext uri="{BB962C8B-B14F-4D97-AF65-F5344CB8AC3E}">
        <p14:creationId xmlns:p14="http://schemas.microsoft.com/office/powerpoint/2010/main" val="401665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412617" y="2643854"/>
            <a:ext cx="3165454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Hypothesis testing confirms that the proportion of smokers is independent of region. </a:t>
            </a:r>
          </a:p>
          <a:p>
            <a:endParaRPr lang="en-US" sz="20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Therefore, we conclude that the proportion of smokers is not significantly different across regions.</a:t>
            </a:r>
            <a:endParaRPr lang="en-US" sz="20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6AE96-3C92-419A-B320-6771B2F3961F}"/>
              </a:ext>
            </a:extLst>
          </p:cNvPr>
          <p:cNvSpPr txBox="1"/>
          <p:nvPr/>
        </p:nvSpPr>
        <p:spPr>
          <a:xfrm>
            <a:off x="2915162" y="224992"/>
            <a:ext cx="58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Proportion of smokers by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1AE05-854B-3E18-8BA2-EBE9514D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71" y="1100657"/>
            <a:ext cx="7521592" cy="5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D6D4A-B312-488F-AD8D-3BEE3D8DD454}"/>
              </a:ext>
            </a:extLst>
          </p:cNvPr>
          <p:cNvSpPr txBox="1"/>
          <p:nvPr/>
        </p:nvSpPr>
        <p:spPr>
          <a:xfrm>
            <a:off x="2415672" y="190856"/>
            <a:ext cx="784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women based on number of children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439320" y="1816027"/>
            <a:ext cx="59386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662 female customers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289 have zero children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(43.7%)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158 have one child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(23.9%)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119 have two children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(17.9%)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96 have three+ children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(14.5%)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47266-27C1-3518-7438-BB163285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8338"/>
            <a:ext cx="5921253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800C4-1B78-450B-88D9-891CC3BE4DA5}"/>
              </a:ext>
            </a:extLst>
          </p:cNvPr>
          <p:cNvGrpSpPr/>
          <p:nvPr/>
        </p:nvGrpSpPr>
        <p:grpSpPr>
          <a:xfrm>
            <a:off x="271454" y="195094"/>
            <a:ext cx="9917418" cy="738246"/>
            <a:chOff x="524003" y="762827"/>
            <a:chExt cx="9917418" cy="7382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63234-A171-4992-9600-CB85DABDA05F}"/>
                </a:ext>
              </a:extLst>
            </p:cNvPr>
            <p:cNvSpPr txBox="1"/>
            <p:nvPr/>
          </p:nvSpPr>
          <p:spPr>
            <a:xfrm>
              <a:off x="524003" y="762827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0" dirty="0">
                <a:latin typeface="Lucida Console" panose="020B06090405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D6D4A-B312-488F-AD8D-3BEE3D8DD454}"/>
                </a:ext>
              </a:extLst>
            </p:cNvPr>
            <p:cNvSpPr txBox="1"/>
            <p:nvPr/>
          </p:nvSpPr>
          <p:spPr>
            <a:xfrm>
              <a:off x="2599210" y="916298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92764" y="1948853"/>
            <a:ext cx="289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0 children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Min: 17.3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Median: 29.9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Mean: 30.4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Max: 46.09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1 child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Min: 16.8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Median: 29.6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Mean: 30.1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Max: 46.09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43938-2250-4EBA-9DE9-BC7AB7F75AFF}"/>
              </a:ext>
            </a:extLst>
          </p:cNvPr>
          <p:cNvSpPr txBox="1"/>
          <p:nvPr/>
        </p:nvSpPr>
        <p:spPr>
          <a:xfrm>
            <a:off x="4895813" y="1948853"/>
            <a:ext cx="289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2 children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Min: 17.2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Median: 31.3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Mean: 30.6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Max: 48.1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3+ children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Min: 18.3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Median: 30.2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Mean: 30.6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Max: 46.8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35BAF-DD90-DA25-F2D8-6FE300CF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45" y="1294904"/>
            <a:ext cx="4267570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zero children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one child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two children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BMI of a female customer with 3+ children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Let the significance level be </a:t>
            </a:r>
            <a:r>
              <a:rPr lang="el-GR" sz="2800" b="0" i="0" dirty="0">
                <a:effectLst/>
                <a:latin typeface="Helvetica Neue"/>
              </a:rPr>
              <a:t>α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Null Hypothesis: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Alternative Hypothesis: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 At least one of the means listed in H</a:t>
            </a:r>
            <a:r>
              <a:rPr 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is not equal to the others</a:t>
            </a:r>
          </a:p>
          <a:p>
            <a:endParaRPr lang="en-US" sz="28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• Using an ANOVA test, we find a p-value of 0.84.  Therefore, we fail to reject the null hypothesis.</a:t>
            </a:r>
            <a:endParaRPr lang="en-US" sz="28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23AFD-8879-4298-A3FE-58185CA3E73D}"/>
              </a:ext>
            </a:extLst>
          </p:cNvPr>
          <p:cNvSpPr txBox="1"/>
          <p:nvPr/>
        </p:nvSpPr>
        <p:spPr>
          <a:xfrm>
            <a:off x="2174894" y="217668"/>
            <a:ext cx="784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women based on 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314023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800C4-1B78-450B-88D9-891CC3BE4DA5}"/>
              </a:ext>
            </a:extLst>
          </p:cNvPr>
          <p:cNvGrpSpPr/>
          <p:nvPr/>
        </p:nvGrpSpPr>
        <p:grpSpPr>
          <a:xfrm>
            <a:off x="156754" y="195094"/>
            <a:ext cx="10589621" cy="707886"/>
            <a:chOff x="409303" y="762827"/>
            <a:chExt cx="10589621" cy="707886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73B5B576-BA80-4533-BA98-62CC6999DB46}"/>
                </a:ext>
              </a:extLst>
            </p:cNvPr>
            <p:cNvSpPr/>
            <p:nvPr/>
          </p:nvSpPr>
          <p:spPr>
            <a:xfrm flipH="1">
              <a:off x="409303" y="793351"/>
              <a:ext cx="661851" cy="658368"/>
            </a:xfrm>
            <a:prstGeom prst="flowChartDelay">
              <a:avLst/>
            </a:prstGeom>
            <a:solidFill>
              <a:srgbClr val="DE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1A9AA8-3A42-4800-BD8D-FD201EDC1133}"/>
                </a:ext>
              </a:extLst>
            </p:cNvPr>
            <p:cNvSpPr/>
            <p:nvPr/>
          </p:nvSpPr>
          <p:spPr>
            <a:xfrm>
              <a:off x="1053735" y="793351"/>
              <a:ext cx="9945189" cy="65836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  <a:alpha val="50000"/>
                  </a:schemeClr>
                </a:gs>
                <a:gs pos="600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63234-A171-4992-9600-CB85DABDA05F}"/>
                </a:ext>
              </a:extLst>
            </p:cNvPr>
            <p:cNvSpPr txBox="1"/>
            <p:nvPr/>
          </p:nvSpPr>
          <p:spPr>
            <a:xfrm>
              <a:off x="524003" y="762827"/>
              <a:ext cx="494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ucida Console" panose="020B0609040504020204" pitchFamily="49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D6D4A-B312-488F-AD8D-3BEE3D8DD454}"/>
                </a:ext>
              </a:extLst>
            </p:cNvPr>
            <p:cNvSpPr txBox="1"/>
            <p:nvPr/>
          </p:nvSpPr>
          <p:spPr>
            <a:xfrm>
              <a:off x="1106840" y="841204"/>
              <a:ext cx="7842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BMI of women based on number of children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677379" y="2927696"/>
            <a:ext cx="5448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Hypothesis testing confirms that the mean BMIs of women with 0, 1, 2, or 3+ children are statistically equal.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6CC37-7605-0998-CC0F-482F64EE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17" y="1530083"/>
            <a:ext cx="4359018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1EC9C-26D3-A28A-8E5C-8FEB2D29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27086" b="16664"/>
          <a:stretch/>
        </p:blipFill>
        <p:spPr>
          <a:xfrm>
            <a:off x="20" y="14055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9BDF46-9C04-4DFA-9D28-A33BBC6ED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6F7E-61C1-766D-A750-78C2D0E321B3}"/>
              </a:ext>
            </a:extLst>
          </p:cNvPr>
          <p:cNvSpPr txBox="1"/>
          <p:nvPr/>
        </p:nvSpPr>
        <p:spPr>
          <a:xfrm>
            <a:off x="1147314" y="1078302"/>
            <a:ext cx="92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E2A1D-A38B-5263-D57E-CB91238FD7A4}"/>
              </a:ext>
            </a:extLst>
          </p:cNvPr>
          <p:cNvSpPr txBox="1"/>
          <p:nvPr/>
        </p:nvSpPr>
        <p:spPr>
          <a:xfrm>
            <a:off x="2408208" y="708970"/>
            <a:ext cx="7375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2D665-8C11-87A3-7915-6570886A0C7D}"/>
              </a:ext>
            </a:extLst>
          </p:cNvPr>
          <p:cNvSpPr txBox="1"/>
          <p:nvPr/>
        </p:nvSpPr>
        <p:spPr>
          <a:xfrm>
            <a:off x="1771289" y="3143744"/>
            <a:ext cx="902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Are the medical claims made by the people who smoke greater than those who smoke greater than those who don't? </a:t>
            </a:r>
          </a:p>
          <a:p>
            <a:endParaRPr lang="en-US" dirty="0"/>
          </a:p>
          <a:p>
            <a:r>
              <a:rPr lang="en-US" dirty="0"/>
              <a:t>2. Are the BMI's of females in the data set different than BMI's of males?</a:t>
            </a:r>
          </a:p>
          <a:p>
            <a:endParaRPr lang="en-US" dirty="0"/>
          </a:p>
          <a:p>
            <a:r>
              <a:rPr lang="en-US" dirty="0"/>
              <a:t>3. Is the proportion of smokers significantly different across regions?</a:t>
            </a:r>
          </a:p>
          <a:p>
            <a:endParaRPr lang="en-US" dirty="0"/>
          </a:p>
          <a:p>
            <a:r>
              <a:rPr lang="en-US" dirty="0"/>
              <a:t>4. Is the mean BMI of women with zero children, one child, or two children the same?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74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D38D0-B5A9-4A0E-BE39-75C41D195B1E}"/>
              </a:ext>
            </a:extLst>
          </p:cNvPr>
          <p:cNvSpPr txBox="1"/>
          <p:nvPr/>
        </p:nvSpPr>
        <p:spPr>
          <a:xfrm>
            <a:off x="0" y="0"/>
            <a:ext cx="5280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ucida Console" panose="020B0609040504020204" pitchFamily="49" charset="0"/>
              </a:rPr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34D773-E809-4AA0-A764-018D57B3C159}"/>
              </a:ext>
            </a:extLst>
          </p:cNvPr>
          <p:cNvSpPr txBox="1"/>
          <p:nvPr/>
        </p:nvSpPr>
        <p:spPr>
          <a:xfrm>
            <a:off x="1106840" y="1126773"/>
            <a:ext cx="8190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Medical claims of smokers vs. non-smokers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39712A-0DE1-4AA3-9306-965AED4CAB80}"/>
              </a:ext>
            </a:extLst>
          </p:cNvPr>
          <p:cNvSpPr txBox="1"/>
          <p:nvPr/>
        </p:nvSpPr>
        <p:spPr>
          <a:xfrm>
            <a:off x="1106840" y="2565552"/>
            <a:ext cx="491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females vs. males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9A2A09-893B-47F4-B09B-7BDE934C42DA}"/>
              </a:ext>
            </a:extLst>
          </p:cNvPr>
          <p:cNvSpPr txBox="1"/>
          <p:nvPr/>
        </p:nvSpPr>
        <p:spPr>
          <a:xfrm>
            <a:off x="1106840" y="4004331"/>
            <a:ext cx="6323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Proportion of smokers by region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6BFA87-987C-4D24-91DE-9A3B190D2F86}"/>
              </a:ext>
            </a:extLst>
          </p:cNvPr>
          <p:cNvSpPr txBox="1"/>
          <p:nvPr/>
        </p:nvSpPr>
        <p:spPr>
          <a:xfrm>
            <a:off x="1106840" y="5443110"/>
            <a:ext cx="830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women based on number of children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DC559-CB23-4C5D-89F9-9525C384D3E5}"/>
              </a:ext>
            </a:extLst>
          </p:cNvPr>
          <p:cNvSpPr txBox="1"/>
          <p:nvPr/>
        </p:nvSpPr>
        <p:spPr>
          <a:xfrm>
            <a:off x="1033597" y="1688393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  <a:ea typeface="Cambria" panose="02040503050406030204" pitchFamily="18" charset="0"/>
              </a:rPr>
              <a:t>Mean charges claimed by smokers are statistically higher than those of non-smokers.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B4F25F-D6DE-4B88-B802-F51FC2C31AC5}"/>
              </a:ext>
            </a:extLst>
          </p:cNvPr>
          <p:cNvSpPr txBox="1"/>
          <p:nvPr/>
        </p:nvSpPr>
        <p:spPr>
          <a:xfrm>
            <a:off x="1132749" y="4554934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  <a:ea typeface="Cambria" panose="02040503050406030204" pitchFamily="18" charset="0"/>
              </a:rPr>
              <a:t>The proportion of smokers is not statistically different in each region of the country.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246575-CEA2-43FA-A0ED-96E4C27F4769}"/>
              </a:ext>
            </a:extLst>
          </p:cNvPr>
          <p:cNvSpPr txBox="1"/>
          <p:nvPr/>
        </p:nvSpPr>
        <p:spPr>
          <a:xfrm>
            <a:off x="1132750" y="3116155"/>
            <a:ext cx="816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  <a:ea typeface="Cambria" panose="02040503050406030204" pitchFamily="18" charset="0"/>
              </a:rPr>
              <a:t>The mean BMIs of males are statistically equal to the mean BMIs of females.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2763CB-80B5-4E1A-8B88-0F1955503011}"/>
              </a:ext>
            </a:extLst>
          </p:cNvPr>
          <p:cNvSpPr txBox="1"/>
          <p:nvPr/>
        </p:nvSpPr>
        <p:spPr>
          <a:xfrm>
            <a:off x="1132749" y="5993715"/>
            <a:ext cx="94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  <a:ea typeface="Cambria" panose="02040503050406030204" pitchFamily="18" charset="0"/>
              </a:rPr>
              <a:t>Is the mean BMIs of women with zero, one, two, or three+ children are statistically equal.</a:t>
            </a:r>
          </a:p>
        </p:txBody>
      </p:sp>
    </p:spTree>
    <p:extLst>
      <p:ext uri="{BB962C8B-B14F-4D97-AF65-F5344CB8AC3E}">
        <p14:creationId xmlns:p14="http://schemas.microsoft.com/office/powerpoint/2010/main" val="302666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90978-9B1F-4DEA-872B-43FE2A92C844}"/>
              </a:ext>
            </a:extLst>
          </p:cNvPr>
          <p:cNvSpPr txBox="1"/>
          <p:nvPr/>
        </p:nvSpPr>
        <p:spPr>
          <a:xfrm>
            <a:off x="2446514" y="180581"/>
            <a:ext cx="7756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Medical claims of Smokers vs. Non-smokers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6E5B4-8616-AC1B-C5F0-A9B3DCFF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691" y="1764621"/>
            <a:ext cx="4701947" cy="2949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CD49D-D643-0D91-5DD8-7F023462B957}"/>
              </a:ext>
            </a:extLst>
          </p:cNvPr>
          <p:cNvSpPr txBox="1"/>
          <p:nvPr/>
        </p:nvSpPr>
        <p:spPr>
          <a:xfrm>
            <a:off x="2018581" y="1764621"/>
            <a:ext cx="4520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•1,338 customers were analyzed.  274 customers smoke (20.5%) and 1,064 customers do not smoke (79.5%).  </a:t>
            </a:r>
          </a:p>
          <a:p>
            <a:endParaRPr lang="en-US" dirty="0"/>
          </a:p>
          <a:p>
            <a:r>
              <a:rPr lang="en-US" dirty="0"/>
              <a:t>• The mean charges of a smoker is $32,050.23.  The mean charges of a non-smoker is $8,434.27.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3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90978-9B1F-4DEA-872B-43FE2A92C844}"/>
              </a:ext>
            </a:extLst>
          </p:cNvPr>
          <p:cNvSpPr txBox="1"/>
          <p:nvPr/>
        </p:nvSpPr>
        <p:spPr>
          <a:xfrm>
            <a:off x="2105121" y="302475"/>
            <a:ext cx="772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Medical claims of smokers vs. non-smokers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415173" y="2336393"/>
            <a:ext cx="3726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75% of customers who smoke have claims of approximately $21,000 or more.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75% of customers who do not smoke have claims of approximately $12,000 or less.</a:t>
            </a:r>
          </a:p>
          <a:p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1F4D0-53D3-A8C1-A55C-30591E4F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30" y="1093112"/>
            <a:ext cx="6629975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8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90978-9B1F-4DEA-872B-43FE2A92C844}"/>
              </a:ext>
            </a:extLst>
          </p:cNvPr>
          <p:cNvSpPr txBox="1"/>
          <p:nvPr/>
        </p:nvSpPr>
        <p:spPr>
          <a:xfrm>
            <a:off x="2231384" y="333555"/>
            <a:ext cx="772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Medical claims of smokers vs. non-smokers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99162" y="2451333"/>
            <a:ext cx="3146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The average claim of a smoker is $32,050.23.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The average claim of a non-smoker is $8,434.27.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2C8EF-B334-7F12-D791-8E960048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97" y="1301364"/>
            <a:ext cx="7414903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90978-9B1F-4DEA-872B-43FE2A92C844}"/>
              </a:ext>
            </a:extLst>
          </p:cNvPr>
          <p:cNvSpPr txBox="1"/>
          <p:nvPr/>
        </p:nvSpPr>
        <p:spPr>
          <a:xfrm>
            <a:off x="2674465" y="238664"/>
            <a:ext cx="772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Medical claims of smokers vs. non-smokers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8" y="1056593"/>
            <a:ext cx="10614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claim value of a smoker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equal the mean claim value of a non-smoker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Let the significance level be </a:t>
            </a:r>
            <a:r>
              <a:rPr lang="el-GR" sz="3600" b="0" i="0" dirty="0">
                <a:effectLst/>
                <a:latin typeface="Helvetica Neue"/>
              </a:rPr>
              <a:t>α 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= 0.05</a:t>
            </a:r>
          </a:p>
          <a:p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Null Hypothesis: 		       • Alternative Hypothesis: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H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 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=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H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&gt; µ</a:t>
            </a:r>
            <a:r>
              <a:rPr lang="en-US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n-US" sz="36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• Using a two independent sample t-test for equality of means, we find a p-value of 2.9 </a:t>
            </a:r>
            <a:r>
              <a:rPr lang="en-US" sz="2000" b="0" i="0" dirty="0">
                <a:effectLst/>
                <a:latin typeface="Roboto"/>
              </a:rPr>
              <a:t>✕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10</a:t>
            </a:r>
            <a:r>
              <a:rPr lang="en-US" sz="3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-103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.  Therefore, we reject the null hypothesis.</a:t>
            </a:r>
            <a:endParaRPr lang="en-US" sz="36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9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90978-9B1F-4DEA-872B-43FE2A92C844}"/>
              </a:ext>
            </a:extLst>
          </p:cNvPr>
          <p:cNvSpPr txBox="1"/>
          <p:nvPr/>
        </p:nvSpPr>
        <p:spPr>
          <a:xfrm>
            <a:off x="2467431" y="245307"/>
            <a:ext cx="772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Medical claims of smokers vs. non-smokers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328907" y="1056593"/>
            <a:ext cx="760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Charges for smokers are statistically greater than the charges for non-smokers. 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Total claims from smokers account for almost 50% of total charges claimed, even though smokers account for only 20.5% of our customers.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Therefore, we should consider increasing the premiums of smokers to compensate for the cost of insuring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760E-9A76-B39E-414D-3CC898C8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07" y="4302625"/>
            <a:ext cx="4854361" cy="1996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C1DB7-8329-4735-B041-8AA6BB75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781" y="4302625"/>
            <a:ext cx="394750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73B36-BBD9-4B48-8158-D7AEB47F6086}"/>
              </a:ext>
            </a:extLst>
          </p:cNvPr>
          <p:cNvSpPr txBox="1"/>
          <p:nvPr/>
        </p:nvSpPr>
        <p:spPr>
          <a:xfrm>
            <a:off x="3649250" y="255485"/>
            <a:ext cx="445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females vs. males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577342" y="2619919"/>
            <a:ext cx="5141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1,338 customers were analyzed.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662 customers are female (49.5%)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676 customers are male (50.5%)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4B39C-4B25-CF13-C6CA-92BB6630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91" y="1941878"/>
            <a:ext cx="448094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5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A5FF5C87-3F8A-42BE-8EFD-671F50481809}"/>
              </a:ext>
            </a:extLst>
          </p:cNvPr>
          <p:cNvSpPr/>
          <p:nvPr/>
        </p:nvSpPr>
        <p:spPr>
          <a:xfrm rot="10800000" flipH="1">
            <a:off x="1" y="-3"/>
            <a:ext cx="1201782" cy="6871063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73B36-BBD9-4B48-8158-D7AEB47F6086}"/>
              </a:ext>
            </a:extLst>
          </p:cNvPr>
          <p:cNvSpPr txBox="1"/>
          <p:nvPr/>
        </p:nvSpPr>
        <p:spPr>
          <a:xfrm>
            <a:off x="3701008" y="132338"/>
            <a:ext cx="445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BMI of females vs. males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8923B6-4E7C-477A-B2D6-43846CB20A7A}"/>
              </a:ext>
            </a:extLst>
          </p:cNvPr>
          <p:cNvSpPr txBox="1"/>
          <p:nvPr/>
        </p:nvSpPr>
        <p:spPr>
          <a:xfrm>
            <a:off x="1201784" y="1187514"/>
            <a:ext cx="3604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Median BMI: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Female = 30.1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Male = 30.7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Middle 50%: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Female = 26.1–34.3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Male = 26.4 –35.0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C8786-6337-4A11-96A3-08B21631A4D7}"/>
              </a:ext>
            </a:extLst>
          </p:cNvPr>
          <p:cNvSpPr txBox="1"/>
          <p:nvPr/>
        </p:nvSpPr>
        <p:spPr>
          <a:xfrm>
            <a:off x="3519577" y="1108141"/>
            <a:ext cx="2346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Lowest BMI: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Female = 16.8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Male = 16.0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Highest BMI: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Female = 48.1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Male = 53.1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98E8A-CBD2-4A50-853E-6F84400FFC73}"/>
              </a:ext>
            </a:extLst>
          </p:cNvPr>
          <p:cNvSpPr txBox="1"/>
          <p:nvPr/>
        </p:nvSpPr>
        <p:spPr>
          <a:xfrm>
            <a:off x="1201784" y="4421744"/>
            <a:ext cx="445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BMIs of males and females appear to be quite similar.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038D-4C1C-6515-D46A-6AFDAB29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79" y="1032728"/>
            <a:ext cx="6378493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4866</TotalTime>
  <Words>1165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Helvetica Neue</vt:lpstr>
      <vt:lpstr>Lucida Console</vt:lpstr>
      <vt:lpstr>Roboto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Goforth, Kelly</dc:creator>
  <cp:lastModifiedBy>Kenganavar, Dhanush Shivakumar</cp:lastModifiedBy>
  <cp:revision>37</cp:revision>
  <dcterms:created xsi:type="dcterms:W3CDTF">2021-04-24T21:18:49Z</dcterms:created>
  <dcterms:modified xsi:type="dcterms:W3CDTF">2023-03-26T02:23:52Z</dcterms:modified>
</cp:coreProperties>
</file>