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6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i" userId="da911cc4edc0f852" providerId="LiveId" clId="{CA8E3273-FF92-43FE-A998-E38AA2BC5423}"/>
    <pc:docChg chg="modSld">
      <pc:chgData name="Deepak Rai" userId="da911cc4edc0f852" providerId="LiveId" clId="{CA8E3273-FF92-43FE-A998-E38AA2BC5423}" dt="2025-03-17T14:47:44.104" v="6" actId="14861"/>
      <pc:docMkLst>
        <pc:docMk/>
      </pc:docMkLst>
      <pc:sldChg chg="modSp mod">
        <pc:chgData name="Deepak Rai" userId="da911cc4edc0f852" providerId="LiveId" clId="{CA8E3273-FF92-43FE-A998-E38AA2BC5423}" dt="2025-03-17T14:47:44.104" v="6" actId="14861"/>
        <pc:sldMkLst>
          <pc:docMk/>
          <pc:sldMk cId="2305185109" sldId="256"/>
        </pc:sldMkLst>
        <pc:picChg chg="mod">
          <ac:chgData name="Deepak Rai" userId="da911cc4edc0f852" providerId="LiveId" clId="{CA8E3273-FF92-43FE-A998-E38AA2BC5423}" dt="2025-03-17T14:47:44.104" v="6" actId="14861"/>
          <ac:picMkLst>
            <pc:docMk/>
            <pc:sldMk cId="2305185109" sldId="256"/>
            <ac:picMk id="14" creationId="{C58E528D-2892-6A45-4C24-B8227F7A5A78}"/>
          </ac:picMkLst>
        </pc:picChg>
      </pc:sldChg>
      <pc:sldChg chg="modSp mod">
        <pc:chgData name="Deepak Rai" userId="da911cc4edc0f852" providerId="LiveId" clId="{CA8E3273-FF92-43FE-A998-E38AA2BC5423}" dt="2025-03-17T14:47:32.227" v="5" actId="14861"/>
        <pc:sldMkLst>
          <pc:docMk/>
          <pc:sldMk cId="1162450538" sldId="259"/>
        </pc:sldMkLst>
        <pc:picChg chg="mod">
          <ac:chgData name="Deepak Rai" userId="da911cc4edc0f852" providerId="LiveId" clId="{CA8E3273-FF92-43FE-A998-E38AA2BC5423}" dt="2025-03-17T14:47:32.227" v="5" actId="14861"/>
          <ac:picMkLst>
            <pc:docMk/>
            <pc:sldMk cId="1162450538" sldId="259"/>
            <ac:picMk id="4" creationId="{F837A861-D8E1-8337-FEB7-59E62049654E}"/>
          </ac:picMkLst>
        </pc:picChg>
      </pc:sldChg>
      <pc:sldChg chg="modSp mod">
        <pc:chgData name="Deepak Rai" userId="da911cc4edc0f852" providerId="LiveId" clId="{CA8E3273-FF92-43FE-A998-E38AA2BC5423}" dt="2025-03-17T14:47:11.679" v="4" actId="14861"/>
        <pc:sldMkLst>
          <pc:docMk/>
          <pc:sldMk cId="1056997093" sldId="260"/>
        </pc:sldMkLst>
        <pc:picChg chg="mod">
          <ac:chgData name="Deepak Rai" userId="da911cc4edc0f852" providerId="LiveId" clId="{CA8E3273-FF92-43FE-A998-E38AA2BC5423}" dt="2025-03-17T14:47:11.679" v="4" actId="14861"/>
          <ac:picMkLst>
            <pc:docMk/>
            <pc:sldMk cId="1056997093" sldId="260"/>
            <ac:picMk id="4" creationId="{5531A90F-39F4-DA25-CAC6-15D1B2C5A1E0}"/>
          </ac:picMkLst>
        </pc:picChg>
      </pc:sldChg>
      <pc:sldChg chg="modSp mod">
        <pc:chgData name="Deepak Rai" userId="da911cc4edc0f852" providerId="LiveId" clId="{CA8E3273-FF92-43FE-A998-E38AA2BC5423}" dt="2025-03-17T14:45:02.009" v="0" actId="14861"/>
        <pc:sldMkLst>
          <pc:docMk/>
          <pc:sldMk cId="3204376850" sldId="261"/>
        </pc:sldMkLst>
        <pc:picChg chg="mod">
          <ac:chgData name="Deepak Rai" userId="da911cc4edc0f852" providerId="LiveId" clId="{CA8E3273-FF92-43FE-A998-E38AA2BC5423}" dt="2025-03-17T14:45:02.009" v="0" actId="14861"/>
          <ac:picMkLst>
            <pc:docMk/>
            <pc:sldMk cId="3204376850" sldId="261"/>
            <ac:picMk id="4" creationId="{F910EF60-9C0F-9929-3C62-A8120915D021}"/>
          </ac:picMkLst>
        </pc:picChg>
      </pc:sldChg>
      <pc:sldChg chg="modSp mod">
        <pc:chgData name="Deepak Rai" userId="da911cc4edc0f852" providerId="LiveId" clId="{CA8E3273-FF92-43FE-A998-E38AA2BC5423}" dt="2025-03-17T14:46:14.525" v="1" actId="14861"/>
        <pc:sldMkLst>
          <pc:docMk/>
          <pc:sldMk cId="1827540621" sldId="262"/>
        </pc:sldMkLst>
        <pc:picChg chg="mod">
          <ac:chgData name="Deepak Rai" userId="da911cc4edc0f852" providerId="LiveId" clId="{CA8E3273-FF92-43FE-A998-E38AA2BC5423}" dt="2025-03-17T14:46:14.525" v="1" actId="14861"/>
          <ac:picMkLst>
            <pc:docMk/>
            <pc:sldMk cId="1827540621" sldId="262"/>
            <ac:picMk id="4" creationId="{20C9A57B-4494-4DFF-7CA5-8D1B6194406A}"/>
          </ac:picMkLst>
        </pc:picChg>
      </pc:sldChg>
      <pc:sldChg chg="modSp mod">
        <pc:chgData name="Deepak Rai" userId="da911cc4edc0f852" providerId="LiveId" clId="{CA8E3273-FF92-43FE-A998-E38AA2BC5423}" dt="2025-03-17T14:46:55.867" v="3" actId="14861"/>
        <pc:sldMkLst>
          <pc:docMk/>
          <pc:sldMk cId="1588831159" sldId="263"/>
        </pc:sldMkLst>
        <pc:picChg chg="mod">
          <ac:chgData name="Deepak Rai" userId="da911cc4edc0f852" providerId="LiveId" clId="{CA8E3273-FF92-43FE-A998-E38AA2BC5423}" dt="2025-03-17T14:46:55.867" v="3" actId="14861"/>
          <ac:picMkLst>
            <pc:docMk/>
            <pc:sldMk cId="1588831159" sldId="263"/>
            <ac:picMk id="4" creationId="{FC8DA59E-3FDD-8ACC-C980-936FFED869ED}"/>
          </ac:picMkLst>
        </pc:picChg>
      </pc:sldChg>
      <pc:sldChg chg="modSp mod">
        <pc:chgData name="Deepak Rai" userId="da911cc4edc0f852" providerId="LiveId" clId="{CA8E3273-FF92-43FE-A998-E38AA2BC5423}" dt="2025-03-17T14:46:25.389" v="2" actId="14861"/>
        <pc:sldMkLst>
          <pc:docMk/>
          <pc:sldMk cId="3498528899" sldId="265"/>
        </pc:sldMkLst>
        <pc:picChg chg="mod">
          <ac:chgData name="Deepak Rai" userId="da911cc4edc0f852" providerId="LiveId" clId="{CA8E3273-FF92-43FE-A998-E38AA2BC5423}" dt="2025-03-17T14:46:25.389" v="2" actId="14861"/>
          <ac:picMkLst>
            <pc:docMk/>
            <pc:sldMk cId="3498528899" sldId="265"/>
            <ac:picMk id="4" creationId="{1526F6D1-9846-2C84-4906-EC6A642E65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8B2F7-74EF-0104-AB80-45EFFDCA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1" y="88490"/>
            <a:ext cx="103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A8C8-52EF-529A-D8EC-E0CC5F94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7B6B1-E075-0DE2-6787-9661AEF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8D586-1F8D-6610-0CC3-9A3A5FC727FE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DA59E-3FDD-8ACC-C980-936FFED86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71092D-13CD-4679-C0EA-D926CFCD5FF6}"/>
              </a:ext>
            </a:extLst>
          </p:cNvPr>
          <p:cNvSpPr txBox="1"/>
          <p:nvPr/>
        </p:nvSpPr>
        <p:spPr>
          <a:xfrm>
            <a:off x="3028335" y="1922860"/>
            <a:ext cx="63516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Thank You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 took helped from  YouTube to create the Project learn so 'many new things about the </a:t>
            </a:r>
            <a:r>
              <a:rPr lang="en-US" sz="2800" b="1" dirty="0">
                <a:solidFill>
                  <a:srgbClr val="FFFF00"/>
                </a:solidFill>
              </a:rPr>
              <a:t>Power BI </a:t>
            </a:r>
            <a:r>
              <a:rPr lang="en-US" sz="2800" b="1" dirty="0">
                <a:solidFill>
                  <a:schemeClr val="bg1"/>
                </a:solidFill>
              </a:rPr>
              <a:t>Tool Apart form that I understand the Business POV.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513775-236F-49BE-AE20-CD17D5FF1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0" y="0"/>
            <a:ext cx="658425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2336-C170-39CB-B610-D262BEFEE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45D746-A8AE-E57F-B2CE-5162806C96C5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15D10-51B4-65DF-9E00-9AE00EF7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70" y="88491"/>
            <a:ext cx="10291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1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699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Deepak Rai</cp:lastModifiedBy>
  <cp:revision>18</cp:revision>
  <dcterms:created xsi:type="dcterms:W3CDTF">2025-02-24T07:50:09Z</dcterms:created>
  <dcterms:modified xsi:type="dcterms:W3CDTF">2025-03-17T14:47:51Z</dcterms:modified>
</cp:coreProperties>
</file>