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E136-1635-5205-F056-59353BF8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E71A4-805F-EB38-7268-48050F036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3671-671B-2C55-CB3E-85A39400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5BFC-F5D6-B167-ED05-3DB96C5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E21E-006A-86C6-FACF-438C1DC0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6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D509-9DD9-7EBE-E9AA-AAC7B8E5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464C1-F8F9-0E46-01F0-D30451C0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D0A1-6356-EE81-BF9F-2D38B9D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6B1F-B94C-4FB2-35BC-DCBF5DB1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34E2-1129-0924-A7B1-556A0E8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2DE74-285C-38E8-624A-9E434076A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491-C3EB-4075-D30C-2D47FC5E9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5DD-4712-6A03-04A5-735952B9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EFD2-BE26-03CC-145D-EFBA2247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DAC1-1E52-13BF-43A3-E27322E6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2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1D67-6242-3532-A1B4-ADC87FD4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3CAB-F42B-6714-FD92-08891606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259A-8A69-A8EE-E8F9-F578D904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8CC1-8184-F38C-E591-70DC60FC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FF96-C6E3-4BB8-90CA-824F4F3F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7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BA51-A8AE-8DEF-9CEA-3FD64BD1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49F1-5E50-9215-0055-CBACF846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BF94-3B50-F129-D992-4F1FCDD3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70A5-557B-ABA8-E2E0-DB22606D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64FF-5A64-2B8D-7681-F08385BB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1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081-3697-9F47-343C-7496D1B5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2247-C43E-0B67-4247-B1FF934A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44719-36E6-5C0B-03D5-32E313FC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4D509-789C-8634-47DE-8A6CFA46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D00D-AF93-61DF-6C1E-700D08BC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87E2-B5E3-D0C6-DD00-BEFD40A4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9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C6E8-EB68-AD80-61FC-BCE06632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40B57-C7FC-89E3-E8E3-A8578C8C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B7AF2-D60A-D224-55B5-1AB10D43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386D6-3421-9BB2-71E9-FCECBDF2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7E3B-692F-5B00-0FEA-2E16F9E8E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F509D-B9AA-CF17-6B45-AC8226DD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CC792-FDED-EBC0-28E8-C112A537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5AE4D-37A0-52CA-9A65-0E4A2371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7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1005-3820-2173-E1BB-66E1CD0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133B4-818B-B924-B0A7-46C88A04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3A886-BAEF-14D6-9CE7-7E928B2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660C-C565-19F6-EE50-81AE2DE4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1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EC4E4-15FD-FC44-6430-786F2B9B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667F4-98B2-E5AA-A4E1-168D28A7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717A-D0E2-BE53-524E-3528DB3E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86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CC6-6E03-737D-D9FB-F5BC45E0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1509-79F0-72B7-0C1A-C095F503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0505-F3AA-73CE-35C1-ABEBCA6A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17EA-D700-A84E-4D6D-48B44CCB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BACD-6FB6-E9C6-6217-2396DCE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8332-740D-1CA1-BE9E-CA4837FD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9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EAB-6BE1-C995-3460-C4F7789A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E8951-E6AD-77D1-7B6C-006771216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1826-E2AE-EDBB-F84B-3284C0DBD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13625-A2C9-B5E9-4366-B2EDA62E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5F0F-D3FA-41A0-077B-F35D74C5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28E9-FA59-67C3-7553-640D9A44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3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19DF3-A9BA-314C-2FA3-BCEB8B4F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BDDF-876E-DD69-3898-9B324A4A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41A6-FD69-0099-5282-DE3B7B96A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25C3-BBD6-47D2-94AC-2F1A79C24597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8E23-F761-05B0-0D68-253390DD6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8A42-F34B-047D-A0FB-C2DB997E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A2C3-0677-4671-B3C2-1B1265BB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3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3/5-primary-skills-every-web-developer-should-have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3/5-primary-skills-every-web-developer-should-have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56DFB2-1097-AAE8-F6C2-80748904E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1919" y="2533576"/>
            <a:ext cx="7400081" cy="43244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018572" y="497711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426DE0-24D0-A9E6-371E-7D6D5DA2C0BE}"/>
              </a:ext>
            </a:extLst>
          </p:cNvPr>
          <p:cNvSpPr/>
          <p:nvPr/>
        </p:nvSpPr>
        <p:spPr>
          <a:xfrm>
            <a:off x="-4861369" y="284737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lang="en-US" sz="2800" dirty="0"/>
              <a:t>Name : S Dhanush</a:t>
            </a:r>
            <a:endParaRPr lang="en-IN" sz="2800" dirty="0"/>
          </a:p>
        </p:txBody>
      </p:sp>
      <p:sp>
        <p:nvSpPr>
          <p:cNvPr id="2" name="Rectangle: Rounded Corners 1">
            <a:hlinkClick r:id="rId4" action="ppaction://hlinksldjump"/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310590" y="284737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310590" y="4054848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hlinkClick r:id="rId6" action="ppaction://hlinksldjump"/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310590" y="536249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5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89627574-BC7D-E2A8-199E-99343040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590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6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56DFB2-1097-AAE8-F6C2-80748904E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1919" y="7501816"/>
            <a:ext cx="7400081" cy="43244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018572" y="497711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2" name="Rectangle: Rounded Corners 1">
            <a:hlinkClick r:id="rId4" action="ppaction://hlinksldjump"/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310590" y="2803152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310590" y="4054848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hlinkClick r:id="rId6" action="ppaction://hlinksldjump"/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310590" y="536249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FC7C1945-845A-E3ED-CAAE-E719DF8A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0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CA04B4-883F-EF7B-FB4B-DBA5BC604D93}"/>
              </a:ext>
            </a:extLst>
          </p:cNvPr>
          <p:cNvSpPr/>
          <p:nvPr/>
        </p:nvSpPr>
        <p:spPr>
          <a:xfrm>
            <a:off x="-13393452" y="470223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Websites Work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018572" y="497711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310590" y="2814727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310590" y="4054848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310590" y="5374066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FC7C1945-845A-E3ED-CAAE-E719DF8A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761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4A1738-6A88-AEFB-EFB9-86FE8BC2A6D1}"/>
              </a:ext>
            </a:extLst>
          </p:cNvPr>
          <p:cNvSpPr/>
          <p:nvPr/>
        </p:nvSpPr>
        <p:spPr>
          <a:xfrm>
            <a:off x="4653023" y="1996440"/>
            <a:ext cx="5937812" cy="4554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CSS :</a:t>
            </a:r>
          </a:p>
          <a:p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Gives style to raw HTML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Stands for Cascading Style Sheets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Makes website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83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018572" y="497711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310590" y="2803152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310590" y="4054848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310590" y="5362491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FC7C1945-845A-E3ED-CAAE-E719DF8A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14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D7B65-CB1C-BBCE-BC35-A66BD14EB16D}"/>
              </a:ext>
            </a:extLst>
          </p:cNvPr>
          <p:cNvSpPr/>
          <p:nvPr/>
        </p:nvSpPr>
        <p:spPr>
          <a:xfrm>
            <a:off x="4653023" y="1996440"/>
            <a:ext cx="5937812" cy="4554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HTML :</a:t>
            </a:r>
          </a:p>
          <a:p>
            <a:endParaRPr lang="en-US" sz="1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It is a Hypertext Markup Language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It is basically a standard Markup language for giving a static skeleton to web applications and websites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160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018572" y="497711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310590" y="2803152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310590" y="4054848"/>
            <a:ext cx="4085863" cy="90282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310590" y="536249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FC7C1945-845A-E3ED-CAAE-E719DF8A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49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0A5C1A-F5BF-6507-9969-77F0B765DFB1}"/>
              </a:ext>
            </a:extLst>
          </p:cNvPr>
          <p:cNvSpPr/>
          <p:nvPr/>
        </p:nvSpPr>
        <p:spPr>
          <a:xfrm>
            <a:off x="4653023" y="1996440"/>
            <a:ext cx="5937812" cy="4554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Java Script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is a Hypertext Markup Language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is basically a standard Markup language for giving a static skeleton to web applications and websites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548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84CD-2517-5E0B-844E-5EF0636F83FA}"/>
              </a:ext>
            </a:extLst>
          </p:cNvPr>
          <p:cNvSpPr/>
          <p:nvPr/>
        </p:nvSpPr>
        <p:spPr>
          <a:xfrm>
            <a:off x="-16980712" y="460919"/>
            <a:ext cx="11609407" cy="881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Web Development 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91C43E-C6EF-0826-0B71-D19B0A7C3686}"/>
              </a:ext>
            </a:extLst>
          </p:cNvPr>
          <p:cNvSpPr/>
          <p:nvPr/>
        </p:nvSpPr>
        <p:spPr>
          <a:xfrm>
            <a:off x="-4638749" y="284737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HTML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016973-91B3-E8F0-BFE4-943F20FB2E0B}"/>
              </a:ext>
            </a:extLst>
          </p:cNvPr>
          <p:cNvSpPr/>
          <p:nvPr/>
        </p:nvSpPr>
        <p:spPr>
          <a:xfrm>
            <a:off x="-5675070" y="4226755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CSS</a:t>
            </a:r>
            <a:endParaRPr lang="en-IN" sz="5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2323D4-C1E4-21B8-787F-20E8C26EF1D3}"/>
              </a:ext>
            </a:extLst>
          </p:cNvPr>
          <p:cNvSpPr/>
          <p:nvPr/>
        </p:nvSpPr>
        <p:spPr>
          <a:xfrm>
            <a:off x="-6863790" y="5362491"/>
            <a:ext cx="4085863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      Java Script</a:t>
            </a:r>
            <a:endParaRPr lang="en-IN" sz="5400" dirty="0"/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FC7C1945-845A-E3ED-CAAE-E719DF8AF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30" y="1996440"/>
            <a:ext cx="5760655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94504E-8FBC-7573-A416-7E47D5A45430}"/>
              </a:ext>
            </a:extLst>
          </p:cNvPr>
          <p:cNvSpPr/>
          <p:nvPr/>
        </p:nvSpPr>
        <p:spPr>
          <a:xfrm>
            <a:off x="-1018572" y="439743"/>
            <a:ext cx="11609407" cy="902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Websites Work ?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4015C5-73C0-B5CA-7C0F-7F3CC323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01" y="1547950"/>
            <a:ext cx="7803514" cy="46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4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K H</dc:creator>
  <cp:lastModifiedBy>SRINIVASA K H</cp:lastModifiedBy>
  <cp:revision>7</cp:revision>
  <dcterms:created xsi:type="dcterms:W3CDTF">2023-07-16T07:19:17Z</dcterms:created>
  <dcterms:modified xsi:type="dcterms:W3CDTF">2023-08-12T11:07:59Z</dcterms:modified>
</cp:coreProperties>
</file>