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ibre Franklin" panose="020B0604020202020204" charset="0"/>
      <p:regular r:id="rId23"/>
      <p:bold r:id="rId24"/>
      <p:italic r:id="rId25"/>
      <p:boldItalic r:id="rId26"/>
    </p:embeddedFont>
    <p:embeddedFont>
      <p:font typeface="Franklin Gothic" panose="020B060402020202020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rkQSi3fTYhjqJ5KWGWfRw9juT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0120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864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48307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28511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65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285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465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431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137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95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30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271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388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725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extLst>
      <p:ext uri="{BB962C8B-B14F-4D97-AF65-F5344CB8AC3E}">
        <p14:creationId xmlns:p14="http://schemas.microsoft.com/office/powerpoint/2010/main" val="344375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extLst>
      <p:ext uri="{BB962C8B-B14F-4D97-AF65-F5344CB8AC3E}">
        <p14:creationId xmlns:p14="http://schemas.microsoft.com/office/powerpoint/2010/main" val="50396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extLst>
      <p:ext uri="{BB962C8B-B14F-4D97-AF65-F5344CB8AC3E}">
        <p14:creationId xmlns:p14="http://schemas.microsoft.com/office/powerpoint/2010/main" val="332571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8"/>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8"/>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8"/>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8"/>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28"/>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8"/>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8"/>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1"/>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22"/>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23"/>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23"/>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23"/>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5"/>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25"/>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25"/>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5"/>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a:spLocks noGrp="1"/>
          </p:cNvSpPr>
          <p:nvPr>
            <p:ph type="pic" idx="2"/>
          </p:nvPr>
        </p:nvSpPr>
        <p:spPr>
          <a:xfrm>
            <a:off x="447817" y="641350"/>
            <a:ext cx="11290859" cy="3651249"/>
          </a:xfrm>
          <a:prstGeom prst="rect">
            <a:avLst/>
          </a:prstGeom>
          <a:noFill/>
          <a:ln>
            <a:noFill/>
          </a:ln>
        </p:spPr>
      </p:sp>
      <p:sp>
        <p:nvSpPr>
          <p:cNvPr id="72" name="Google Shape;72;p26"/>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7"/>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7"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Presented By:</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1. </a:t>
            </a:r>
            <a:r>
              <a:rPr lang="en-IN" sz="2000" b="1" dirty="0" err="1" smtClean="0">
                <a:solidFill>
                  <a:schemeClr val="lt1"/>
                </a:solidFill>
              </a:rPr>
              <a:t>Dhanush</a:t>
            </a:r>
            <a:r>
              <a:rPr lang="en-IN" sz="2000" b="1" dirty="0" smtClean="0">
                <a:solidFill>
                  <a:schemeClr val="lt1"/>
                </a:solidFill>
              </a:rPr>
              <a:t> K</a:t>
            </a:r>
            <a:endParaRPr sz="20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2. University College Of Engineering, </a:t>
            </a:r>
            <a:r>
              <a:rPr lang="en-IN" sz="2000" b="1" i="0" u="none" strike="noStrike" cap="none" dirty="0" err="1">
                <a:solidFill>
                  <a:schemeClr val="lt1"/>
                </a:solidFill>
                <a:latin typeface="Arial"/>
                <a:ea typeface="Arial"/>
                <a:cs typeface="Arial"/>
                <a:sym typeface="Arial"/>
              </a:rPr>
              <a:t>kanchipuram</a:t>
            </a:r>
            <a:r>
              <a:rPr lang="en-IN" sz="2000" b="1" i="0" u="none" strike="noStrike" cap="none" dirty="0">
                <a:solidFill>
                  <a:schemeClr val="lt1"/>
                </a:solidFill>
                <a:latin typeface="Arial"/>
                <a:ea typeface="Arial"/>
                <a:cs typeface="Arial"/>
                <a:sym typeface="Arial"/>
              </a:rPr>
              <a:t>.</a:t>
            </a:r>
            <a:endParaRPr sz="20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3. B.E(CSE).</a:t>
            </a:r>
            <a:endParaRPr sz="20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rPr>
              <a:t>OUTPUT :</a:t>
            </a:r>
            <a:endParaRPr b="1">
              <a:solidFill>
                <a:schemeClr val="accent1"/>
              </a:solidFill>
            </a:endParaRPr>
          </a:p>
        </p:txBody>
      </p:sp>
      <p:sp>
        <p:nvSpPr>
          <p:cNvPr id="159" name="Google Shape;159;p1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360"/>
              </a:spcBef>
              <a:spcAft>
                <a:spcPts val="0"/>
              </a:spcAft>
              <a:buSzPts val="1656"/>
              <a:buNone/>
            </a:pPr>
            <a:endParaRPr sz="1500" b="1"/>
          </a:p>
          <a:p>
            <a:pPr marL="0" lvl="0" indent="0" algn="l" rtl="0">
              <a:lnSpc>
                <a:spcPct val="110000"/>
              </a:lnSpc>
              <a:spcBef>
                <a:spcPts val="360"/>
              </a:spcBef>
              <a:spcAft>
                <a:spcPts val="0"/>
              </a:spcAft>
              <a:buSzPts val="1656"/>
              <a:buNone/>
            </a:pPr>
            <a:r>
              <a:rPr lang="en-IN" sz="1500" b="1"/>
              <a:t>Key_log.json :</a:t>
            </a:r>
            <a:endParaRPr sz="1500" b="1"/>
          </a:p>
          <a:p>
            <a:pPr marL="0" lvl="0" indent="0" algn="l" rtl="0">
              <a:lnSpc>
                <a:spcPct val="110000"/>
              </a:lnSpc>
              <a:spcBef>
                <a:spcPts val="360"/>
              </a:spcBef>
              <a:spcAft>
                <a:spcPts val="0"/>
              </a:spcAft>
              <a:buSzPts val="1656"/>
              <a:buNone/>
            </a:pPr>
            <a:endParaRPr sz="1250"/>
          </a:p>
          <a:p>
            <a:pPr marL="0" lvl="0" indent="0" algn="l" rtl="0">
              <a:lnSpc>
                <a:spcPct val="110000"/>
              </a:lnSpc>
              <a:spcBef>
                <a:spcPts val="360"/>
              </a:spcBef>
              <a:spcAft>
                <a:spcPts val="0"/>
              </a:spcAft>
              <a:buSzPts val="1656"/>
              <a:buNone/>
            </a:pPr>
            <a:endParaRPr sz="1250"/>
          </a:p>
          <a:p>
            <a:pPr marL="0" lvl="0" indent="0" algn="l" rtl="0">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lnSpc>
                <a:spcPct val="110000"/>
              </a:lnSpc>
              <a:spcBef>
                <a:spcPts val="360"/>
              </a:spcBef>
              <a:spcAft>
                <a:spcPts val="0"/>
              </a:spcAft>
              <a:buClr>
                <a:schemeClr val="dk1"/>
              </a:buClr>
              <a:buSzPts val="1100"/>
              <a:buFont typeface="Arial"/>
              <a:buNone/>
            </a:pPr>
            <a:r>
              <a:rPr lang="en-IN" sz="1400"/>
              <a:t> {"Released": "'t'"}]</a:t>
            </a:r>
            <a:endParaRPr sz="1400"/>
          </a:p>
          <a:p>
            <a:pPr marL="0" lvl="0" indent="0" algn="l" rtl="0">
              <a:lnSpc>
                <a:spcPct val="110000"/>
              </a:lnSpc>
              <a:spcBef>
                <a:spcPts val="360"/>
              </a:spcBef>
              <a:spcAft>
                <a:spcPts val="0"/>
              </a:spcAft>
              <a:buSzPts val="165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rPr>
              <a:t>OUTPUT :</a:t>
            </a:r>
            <a:endParaRPr b="1">
              <a:solidFill>
                <a:schemeClr val="accent1"/>
              </a:solidFill>
            </a:endParaRPr>
          </a:p>
        </p:txBody>
      </p:sp>
      <p:sp>
        <p:nvSpPr>
          <p:cNvPr id="166" name="Google Shape;166;p1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360"/>
              </a:spcBef>
              <a:spcAft>
                <a:spcPts val="0"/>
              </a:spcAft>
              <a:buSzPts val="1656"/>
              <a:buNone/>
            </a:pPr>
            <a:r>
              <a:rPr lang="en-IN" b="1"/>
              <a:t>Key_log.txt :</a:t>
            </a:r>
            <a:endParaRPr b="1"/>
          </a:p>
          <a:p>
            <a:pPr marL="0" lvl="0" indent="0" algn="l" rtl="0">
              <a:lnSpc>
                <a:spcPct val="110000"/>
              </a:lnSpc>
              <a:spcBef>
                <a:spcPts val="360"/>
              </a:spcBef>
              <a:spcAft>
                <a:spcPts val="0"/>
              </a:spcAft>
              <a:buSzPts val="1656"/>
              <a:buNone/>
            </a:pPr>
            <a:endParaRPr b="1"/>
          </a:p>
          <a:p>
            <a:pPr marL="0" lvl="0" indent="0" algn="l" rtl="0">
              <a:lnSpc>
                <a:spcPct val="110000"/>
              </a:lnSpc>
              <a:spcBef>
                <a:spcPts val="360"/>
              </a:spcBef>
              <a:spcAft>
                <a:spcPts val="0"/>
              </a:spcAft>
              <a:buSzPts val="1656"/>
              <a:buNone/>
            </a:pPr>
            <a:r>
              <a:rPr lang="en-IN"/>
              <a:t>Key.f11'S'Key.shiftKey.cmdKey.backspace'k''e''y''l''o''g''g''e''r'Key.space'o''u''t''p''u''t'</a:t>
            </a:r>
            <a:endParaRPr/>
          </a:p>
          <a:p>
            <a:pPr marL="0" lvl="0" indent="0" algn="l" rtl="0">
              <a:lnSpc>
                <a:spcPct val="110000"/>
              </a:lnSpc>
              <a:spcBef>
                <a:spcPts val="360"/>
              </a:spcBef>
              <a:spcAft>
                <a:spcPts val="0"/>
              </a:spcAft>
              <a:buSzPts val="1656"/>
              <a:buNone/>
            </a:pPr>
            <a:endParaRPr/>
          </a:p>
          <a:p>
            <a:pPr marL="0" lvl="0" indent="0" algn="l" rtl="0">
              <a:lnSpc>
                <a:spcPct val="110000"/>
              </a:lnSpc>
              <a:spcBef>
                <a:spcPts val="360"/>
              </a:spcBef>
              <a:spcAft>
                <a:spcPts val="0"/>
              </a:spcAft>
              <a:buSzPts val="1656"/>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12"/>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1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14"/>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15"/>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6"/>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7"/>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8"/>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9"/>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9"/>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1439</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Noto Sans Symbols</vt:lpstr>
      <vt:lpstr>Calibri</vt:lpstr>
      <vt:lpstr>Libre Franklin</vt:lpstr>
      <vt:lpstr>Franklin Gothic</vt:lpstr>
      <vt:lpstr>Arial</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Priya</dc:creator>
  <cp:lastModifiedBy>cselab</cp:lastModifiedBy>
  <cp:revision>2</cp:revision>
  <dcterms:modified xsi:type="dcterms:W3CDTF">2024-04-08T04:29:51Z</dcterms:modified>
</cp:coreProperties>
</file>