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GB" sz="2400" dirty="0"/>
              <a:t>DHANUSH A</a:t>
            </a:r>
            <a:endParaRPr lang="en-US" sz="2400" dirty="0"/>
          </a:p>
          <a:p>
            <a:r>
              <a:rPr lang="en-US" sz="2400" dirty="0"/>
              <a:t>REGISTER NO: </a:t>
            </a:r>
            <a:r>
              <a:rPr lang="en-GB" sz="2400" dirty="0"/>
              <a:t>312211487</a:t>
            </a:r>
            <a:endParaRPr lang="en-US" sz="2400" dirty="0"/>
          </a:p>
          <a:p>
            <a:r>
              <a:rPr lang="en-US" sz="2400" dirty="0"/>
              <a:t>DEPARTMENT: B.com(</a:t>
            </a:r>
            <a:r>
              <a:rPr lang="en-GB" sz="2400" dirty="0"/>
              <a:t>GENERAL </a:t>
            </a:r>
            <a:r>
              <a:rPr lang="en-US" sz="2400" dirty="0"/>
              <a: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747527A-BD05-32C2-F8EA-DD2F0A815590}"/>
              </a:ext>
            </a:extLst>
          </p:cNvPr>
          <p:cNvSpPr txBox="1"/>
          <p:nvPr/>
        </p:nvSpPr>
        <p:spPr>
          <a:xfrm>
            <a:off x="834072" y="2563079"/>
            <a:ext cx="5862003" cy="461665"/>
          </a:xfrm>
          <a:prstGeom prst="rect">
            <a:avLst/>
          </a:prstGeom>
          <a:noFill/>
        </p:spPr>
        <p:txBody>
          <a:bodyPr wrap="square">
            <a:spAutoFit/>
          </a:bodyPr>
          <a:lstStyle/>
          <a:p>
            <a:r>
              <a:rPr lang="en-US" sz="2400" dirty="0"/>
              <a:t>.</a:t>
            </a:r>
            <a:endParaRPr lang="en-IN" sz="2400" dirty="0"/>
          </a:p>
        </p:txBody>
      </p:sp>
      <p:sp>
        <p:nvSpPr>
          <p:cNvPr id="14" name="TextBox 13">
            <a:extLst>
              <a:ext uri="{FF2B5EF4-FFF2-40B4-BE49-F238E27FC236}">
                <a16:creationId xmlns:a16="http://schemas.microsoft.com/office/drawing/2014/main" id="{EDE50692-FA22-23AE-12DC-1D533FE01600}"/>
              </a:ext>
            </a:extLst>
          </p:cNvPr>
          <p:cNvSpPr txBox="1"/>
          <p:nvPr/>
        </p:nvSpPr>
        <p:spPr>
          <a:xfrm>
            <a:off x="834072" y="2563079"/>
            <a:ext cx="5862003" cy="2677656"/>
          </a:xfrm>
          <a:prstGeom prst="rect">
            <a:avLst/>
          </a:prstGeom>
          <a:noFill/>
        </p:spPr>
        <p:txBody>
          <a:bodyPr wrap="square">
            <a:spAutoFit/>
          </a:bodyPr>
          <a:lstStyle/>
          <a:p>
            <a:r>
              <a:rPr lang="en-GB" sz="2400" dirty="0"/>
              <a:t>It looks like you’re asking for a problem statement, but I need a bit more detail to help you effectively. Could you please specify the context or the area you’re interested in? For example, are you looking for a problem statement related to a specific subject, project, or area of study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2308324"/>
          </a:xfrm>
          <a:prstGeom prst="rect">
            <a:avLst/>
          </a:prstGeom>
          <a:noFill/>
        </p:spPr>
        <p:txBody>
          <a:bodyPr wrap="square">
            <a:spAutoFit/>
          </a:bodyPr>
          <a:lstStyle/>
          <a:p>
            <a:r>
              <a:rPr lang="en-US" sz="2400" dirty="0"/>
              <a:t>. </a:t>
            </a:r>
            <a:r>
              <a:rPr lang="en-GB" sz="2400" dirty="0"/>
              <a:t>The “end user” refers to the person or group who ultimately uses a product, service, or system. They are the final consumers in the chain of distribution or development and are directly impacted by how the product or service functions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623</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a.dhanush502@gmail.com</cp:lastModifiedBy>
  <cp:revision>16</cp:revision>
  <dcterms:created xsi:type="dcterms:W3CDTF">2024-03-29T15:07:22Z</dcterms:created>
  <dcterms:modified xsi:type="dcterms:W3CDTF">2024-09-02T09:38:21Z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