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31962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 :</a:t>
            </a:r>
            <a:r>
              <a:rPr lang="en-US" altLang="en-GB" sz="2400" dirty="0" smtClean="0">
                <a:latin typeface="AndroidClock"/>
                <a:ea typeface="AndroidClock"/>
                <a:cs typeface="AndroidClock"/>
              </a:rPr>
              <a:t> </a:t>
            </a:r>
            <a:r>
              <a:rPr lang="en-US" altLang="en-GB" sz="2400" dirty="0" smtClean="0">
                <a:latin typeface="AndroidClock"/>
                <a:ea typeface="AndroidClock"/>
                <a:cs typeface="AndroidClock"/>
              </a:rPr>
              <a:t>SHARON FATIMA THOMSON L </a:t>
            </a:r>
          </a:p>
          <a:p>
            <a:r>
              <a:rPr lang="en-US" sz="2400" dirty="0" smtClean="0"/>
              <a:t>REGISTER </a:t>
            </a:r>
            <a:r>
              <a:rPr lang="en-US" sz="2400" dirty="0" smtClean="0"/>
              <a:t>NO	     </a:t>
            </a:r>
            <a:r>
              <a:rPr lang="en-US" sz="2400" smtClean="0"/>
              <a:t>:</a:t>
            </a:r>
            <a:r>
              <a:rPr lang="en-US" altLang="en-GB" sz="2400" smtClean="0"/>
              <a:t> </a:t>
            </a:r>
            <a:r>
              <a:rPr lang="en-US" altLang="en-GB" sz="2400" smtClean="0"/>
              <a:t>3BB07FBCBA117AEBE3B4BBD853F750D6</a:t>
            </a:r>
          </a:p>
          <a:p>
            <a:r>
              <a:rPr lang="en-US" sz="2400" smtClean="0"/>
              <a:t>DEPARTMENT</a:t>
            </a:r>
            <a:r>
              <a:rPr lang="en-US" sz="2400" dirty="0" smtClean="0"/>
              <a:t>	     : </a:t>
            </a:r>
            <a:r>
              <a:rPr lang="en-US" altLang="en-GB" sz="2400" dirty="0" smtClean="0"/>
              <a:t>B.COM </a:t>
            </a:r>
            <a:r>
              <a:rPr lang="en-US" altLang="en-GB" sz="2400" dirty="0"/>
              <a:t>( BANK MANAGEMENT)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	</a:t>
            </a:r>
            <a:r>
              <a:rPr lang="en-US" altLang="en-GB" sz="2400" dirty="0" smtClean="0"/>
              <a:t>     : </a:t>
            </a:r>
            <a:r>
              <a:rPr lang="en-US" altLang="en-GB" sz="2400" dirty="0"/>
              <a:t>TAGORE COLLEGE ART'S AND SCIENCE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TextBox 1048712"/>
          <p:cNvSpPr txBox="1"/>
          <p:nvPr/>
        </p:nvSpPr>
        <p:spPr>
          <a:xfrm>
            <a:off x="1014355" y="1752281"/>
            <a:ext cx="7455259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977561" y="1771797"/>
            <a:ext cx="6633295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extBox 1048714"/>
          <p:cNvSpPr txBox="1"/>
          <p:nvPr/>
        </p:nvSpPr>
        <p:spPr>
          <a:xfrm>
            <a:off x="499089" y="1649225"/>
            <a:ext cx="6509134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1331904" y="1794510"/>
            <a:ext cx="536417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1085531" y="2036285"/>
            <a:ext cx="4572000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7" name="TextBox 1048706"/>
          <p:cNvSpPr txBox="1"/>
          <p:nvPr/>
        </p:nvSpPr>
        <p:spPr>
          <a:xfrm>
            <a:off x="1142047" y="1448581"/>
            <a:ext cx="6203148" cy="4701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>
            <a:off x="3035458" y="1346834"/>
            <a:ext cx="6945946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2" y="1706879"/>
            <a:ext cx="7408411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533649" y="2203597"/>
            <a:ext cx="5855341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AndroidClock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</cp:revision>
  <dcterms:created xsi:type="dcterms:W3CDTF">2024-03-29T04:07:22Z</dcterms:created>
  <dcterms:modified xsi:type="dcterms:W3CDTF">2024-09-09T04:26:25Z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6ff1fb0c572b40dda3235e27f8caef33</vt:lpwstr>
  </property>
</Properties>
</file>