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308985"/>
            <a:ext cx="8610600" cy="19202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>
                <a:latin typeface="AndroidClock"/>
                <a:ea typeface="AndroidClock"/>
                <a:cs typeface="AndroidClock"/>
              </a:rPr>
              <a:t> DHANUSH</a:t>
            </a:r>
            <a:r>
              <a:rPr altLang="en-GB" sz="2400" lang="en-US">
                <a:latin typeface="AndroidClock"/>
                <a:ea typeface="AndroidClock"/>
                <a:cs typeface="AndroidClock"/>
              </a:rPr>
              <a:t>.</a:t>
            </a:r>
            <a:r>
              <a:rPr altLang="en-GB" sz="2400" lang="en-US">
                <a:latin typeface="AndroidClock"/>
                <a:ea typeface="AndroidClock"/>
                <a:cs typeface="AndroidClock"/>
              </a:rPr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B399F7FF6B1310F8A094D79F19E43F7A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K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NAGE</a:t>
            </a:r>
            <a:r>
              <a:rPr altLang="en-GB" dirty="0" sz="2400" lang="en-US"/>
              <a:t>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ORE </a:t>
            </a:r>
            <a:r>
              <a:rPr altLang="en-GB" dirty="0" sz="2400" lang="en-US"/>
              <a:t>C</a:t>
            </a:r>
            <a:r>
              <a:rPr altLang="en-GB" dirty="0" sz="2400" lang="en-US"/>
              <a:t>OLLEGE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'S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3" name=""/>
          <p:cNvSpPr txBox="1"/>
          <p:nvPr/>
        </p:nvSpPr>
        <p:spPr>
          <a:xfrm>
            <a:off x="1014355" y="1752281"/>
            <a:ext cx="7455259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977561" y="1771797"/>
            <a:ext cx="6633295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499089" y="1649225"/>
            <a:ext cx="6509134" cy="4282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1331904" y="1794510"/>
            <a:ext cx="536417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1085531" y="2036285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1142047" y="1448581"/>
            <a:ext cx="6203148" cy="47015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3035458" y="1346834"/>
            <a:ext cx="6945946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1" name=""/>
          <p:cNvSpPr txBox="1"/>
          <p:nvPr/>
        </p:nvSpPr>
        <p:spPr>
          <a:xfrm>
            <a:off x="755332" y="1706879"/>
            <a:ext cx="740841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2533649" y="2203597"/>
            <a:ext cx="585534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