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3B37-9862-4BE8-B82D-020364C86CA1}" type="datetimeFigureOut">
              <a:rPr lang="en-US" smtClean="0"/>
              <a:t>1/1/2005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03D0-4DF0-4237-84D7-90D2F5BA63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 Addressing and Types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7571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7620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96525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4676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800100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20325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9154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IPv6 Addressing and Types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Addressing and</dc:title>
  <dc:creator>vinay</dc:creator>
  <cp:lastModifiedBy>vinay</cp:lastModifiedBy>
  <cp:revision>3</cp:revision>
  <dcterms:created xsi:type="dcterms:W3CDTF">2004-12-31T20:34:00Z</dcterms:created>
  <dcterms:modified xsi:type="dcterms:W3CDTF">2004-12-31T20:56:46Z</dcterms:modified>
</cp:coreProperties>
</file>