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671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627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1099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8788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09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349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519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0114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32777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965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353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448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6140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333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298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94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323046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515029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971800"/>
            <a:ext cx="9982200"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NAME:DHANUSH KUMAR.D</a:t>
            </a:r>
          </a:p>
          <a:p>
            <a:pPr algn="just"/>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 :312204454, 478481132A9B46A899843328D92174BE </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DEPARTMENT :COMMERCE</a:t>
            </a:r>
          </a:p>
          <a:p>
            <a:pPr algn="just"/>
            <a:r>
              <a:rPr lang="en-US" sz="2400" b="1" dirty="0">
                <a:latin typeface="Times New Roman" panose="02020603050405020304" pitchFamily="18" charset="0"/>
                <a:cs typeface="Times New Roman" panose="02020603050405020304" pitchFamily="18" charset="0"/>
              </a:rPr>
              <a:t>COLLEGE : K.C.S. KASI NADAR COLLAGE OF ARTS &amp; SCEINCE</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670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023225" cy="3046988"/>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E89D753C-7565-737B-879E-B1A22886E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332" y="1226892"/>
            <a:ext cx="9303068" cy="4899654"/>
          </a:xfrm>
          <a:prstGeom prst="rect">
            <a:avLst/>
          </a:prstGeom>
        </p:spPr>
      </p:pic>
      <p:graphicFrame>
        <p:nvGraphicFramePr>
          <p:cNvPr id="12" name="Object 11">
            <a:extLst>
              <a:ext uri="{FF2B5EF4-FFF2-40B4-BE49-F238E27FC236}">
                <a16:creationId xmlns:a16="http://schemas.microsoft.com/office/drawing/2014/main" id="{2BBCAED2-5DB7-4973-E9F0-FA42DD9912F1}"/>
              </a:ext>
            </a:extLst>
          </p:cNvPr>
          <p:cNvGraphicFramePr>
            <a:graphicFrameLocks noChangeAspect="1"/>
          </p:cNvGraphicFramePr>
          <p:nvPr>
            <p:extLst>
              <p:ext uri="{D42A27DB-BD31-4B8C-83A1-F6EECF244321}">
                <p14:modId xmlns:p14="http://schemas.microsoft.com/office/powerpoint/2010/main" val="1127183030"/>
              </p:ext>
            </p:extLst>
          </p:nvPr>
        </p:nvGraphicFramePr>
        <p:xfrm>
          <a:off x="4074225" y="385444"/>
          <a:ext cx="952500" cy="228600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4074225" y="385444"/>
                        <a:ext cx="952500" cy="22860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1D0B4B-C4D7-97BD-56E5-81AB43056B0D}"/>
              </a:ext>
            </a:extLst>
          </p:cNvPr>
          <p:cNvSpPr txBox="1"/>
          <p:nvPr/>
        </p:nvSpPr>
        <p:spPr>
          <a:xfrm>
            <a:off x="762000" y="1600200"/>
            <a:ext cx="8153400" cy="3108543"/>
          </a:xfrm>
          <a:prstGeom prst="rect">
            <a:avLst/>
          </a:prstGeom>
          <a:noFill/>
        </p:spPr>
        <p:txBody>
          <a:bodyPr wrap="square" rtlCol="0">
            <a:spAutoFit/>
          </a:bodyPr>
          <a:lstStyle/>
          <a:p>
            <a:pPr algn="just"/>
            <a:r>
              <a:rPr lang="en-US" sz="2400" b="1" dirty="0"/>
              <a:t>“</a:t>
            </a:r>
            <a:r>
              <a:rPr lang="en-US" sz="2800" dirty="0">
                <a:latin typeface="Times New Roman" panose="02020603050405020304" pitchFamily="18" charset="0"/>
                <a:cs typeface="Times New Roman" panose="02020603050405020304" pitchFamily="18" charset="0"/>
              </a:rPr>
              <a:t>The employee management analysis offers valuable insights into how well management practices are supporting employee performance and satisfaction. By addressing identified issues and leveraging strengths, the organization can improve its management practices, enhance employee engagement, and ultimately achieve better organizational performance</a:t>
            </a:r>
            <a:r>
              <a:rPr lang="en-US" sz="2400" b="1" dirty="0"/>
              <a:t>”</a:t>
            </a:r>
            <a:endParaRPr lang="en-IN" sz="24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Management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524000"/>
            <a:ext cx="9525000" cy="440120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EMPLOYEE MANAGEMENT ANALYSIS  ACCORDING THEIR :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ID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 Name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Designation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Hire Date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Annual Salary 				</a:t>
            </a:r>
            <a:r>
              <a:rPr lang="en-US" sz="3200" dirty="0">
                <a:latin typeface="Times New Roman" panose="02020603050405020304" pitchFamily="18" charset="0"/>
                <a:cs typeface="Times New Roman" panose="02020603050405020304" pitchFamily="18" charset="0"/>
              </a:rPr>
              <a:t>												</a:t>
            </a:r>
            <a:r>
              <a:rPr lang="en-US" sz="3200" dirty="0"/>
              <a:t>					</a:t>
            </a:r>
          </a:p>
          <a:p>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33401"/>
            <a:ext cx="5813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058400"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rating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762000"/>
            <a:ext cx="71628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9607868" cy="5539978"/>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analyze the project progress metrics.</a:t>
            </a:r>
          </a:p>
          <a:p>
            <a:pPr algn="just"/>
            <a:r>
              <a:rPr lang="en-IN" sz="28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Full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Designation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Hire Date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 Annual Salary 																</a:t>
            </a:r>
            <a:r>
              <a:rPr lang="en-US" sz="2800"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598</TotalTime>
  <Words>411</Words>
  <Application>Microsoft Office PowerPoint</Application>
  <PresentationFormat>Widescreen</PresentationFormat>
  <Paragraphs>92</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36</cp:revision>
  <dcterms:created xsi:type="dcterms:W3CDTF">2024-03-29T15:07:22Z</dcterms:created>
  <dcterms:modified xsi:type="dcterms:W3CDTF">2024-08-27T06:58:07Z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