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559FE1-996B-4FE8-995F-C14096AA7FC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4"/>
            <p14:sldId id="263"/>
          </p14:sldIdLst>
        </p14:section>
        <p14:section name="Untitled Section" id="{F0F66E94-BE74-4E62-BAAF-4756A59491C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Temperature Converter using Tkinter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86050"/>
          </a:xfrm>
        </p:spPr>
        <p:txBody>
          <a:bodyPr>
            <a:noAutofit/>
          </a:bodyPr>
          <a:lstStyle/>
          <a:p>
            <a:r>
              <a:rPr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GUI-based Python application</a:t>
            </a:r>
          </a:p>
          <a:p>
            <a:r>
              <a:rPr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Created with Tkinter</a:t>
            </a:r>
            <a:endParaRPr lang="en-US" sz="3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algn="r"/>
            <a:r>
              <a:rPr lang="en-IN" sz="2400" dirty="0"/>
              <a:t>N KARTHIKEYA-122210701134</a:t>
            </a:r>
          </a:p>
          <a:p>
            <a:pPr lvl="1" algn="r"/>
            <a:r>
              <a:rPr lang="en-IN" sz="2400" dirty="0"/>
              <a:t>M DHANUSH-122210701129</a:t>
            </a:r>
          </a:p>
          <a:p>
            <a:pPr lvl="1" algn="r"/>
            <a:r>
              <a:rPr lang="en-IN" sz="2400" dirty="0"/>
              <a:t>S SRIKANTH-122210701152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2C4F8-23AC-3F4A-1434-577667565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750"/>
            <a:ext cx="3173074" cy="1844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5B5415-FA06-8B58-5B15-0AA94101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07" y="639658"/>
            <a:ext cx="2905245" cy="13323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Conclusion &amp;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A simple and effective temperature converter using Tkinter</a:t>
            </a:r>
          </a:p>
          <a:p>
            <a:r>
              <a:rPr dirty="0"/>
              <a:t>- Future Improvements:</a:t>
            </a:r>
          </a:p>
          <a:p>
            <a:r>
              <a:rPr dirty="0"/>
              <a:t>  • Add more conversion options (e.g., Rankine, Réaumur)</a:t>
            </a:r>
          </a:p>
          <a:p>
            <a:r>
              <a:rPr dirty="0"/>
              <a:t>  • Implement graphical temperature indicators</a:t>
            </a:r>
          </a:p>
          <a:p>
            <a:r>
              <a:rPr dirty="0"/>
              <a:t>  • Enhance UI with better themes and animations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temperature converter built using Python and Tkinter. It allows users to convert between Celsius, Fahrenheit, and Kelvin.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 between Celsius, Fahrenheit, and Kelvin</a:t>
            </a:r>
          </a:p>
          <a:p>
            <a:r>
              <a:t>- Graphical User Interface (GUI) using Tkinter</a:t>
            </a:r>
          </a:p>
          <a:p>
            <a:r>
              <a:t>- Input validation for error handling</a:t>
            </a:r>
          </a:p>
          <a:p>
            <a:r>
              <a:t>- Temperature range-based color indicators</a:t>
            </a:r>
          </a:p>
          <a:p>
            <a:r>
              <a:t>- Easy-to-use radio buttons for selection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Tkinter is used to create the graphical interface</a:t>
            </a:r>
          </a:p>
          <a:p>
            <a:r>
              <a:t>- Labels, Entry fields, and Buttons are used for user interaction</a:t>
            </a:r>
          </a:p>
          <a:p>
            <a:r>
              <a:t>- Radio buttons allow users to select the conversion type</a:t>
            </a:r>
          </a:p>
          <a:p>
            <a:r>
              <a:t>- The interface is styled with colors and fonts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function retrieves the user input and selected conversion type</a:t>
            </a:r>
          </a:p>
          <a:p>
            <a:r>
              <a:t>- Depending on the selection, the appropriate formula is applied</a:t>
            </a:r>
          </a:p>
          <a:p>
            <a:r>
              <a:t>- Results are displayed in different colors based on temperature levels</a:t>
            </a:r>
          </a:p>
          <a:p>
            <a:r>
              <a:t>- Error handling ensures only numeric values are processed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Temperature Color Indication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Red: High temperature (&gt; 85°F)</a:t>
            </a:r>
          </a:p>
          <a:p>
            <a:r>
              <a:t>- Orange: Moderate temperature (60°F - 85°F)</a:t>
            </a:r>
          </a:p>
          <a:p>
            <a:r>
              <a:t>- Green: Normal temperature (&lt; 60°F)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Converting 25°C to Fahrenheit</a:t>
            </a:r>
          </a:p>
          <a:p>
            <a:r>
              <a:t>Formula: (25 × 9/5) + 32 = 77°F</a:t>
            </a:r>
          </a:p>
          <a:p>
            <a:r>
              <a:t>Displayed result: '25.00°C = 77.00°F' (in orange color)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92AF-D3A9-0A7A-6678-6899EE99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1C5DD-5EDA-313C-DE74-113B257F2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153" y="1900757"/>
            <a:ext cx="6039693" cy="3924848"/>
          </a:xfrm>
        </p:spPr>
      </p:pic>
    </p:spTree>
    <p:extLst>
      <p:ext uri="{BB962C8B-B14F-4D97-AF65-F5344CB8AC3E}">
        <p14:creationId xmlns:p14="http://schemas.microsoft.com/office/powerpoint/2010/main" val="127765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9932-4285-897E-6572-F374EF98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BDA49F-2224-206C-39E5-67C961D41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206" y="1638783"/>
            <a:ext cx="5639587" cy="4448796"/>
          </a:xfrm>
        </p:spPr>
      </p:pic>
    </p:spTree>
    <p:extLst>
      <p:ext uri="{BB962C8B-B14F-4D97-AF65-F5344CB8AC3E}">
        <p14:creationId xmlns:p14="http://schemas.microsoft.com/office/powerpoint/2010/main" val="403032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291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Temperature Converter using Tkinter</vt:lpstr>
      <vt:lpstr>Introduction</vt:lpstr>
      <vt:lpstr>Features</vt:lpstr>
      <vt:lpstr>GUI Setup</vt:lpstr>
      <vt:lpstr>Conversion Logic</vt:lpstr>
      <vt:lpstr>Temperature Color Indication</vt:lpstr>
      <vt:lpstr>Example Conversion</vt:lpstr>
      <vt:lpstr>INPUT</vt:lpstr>
      <vt:lpstr>OUTPUT</vt:lpstr>
      <vt:lpstr>Conclusion &amp;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jasmitha jasmitha</cp:lastModifiedBy>
  <cp:revision>2</cp:revision>
  <dcterms:created xsi:type="dcterms:W3CDTF">2013-01-27T09:14:16Z</dcterms:created>
  <dcterms:modified xsi:type="dcterms:W3CDTF">2025-02-20T09:57:14Z</dcterms:modified>
  <cp:category/>
</cp:coreProperties>
</file>