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EB-4FCD-9E3D-744E9A960740}"/>
            </c:ext>
          </c:extLst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EB-4FCD-9E3D-744E9A960740}"/>
            </c:ext>
          </c:extLst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EB-4FCD-9E3D-744E9A960740}"/>
            </c:ext>
          </c:extLst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DEB-4FCD-9E3D-744E9A960740}"/>
            </c:ext>
          </c:extLst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EB-4FCD-9E3D-744E9A960740}"/>
            </c:ext>
          </c:extLst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DEB-4FCD-9E3D-744E9A960740}"/>
            </c:ext>
          </c:extLst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DEB-4FCD-9E3D-744E9A960740}"/>
            </c:ext>
          </c:extLst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EB-4FCD-9E3D-744E9A960740}"/>
            </c:ext>
          </c:extLst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EB-4FCD-9E3D-744E9A960740}"/>
            </c:ext>
          </c:extLst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DEB-4FCD-9E3D-744E9A960740}"/>
            </c:ext>
          </c:extLst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DEB-4FCD-9E3D-744E9A960740}"/>
            </c:ext>
          </c:extLst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DEB-4FCD-9E3D-744E9A960740}"/>
            </c:ext>
          </c:extLst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DEB-4FCD-9E3D-744E9A960740}"/>
            </c:ext>
          </c:extLst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DEB-4FCD-9E3D-744E9A960740}"/>
            </c:ext>
          </c:extLst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DEB-4FCD-9E3D-744E9A960740}"/>
            </c:ext>
          </c:extLst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DEB-4FCD-9E3D-744E9A960740}"/>
            </c:ext>
          </c:extLst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DEB-4FCD-9E3D-744E9A960740}"/>
            </c:ext>
          </c:extLst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DEB-4FCD-9E3D-744E9A960740}"/>
            </c:ext>
          </c:extLst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DEB-4FCD-9E3D-744E9A960740}"/>
            </c:ext>
          </c:extLst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DEB-4FCD-9E3D-744E9A960740}"/>
            </c:ext>
          </c:extLst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DEB-4FCD-9E3D-744E9A960740}"/>
            </c:ext>
          </c:extLst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DEB-4FCD-9E3D-744E9A960740}"/>
            </c:ext>
          </c:extLst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DEB-4FCD-9E3D-744E9A960740}"/>
            </c:ext>
          </c:extLst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DEB-4FCD-9E3D-744E9A960740}"/>
            </c:ext>
          </c:extLst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DEB-4FCD-9E3D-744E9A960740}"/>
            </c:ext>
          </c:extLst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EDEB-4FCD-9E3D-744E9A960740}"/>
            </c:ext>
          </c:extLst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DEB-4FCD-9E3D-744E9A960740}"/>
            </c:ext>
          </c:extLst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DEB-4FCD-9E3D-744E9A960740}"/>
            </c:ext>
          </c:extLst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EDEB-4FCD-9E3D-744E9A960740}"/>
            </c:ext>
          </c:extLst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EDEB-4FCD-9E3D-744E9A960740}"/>
            </c:ext>
          </c:extLst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EDEB-4FCD-9E3D-744E9A960740}"/>
            </c:ext>
          </c:extLst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EDEB-4FCD-9E3D-744E9A960740}"/>
            </c:ext>
          </c:extLst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EDEB-4FCD-9E3D-744E9A960740}"/>
            </c:ext>
          </c:extLst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EDEB-4FCD-9E3D-744E9A960740}"/>
            </c:ext>
          </c:extLst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EDEB-4FCD-9E3D-744E9A960740}"/>
            </c:ext>
          </c:extLst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EDEB-4FCD-9E3D-744E9A960740}"/>
            </c:ext>
          </c:extLst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EDEB-4FCD-9E3D-744E9A960740}"/>
            </c:ext>
          </c:extLst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EDEB-4FCD-9E3D-744E9A960740}"/>
            </c:ext>
          </c:extLst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EDEB-4FCD-9E3D-744E9A960740}"/>
            </c:ext>
          </c:extLst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EDEB-4FCD-9E3D-744E9A960740}"/>
            </c:ext>
          </c:extLst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EDEB-4FCD-9E3D-744E9A960740}"/>
            </c:ext>
          </c:extLst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EDEB-4FCD-9E3D-744E9A960740}"/>
            </c:ext>
          </c:extLst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EDEB-4FCD-9E3D-744E9A960740}"/>
            </c:ext>
          </c:extLst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EDEB-4FCD-9E3D-744E9A960740}"/>
            </c:ext>
          </c:extLst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EDEB-4FCD-9E3D-744E9A960740}"/>
            </c:ext>
          </c:extLst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EDEB-4FCD-9E3D-744E9A960740}"/>
            </c:ext>
          </c:extLst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EDEB-4FCD-9E3D-744E9A960740}"/>
            </c:ext>
          </c:extLst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EDEB-4FCD-9E3D-744E9A960740}"/>
            </c:ext>
          </c:extLst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EDEB-4FCD-9E3D-744E9A960740}"/>
            </c:ext>
          </c:extLst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EDEB-4FCD-9E3D-744E9A960740}"/>
            </c:ext>
          </c:extLst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EDEB-4FCD-9E3D-744E9A960740}"/>
            </c:ext>
          </c:extLst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EDEB-4FCD-9E3D-744E9A960740}"/>
            </c:ext>
          </c:extLst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EDEB-4FCD-9E3D-744E9A960740}"/>
            </c:ext>
          </c:extLst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EDEB-4FCD-9E3D-744E9A960740}"/>
            </c:ext>
          </c:extLst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EDEB-4FCD-9E3D-744E9A960740}"/>
            </c:ext>
          </c:extLst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EDEB-4FCD-9E3D-744E9A960740}"/>
            </c:ext>
          </c:extLst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EDEB-4FCD-9E3D-744E9A960740}"/>
            </c:ext>
          </c:extLst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EDEB-4FCD-9E3D-744E9A960740}"/>
            </c:ext>
          </c:extLst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EDEB-4FCD-9E3D-744E9A960740}"/>
            </c:ext>
          </c:extLst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EDEB-4FCD-9E3D-744E9A960740}"/>
            </c:ext>
          </c:extLst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EDEB-4FCD-9E3D-744E9A960740}"/>
            </c:ext>
          </c:extLst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EDEB-4FCD-9E3D-744E9A960740}"/>
            </c:ext>
          </c:extLst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EDEB-4FCD-9E3D-744E9A960740}"/>
            </c:ext>
          </c:extLst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EDEB-4FCD-9E3D-744E9A960740}"/>
            </c:ext>
          </c:extLst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EDEB-4FCD-9E3D-744E9A960740}"/>
            </c:ext>
          </c:extLst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EDEB-4FCD-9E3D-744E9A960740}"/>
            </c:ext>
          </c:extLst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EDEB-4FCD-9E3D-744E9A960740}"/>
            </c:ext>
          </c:extLst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EDEB-4FCD-9E3D-744E9A960740}"/>
            </c:ext>
          </c:extLst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EDEB-4FCD-9E3D-744E9A960740}"/>
            </c:ext>
          </c:extLst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EDEB-4FCD-9E3D-744E9A960740}"/>
            </c:ext>
          </c:extLst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EDEB-4FCD-9E3D-744E9A960740}"/>
            </c:ext>
          </c:extLst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EDEB-4FCD-9E3D-744E9A960740}"/>
            </c:ext>
          </c:extLst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EDEB-4FCD-9E3D-744E9A960740}"/>
            </c:ext>
          </c:extLst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EDEB-4FCD-9E3D-744E9A960740}"/>
            </c:ext>
          </c:extLst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EDEB-4FCD-9E3D-744E9A960740}"/>
            </c:ext>
          </c:extLst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EDEB-4FCD-9E3D-744E9A960740}"/>
            </c:ext>
          </c:extLst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EDEB-4FCD-9E3D-744E9A960740}"/>
            </c:ext>
          </c:extLst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EDEB-4FCD-9E3D-744E9A960740}"/>
            </c:ext>
          </c:extLst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EDEB-4FCD-9E3D-744E9A960740}"/>
            </c:ext>
          </c:extLst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EDEB-4FCD-9E3D-744E9A960740}"/>
            </c:ext>
          </c:extLst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EDEB-4FCD-9E3D-744E9A960740}"/>
            </c:ext>
          </c:extLst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EDEB-4FCD-9E3D-744E9A960740}"/>
            </c:ext>
          </c:extLst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EDEB-4FCD-9E3D-744E9A960740}"/>
            </c:ext>
          </c:extLst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EDEB-4FCD-9E3D-744E9A960740}"/>
            </c:ext>
          </c:extLst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EDEB-4FCD-9E3D-744E9A960740}"/>
            </c:ext>
          </c:extLst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EDEB-4FCD-9E3D-744E9A960740}"/>
            </c:ext>
          </c:extLst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EDEB-4FCD-9E3D-744E9A960740}"/>
            </c:ext>
          </c:extLst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EDEB-4FCD-9E3D-744E9A960740}"/>
            </c:ext>
          </c:extLst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EDEB-4FCD-9E3D-744E9A960740}"/>
            </c:ext>
          </c:extLst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EDEB-4FCD-9E3D-744E9A960740}"/>
            </c:ext>
          </c:extLst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EDEB-4FCD-9E3D-744E9A960740}"/>
            </c:ext>
          </c:extLst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EDEB-4FCD-9E3D-744E9A960740}"/>
            </c:ext>
          </c:extLst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EDEB-4FCD-9E3D-744E9A960740}"/>
            </c:ext>
          </c:extLst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EDEB-4FCD-9E3D-744E9A960740}"/>
            </c:ext>
          </c:extLst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EDEB-4FCD-9E3D-744E9A960740}"/>
            </c:ext>
          </c:extLst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EDEB-4FCD-9E3D-744E9A960740}"/>
            </c:ext>
          </c:extLst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EDEB-4FCD-9E3D-744E9A960740}"/>
            </c:ext>
          </c:extLst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EDEB-4FCD-9E3D-744E9A960740}"/>
            </c:ext>
          </c:extLst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EDEB-4FCD-9E3D-744E9A960740}"/>
            </c:ext>
          </c:extLst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EDEB-4FCD-9E3D-744E9A960740}"/>
            </c:ext>
          </c:extLst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EDEB-4FCD-9E3D-744E9A960740}"/>
            </c:ext>
          </c:extLst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EDEB-4FCD-9E3D-744E9A960740}"/>
            </c:ext>
          </c:extLst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EDEB-4FCD-9E3D-744E9A960740}"/>
            </c:ext>
          </c:extLst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EDEB-4FCD-9E3D-744E9A960740}"/>
            </c:ext>
          </c:extLst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EDEB-4FCD-9E3D-744E9A960740}"/>
            </c:ext>
          </c:extLst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EDEB-4FCD-9E3D-744E9A960740}"/>
            </c:ext>
          </c:extLst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EDEB-4FCD-9E3D-744E9A960740}"/>
            </c:ext>
          </c:extLst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EDEB-4FCD-9E3D-744E9A960740}"/>
            </c:ext>
          </c:extLst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EDEB-4FCD-9E3D-744E9A960740}"/>
            </c:ext>
          </c:extLst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EDEB-4FCD-9E3D-744E9A960740}"/>
            </c:ext>
          </c:extLst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EDEB-4FCD-9E3D-744E9A960740}"/>
            </c:ext>
          </c:extLst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EDEB-4FCD-9E3D-744E9A960740}"/>
            </c:ext>
          </c:extLst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EDEB-4FCD-9E3D-744E9A960740}"/>
            </c:ext>
          </c:extLst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EDEB-4FCD-9E3D-744E9A960740}"/>
            </c:ext>
          </c:extLst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EDEB-4FCD-9E3D-744E9A960740}"/>
            </c:ext>
          </c:extLst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EDEB-4FCD-9E3D-744E9A960740}"/>
            </c:ext>
          </c:extLst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EDEB-4FCD-9E3D-744E9A960740}"/>
            </c:ext>
          </c:extLst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EDEB-4FCD-9E3D-744E9A960740}"/>
            </c:ext>
          </c:extLst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EDEB-4FCD-9E3D-744E9A960740}"/>
            </c:ext>
          </c:extLst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EDEB-4FCD-9E3D-744E9A960740}"/>
            </c:ext>
          </c:extLst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EDEB-4FCD-9E3D-744E9A960740}"/>
            </c:ext>
          </c:extLst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EDEB-4FCD-9E3D-744E9A960740}"/>
            </c:ext>
          </c:extLst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EDEB-4FCD-9E3D-744E9A960740}"/>
            </c:ext>
          </c:extLst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EDEB-4FCD-9E3D-744E9A960740}"/>
            </c:ext>
          </c:extLst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EDEB-4FCD-9E3D-744E9A960740}"/>
            </c:ext>
          </c:extLst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EDEB-4FCD-9E3D-744E9A960740}"/>
            </c:ext>
          </c:extLst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EDEB-4FCD-9E3D-744E9A960740}"/>
            </c:ext>
          </c:extLst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EDEB-4FCD-9E3D-744E9A960740}"/>
            </c:ext>
          </c:extLst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EDEB-4FCD-9E3D-744E9A960740}"/>
            </c:ext>
          </c:extLst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EDEB-4FCD-9E3D-744E9A960740}"/>
            </c:ext>
          </c:extLst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EDEB-4FCD-9E3D-744E9A960740}"/>
            </c:ext>
          </c:extLst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EDEB-4FCD-9E3D-744E9A960740}"/>
            </c:ext>
          </c:extLst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EDEB-4FCD-9E3D-744E9A960740}"/>
            </c:ext>
          </c:extLst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EDEB-4FCD-9E3D-744E9A960740}"/>
            </c:ext>
          </c:extLst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EDEB-4FCD-9E3D-744E9A960740}"/>
            </c:ext>
          </c:extLst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EDEB-4FCD-9E3D-744E9A960740}"/>
            </c:ext>
          </c:extLst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EDEB-4FCD-9E3D-744E9A960740}"/>
            </c:ext>
          </c:extLst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EDEB-4FCD-9E3D-744E9A960740}"/>
            </c:ext>
          </c:extLst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EDEB-4FCD-9E3D-744E9A960740}"/>
            </c:ext>
          </c:extLst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EDEB-4FCD-9E3D-744E9A960740}"/>
            </c:ext>
          </c:extLst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EDEB-4FCD-9E3D-744E9A960740}"/>
            </c:ext>
          </c:extLst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EDEB-4FCD-9E3D-744E9A960740}"/>
            </c:ext>
          </c:extLst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EDEB-4FCD-9E3D-744E9A960740}"/>
            </c:ext>
          </c:extLst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EDEB-4FCD-9E3D-744E9A960740}"/>
            </c:ext>
          </c:extLst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EDEB-4FCD-9E3D-744E9A960740}"/>
            </c:ext>
          </c:extLst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EDEB-4FCD-9E3D-744E9A960740}"/>
            </c:ext>
          </c:extLst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EDEB-4FCD-9E3D-744E9A960740}"/>
            </c:ext>
          </c:extLst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EDEB-4FCD-9E3D-744E9A960740}"/>
            </c:ext>
          </c:extLst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EDEB-4FCD-9E3D-744E9A960740}"/>
            </c:ext>
          </c:extLst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EDEB-4FCD-9E3D-744E9A960740}"/>
            </c:ext>
          </c:extLst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EDEB-4FCD-9E3D-744E9A960740}"/>
            </c:ext>
          </c:extLst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EDEB-4FCD-9E3D-744E9A960740}"/>
            </c:ext>
          </c:extLst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EDEB-4FCD-9E3D-744E9A960740}"/>
            </c:ext>
          </c:extLst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EDEB-4FCD-9E3D-744E9A960740}"/>
            </c:ext>
          </c:extLst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EDEB-4FCD-9E3D-744E9A960740}"/>
            </c:ext>
          </c:extLst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EDEB-4FCD-9E3D-744E9A960740}"/>
            </c:ext>
          </c:extLst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EDEB-4FCD-9E3D-744E9A960740}"/>
            </c:ext>
          </c:extLst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EDEB-4FCD-9E3D-744E9A960740}"/>
            </c:ext>
          </c:extLst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EDEB-4FCD-9E3D-744E9A960740}"/>
            </c:ext>
          </c:extLst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EDEB-4FCD-9E3D-744E9A960740}"/>
            </c:ext>
          </c:extLst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EDEB-4FCD-9E3D-744E9A960740}"/>
            </c:ext>
          </c:extLst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EDEB-4FCD-9E3D-744E9A960740}"/>
            </c:ext>
          </c:extLst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EDEB-4FCD-9E3D-744E9A960740}"/>
            </c:ext>
          </c:extLst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EDEB-4FCD-9E3D-744E9A960740}"/>
            </c:ext>
          </c:extLst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EDEB-4FCD-9E3D-744E9A960740}"/>
            </c:ext>
          </c:extLst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EDEB-4FCD-9E3D-744E9A960740}"/>
            </c:ext>
          </c:extLst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EDEB-4FCD-9E3D-744E9A960740}"/>
            </c:ext>
          </c:extLst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EDEB-4FCD-9E3D-744E9A960740}"/>
            </c:ext>
          </c:extLst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EDEB-4FCD-9E3D-744E9A960740}"/>
            </c:ext>
          </c:extLst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EDEB-4FCD-9E3D-744E9A960740}"/>
            </c:ext>
          </c:extLst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EDEB-4FCD-9E3D-744E9A960740}"/>
            </c:ext>
          </c:extLst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EDEB-4FCD-9E3D-744E9A960740}"/>
            </c:ext>
          </c:extLst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EDEB-4FCD-9E3D-744E9A960740}"/>
            </c:ext>
          </c:extLst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EDEB-4FCD-9E3D-744E9A960740}"/>
            </c:ext>
          </c:extLst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EDEB-4FCD-9E3D-744E9A960740}"/>
            </c:ext>
          </c:extLst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EDEB-4FCD-9E3D-744E9A960740}"/>
            </c:ext>
          </c:extLst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EDEB-4FCD-9E3D-744E9A960740}"/>
            </c:ext>
          </c:extLst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EDEB-4FCD-9E3D-744E9A960740}"/>
            </c:ext>
          </c:extLst>
        </c:ser>
        <c:ser>
          <c:idx val="178"/>
          <c:order val="178"/>
          <c:tx>
            <c:strRef>
              <c:f>Sheet1!$A$179:$I$179</c:f>
              <c:strCache>
                <c:ptCount val="9"/>
                <c:pt idx="0">
                  <c:v>VT01703</c:v>
                </c:pt>
                <c:pt idx="1">
                  <c:v>Abigael Basire</c:v>
                </c:pt>
                <c:pt idx="2">
                  <c:v>Male</c:v>
                </c:pt>
                <c:pt idx="3">
                  <c:v>Engineering</c:v>
                </c:pt>
                <c:pt idx="4">
                  <c:v>61624.77</c:v>
                </c:pt>
                <c:pt idx="5">
                  <c:v>43430</c:v>
                </c:pt>
                <c:pt idx="6">
                  <c:v>0.3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Sheet1!$J$179:$M$179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4401.7692857142856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EDEB-4FCD-9E3D-744E9A960740}"/>
            </c:ext>
          </c:extLst>
        </c:ser>
        <c:ser>
          <c:idx val="179"/>
          <c:order val="179"/>
          <c:tx>
            <c:strRef>
              <c:f>Sheet1!$A$180:$I$180</c:f>
              <c:strCache>
                <c:ptCount val="9"/>
                <c:pt idx="0">
                  <c:v>SQ02703</c:v>
                </c:pt>
                <c:pt idx="1">
                  <c:v>North Bertomeu</c:v>
                </c:pt>
                <c:pt idx="2">
                  <c:v>Female</c:v>
                </c:pt>
                <c:pt idx="3">
                  <c:v>Marketing</c:v>
                </c:pt>
                <c:pt idx="4">
                  <c:v>104903.79</c:v>
                </c:pt>
                <c:pt idx="5">
                  <c:v>3-Jul-19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Sheet1!$J$180:$M$180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7493.1278571428566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EDEB-4FCD-9E3D-744E9A960740}"/>
            </c:ext>
          </c:extLst>
        </c:ser>
        <c:ser>
          <c:idx val="180"/>
          <c:order val="180"/>
          <c:tx>
            <c:strRef>
              <c:f>Sheet1!$A$181:$I$181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Sheet1!$J$181:$M$181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EDEB-4FCD-9E3D-744E9A960740}"/>
            </c:ext>
          </c:extLst>
        </c:ser>
        <c:ser>
          <c:idx val="181"/>
          <c:order val="181"/>
          <c:tx>
            <c:strRef>
              <c:f>Sheet1!$A$182:$I$182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Sheet1!$J$182:$M$182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EDEB-4FCD-9E3D-744E9A960740}"/>
            </c:ext>
          </c:extLst>
        </c:ser>
        <c:ser>
          <c:idx val="182"/>
          <c:order val="182"/>
          <c:tx>
            <c:strRef>
              <c:f>Sheet1!$A$183:$I$183</c:f>
              <c:strCache>
                <c:ptCount val="9"/>
                <c:pt idx="0">
                  <c:v>VT04373</c:v>
                </c:pt>
                <c:pt idx="1">
                  <c:v>Edi  Hofton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28160.79</c:v>
                </c:pt>
                <c:pt idx="5">
                  <c:v>29-Jan-18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Sheet1!$J$183:$M$183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2011.4850000000001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EDEB-4FCD-9E3D-744E9A960740}"/>
            </c:ext>
          </c:extLst>
        </c:ser>
        <c:ser>
          <c:idx val="183"/>
          <c:order val="183"/>
          <c:tx>
            <c:strRef>
              <c:f>Sheet1!$A$184:$I$184</c:f>
              <c:strCache>
                <c:ptCount val="9"/>
                <c:pt idx="0">
                  <c:v>SQ03733</c:v>
                </c:pt>
                <c:pt idx="1">
                  <c:v>Revkah Antonacci</c:v>
                </c:pt>
                <c:pt idx="2">
                  <c:v>Male</c:v>
                </c:pt>
                <c:pt idx="3">
                  <c:v>NULL</c:v>
                </c:pt>
                <c:pt idx="4">
                  <c:v>109143.17</c:v>
                </c:pt>
                <c:pt idx="5">
                  <c:v>24-Apr-20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Sheet1!$J$184:$M$184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7795.9407142857144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EDEB-4FCD-9E3D-744E9A960740}"/>
            </c:ext>
          </c:extLst>
        </c:ser>
        <c:ser>
          <c:idx val="184"/>
          <c:order val="184"/>
          <c:tx>
            <c:strRef>
              <c:f>Sheet1!$A$185:$I$185</c:f>
              <c:strCache>
                <c:ptCount val="9"/>
                <c:pt idx="0">
                  <c:v>VT04467</c:v>
                </c:pt>
                <c:pt idx="1">
                  <c:v>Carolyn Attack </c:v>
                </c:pt>
                <c:pt idx="2">
                  <c:v>Female</c:v>
                </c:pt>
                <c:pt idx="3">
                  <c:v>Marketing</c:v>
                </c:pt>
                <c:pt idx="4">
                  <c:v>70755.5</c:v>
                </c:pt>
                <c:pt idx="5">
                  <c:v>16-Sep-20</c:v>
                </c:pt>
                <c:pt idx="6">
                  <c:v>0.8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Sheet1!$J$185:$M$185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5053.9642857142853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EDEB-4FCD-9E3D-744E9A960740}"/>
            </c:ext>
          </c:extLst>
        </c:ser>
        <c:ser>
          <c:idx val="185"/>
          <c:order val="185"/>
          <c:tx>
            <c:strRef>
              <c:f>Sheet1!$A$186:$I$186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Sheet1!$J$186:$M$186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EDEB-4FCD-9E3D-744E9A960740}"/>
            </c:ext>
          </c:extLst>
        </c:ser>
        <c:ser>
          <c:idx val="186"/>
          <c:order val="186"/>
          <c:tx>
            <c:strRef>
              <c:f>Sheet1!$A$187:$I$187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Sheet1!$J$187:$M$187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EDEB-4FCD-9E3D-744E9A960740}"/>
            </c:ext>
          </c:extLst>
        </c:ser>
        <c:ser>
          <c:idx val="187"/>
          <c:order val="187"/>
          <c:tx>
            <c:strRef>
              <c:f>Sheet1!$A$188:$I$188</c:f>
              <c:strCache>
                <c:ptCount val="9"/>
                <c:pt idx="0">
                  <c:v>PR02016</c:v>
                </c:pt>
                <c:pt idx="1">
                  <c:v>Iris  Wagg</c:v>
                </c:pt>
                <c:pt idx="2">
                  <c:v>Female</c:v>
                </c:pt>
                <c:pt idx="3">
                  <c:v>NULL</c:v>
                </c:pt>
                <c:pt idx="4">
                  <c:v>58861.19</c:v>
                </c:pt>
                <c:pt idx="5">
                  <c:v>8-Jul-19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Sheet1!$J$188:$M$188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4204.3707142857147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B-EDEB-4FCD-9E3D-744E9A960740}"/>
            </c:ext>
          </c:extLst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C-EDEB-4FCD-9E3D-744E9A960740}"/>
            </c:ext>
          </c:extLst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D-EDEB-4FCD-9E3D-744E9A960740}"/>
            </c:ext>
          </c:extLst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E-EDEB-4FCD-9E3D-744E9A960740}"/>
            </c:ext>
          </c:extLst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F-EDEB-4FCD-9E3D-744E9A960740}"/>
            </c:ext>
          </c:extLst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0-EDEB-4FCD-9E3D-744E9A960740}"/>
            </c:ext>
          </c:extLst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1-EDEB-4FCD-9E3D-744E9A960740}"/>
            </c:ext>
          </c:extLst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2-EDEB-4FCD-9E3D-744E9A960740}"/>
            </c:ext>
          </c:extLst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3-EDEB-4FCD-9E3D-744E9A960740}"/>
            </c:ext>
          </c:extLst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4-EDEB-4FCD-9E3D-744E9A960740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570329983"/>
        <c:axId val="1570335263"/>
        <c:axId val="126208847"/>
      </c:surface3D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5-43A0-9F6B-5D59CD997DCF}"/>
            </c:ext>
          </c:extLst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5-43A0-9F6B-5D59CD997DCF}"/>
            </c:ext>
          </c:extLst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C5-43A0-9F6B-5D59CD997DCF}"/>
            </c:ext>
          </c:extLst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C5-43A0-9F6B-5D59CD997DCF}"/>
            </c:ext>
          </c:extLst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C5-43A0-9F6B-5D59CD997DCF}"/>
            </c:ext>
          </c:extLst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9C5-43A0-9F6B-5D59CD997DCF}"/>
            </c:ext>
          </c:extLst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C5-43A0-9F6B-5D59CD997DCF}"/>
            </c:ext>
          </c:extLst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9C5-43A0-9F6B-5D59CD997DCF}"/>
            </c:ext>
          </c:extLst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C5-43A0-9F6B-5D59CD997DCF}"/>
            </c:ext>
          </c:extLst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9C5-43A0-9F6B-5D59CD997DCF}"/>
            </c:ext>
          </c:extLst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9C5-43A0-9F6B-5D59CD997DCF}"/>
            </c:ext>
          </c:extLst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9C5-43A0-9F6B-5D59CD997DCF}"/>
            </c:ext>
          </c:extLst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9C5-43A0-9F6B-5D59CD997DCF}"/>
            </c:ext>
          </c:extLst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9C5-43A0-9F6B-5D59CD997DCF}"/>
            </c:ext>
          </c:extLst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9C5-43A0-9F6B-5D59CD997DCF}"/>
            </c:ext>
          </c:extLst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9C5-43A0-9F6B-5D59CD997DCF}"/>
            </c:ext>
          </c:extLst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9C5-43A0-9F6B-5D59CD997DCF}"/>
            </c:ext>
          </c:extLst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09C5-43A0-9F6B-5D59CD997DCF}"/>
            </c:ext>
          </c:extLst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9C5-43A0-9F6B-5D59CD997DCF}"/>
            </c:ext>
          </c:extLst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09C5-43A0-9F6B-5D59CD997DCF}"/>
            </c:ext>
          </c:extLst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9C5-43A0-9F6B-5D59CD997DCF}"/>
            </c:ext>
          </c:extLst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09C5-43A0-9F6B-5D59CD997DCF}"/>
            </c:ext>
          </c:extLst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9C5-43A0-9F6B-5D59CD997DCF}"/>
            </c:ext>
          </c:extLst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09C5-43A0-9F6B-5D59CD997DCF}"/>
            </c:ext>
          </c:extLst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09C5-43A0-9F6B-5D59CD997DCF}"/>
            </c:ext>
          </c:extLst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09C5-43A0-9F6B-5D59CD997DCF}"/>
            </c:ext>
          </c:extLst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09C5-43A0-9F6B-5D59CD997DCF}"/>
            </c:ext>
          </c:extLst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09C5-43A0-9F6B-5D59CD997DCF}"/>
            </c:ext>
          </c:extLst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09C5-43A0-9F6B-5D59CD997DCF}"/>
            </c:ext>
          </c:extLst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09C5-43A0-9F6B-5D59CD997DCF}"/>
            </c:ext>
          </c:extLst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09C5-43A0-9F6B-5D59CD997DCF}"/>
            </c:ext>
          </c:extLst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09C5-43A0-9F6B-5D59CD997DCF}"/>
            </c:ext>
          </c:extLst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09C5-43A0-9F6B-5D59CD997DCF}"/>
            </c:ext>
          </c:extLst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09C5-43A0-9F6B-5D59CD997DCF}"/>
            </c:ext>
          </c:extLst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09C5-43A0-9F6B-5D59CD997DCF}"/>
            </c:ext>
          </c:extLst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09C5-43A0-9F6B-5D59CD997DCF}"/>
            </c:ext>
          </c:extLst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09C5-43A0-9F6B-5D59CD997DCF}"/>
            </c:ext>
          </c:extLst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09C5-43A0-9F6B-5D59CD997DCF}"/>
            </c:ext>
          </c:extLst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09C5-43A0-9F6B-5D59CD997DCF}"/>
            </c:ext>
          </c:extLst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09C5-43A0-9F6B-5D59CD997DCF}"/>
            </c:ext>
          </c:extLst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09C5-43A0-9F6B-5D59CD997DCF}"/>
            </c:ext>
          </c:extLst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09C5-43A0-9F6B-5D59CD997DCF}"/>
            </c:ext>
          </c:extLst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09C5-43A0-9F6B-5D59CD997DCF}"/>
            </c:ext>
          </c:extLst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09C5-43A0-9F6B-5D59CD997DCF}"/>
            </c:ext>
          </c:extLst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09C5-43A0-9F6B-5D59CD997DCF}"/>
            </c:ext>
          </c:extLst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09C5-43A0-9F6B-5D59CD997DCF}"/>
            </c:ext>
          </c:extLst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09C5-43A0-9F6B-5D59CD997DCF}"/>
            </c:ext>
          </c:extLst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09C5-43A0-9F6B-5D59CD997DCF}"/>
            </c:ext>
          </c:extLst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09C5-43A0-9F6B-5D59CD997DCF}"/>
            </c:ext>
          </c:extLst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09C5-43A0-9F6B-5D59CD997DCF}"/>
            </c:ext>
          </c:extLst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09C5-43A0-9F6B-5D59CD997DCF}"/>
            </c:ext>
          </c:extLst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09C5-43A0-9F6B-5D59CD997DCF}"/>
            </c:ext>
          </c:extLst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09C5-43A0-9F6B-5D59CD997DCF}"/>
            </c:ext>
          </c:extLst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09C5-43A0-9F6B-5D59CD997DCF}"/>
            </c:ext>
          </c:extLst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09C5-43A0-9F6B-5D59CD997DCF}"/>
            </c:ext>
          </c:extLst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09C5-43A0-9F6B-5D59CD997DCF}"/>
            </c:ext>
          </c:extLst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09C5-43A0-9F6B-5D59CD997DCF}"/>
            </c:ext>
          </c:extLst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09C5-43A0-9F6B-5D59CD997DCF}"/>
            </c:ext>
          </c:extLst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09C5-43A0-9F6B-5D59CD997DCF}"/>
            </c:ext>
          </c:extLst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09C5-43A0-9F6B-5D59CD997DCF}"/>
            </c:ext>
          </c:extLst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09C5-43A0-9F6B-5D59CD997DCF}"/>
            </c:ext>
          </c:extLst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09C5-43A0-9F6B-5D59CD997DCF}"/>
            </c:ext>
          </c:extLst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09C5-43A0-9F6B-5D59CD997DCF}"/>
            </c:ext>
          </c:extLst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09C5-43A0-9F6B-5D59CD997DCF}"/>
            </c:ext>
          </c:extLst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09C5-43A0-9F6B-5D59CD997DCF}"/>
            </c:ext>
          </c:extLst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09C5-43A0-9F6B-5D59CD997DCF}"/>
            </c:ext>
          </c:extLst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09C5-43A0-9F6B-5D59CD997DCF}"/>
            </c:ext>
          </c:extLst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09C5-43A0-9F6B-5D59CD997DCF}"/>
            </c:ext>
          </c:extLst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09C5-43A0-9F6B-5D59CD997DCF}"/>
            </c:ext>
          </c:extLst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09C5-43A0-9F6B-5D59CD997DCF}"/>
            </c:ext>
          </c:extLst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09C5-43A0-9F6B-5D59CD997DCF}"/>
            </c:ext>
          </c:extLst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09C5-43A0-9F6B-5D59CD997DCF}"/>
            </c:ext>
          </c:extLst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09C5-43A0-9F6B-5D59CD997DCF}"/>
            </c:ext>
          </c:extLst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09C5-43A0-9F6B-5D59CD997DCF}"/>
            </c:ext>
          </c:extLst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09C5-43A0-9F6B-5D59CD997DCF}"/>
            </c:ext>
          </c:extLst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09C5-43A0-9F6B-5D59CD997DCF}"/>
            </c:ext>
          </c:extLst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09C5-43A0-9F6B-5D59CD997DCF}"/>
            </c:ext>
          </c:extLst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09C5-43A0-9F6B-5D59CD997DCF}"/>
            </c:ext>
          </c:extLst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09C5-43A0-9F6B-5D59CD997DCF}"/>
            </c:ext>
          </c:extLst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09C5-43A0-9F6B-5D59CD997DCF}"/>
            </c:ext>
          </c:extLst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09C5-43A0-9F6B-5D59CD997DCF}"/>
            </c:ext>
          </c:extLst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09C5-43A0-9F6B-5D59CD997DCF}"/>
            </c:ext>
          </c:extLst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09C5-43A0-9F6B-5D59CD997DCF}"/>
            </c:ext>
          </c:extLst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09C5-43A0-9F6B-5D59CD997DCF}"/>
            </c:ext>
          </c:extLst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09C5-43A0-9F6B-5D59CD997DCF}"/>
            </c:ext>
          </c:extLst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09C5-43A0-9F6B-5D59CD997DCF}"/>
            </c:ext>
          </c:extLst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09C5-43A0-9F6B-5D59CD997DCF}"/>
            </c:ext>
          </c:extLst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09C5-43A0-9F6B-5D59CD997DCF}"/>
            </c:ext>
          </c:extLst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09C5-43A0-9F6B-5D59CD997DCF}"/>
            </c:ext>
          </c:extLst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09C5-43A0-9F6B-5D59CD997DCF}"/>
            </c:ext>
          </c:extLst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09C5-43A0-9F6B-5D59CD997DCF}"/>
            </c:ext>
          </c:extLst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09C5-43A0-9F6B-5D59CD997DCF}"/>
            </c:ext>
          </c:extLst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09C5-43A0-9F6B-5D59CD997DCF}"/>
            </c:ext>
          </c:extLst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09C5-43A0-9F6B-5D59CD997DCF}"/>
            </c:ext>
          </c:extLst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09C5-43A0-9F6B-5D59CD997DCF}"/>
            </c:ext>
          </c:extLst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09C5-43A0-9F6B-5D59CD997DCF}"/>
            </c:ext>
          </c:extLst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09C5-43A0-9F6B-5D59CD997DCF}"/>
            </c:ext>
          </c:extLst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09C5-43A0-9F6B-5D59CD997DCF}"/>
            </c:ext>
          </c:extLst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09C5-43A0-9F6B-5D59CD997DCF}"/>
            </c:ext>
          </c:extLst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09C5-43A0-9F6B-5D59CD997DCF}"/>
            </c:ext>
          </c:extLst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09C5-43A0-9F6B-5D59CD997DCF}"/>
            </c:ext>
          </c:extLst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09C5-43A0-9F6B-5D59CD997DCF}"/>
            </c:ext>
          </c:extLst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09C5-43A0-9F6B-5D59CD997DCF}"/>
            </c:ext>
          </c:extLst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09C5-43A0-9F6B-5D59CD997DCF}"/>
            </c:ext>
          </c:extLst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09C5-43A0-9F6B-5D59CD997DCF}"/>
            </c:ext>
          </c:extLst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09C5-43A0-9F6B-5D59CD997DCF}"/>
            </c:ext>
          </c:extLst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09C5-43A0-9F6B-5D59CD997DCF}"/>
            </c:ext>
          </c:extLst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09C5-43A0-9F6B-5D59CD997DCF}"/>
            </c:ext>
          </c:extLst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09C5-43A0-9F6B-5D59CD997DCF}"/>
            </c:ext>
          </c:extLst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09C5-43A0-9F6B-5D59CD997DCF}"/>
            </c:ext>
          </c:extLst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09C5-43A0-9F6B-5D59CD997DCF}"/>
            </c:ext>
          </c:extLst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09C5-43A0-9F6B-5D59CD997DCF}"/>
            </c:ext>
          </c:extLst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09C5-43A0-9F6B-5D59CD997DCF}"/>
            </c:ext>
          </c:extLst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09C5-43A0-9F6B-5D59CD997DCF}"/>
            </c:ext>
          </c:extLst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09C5-43A0-9F6B-5D59CD997DCF}"/>
            </c:ext>
          </c:extLst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09C5-43A0-9F6B-5D59CD997DCF}"/>
            </c:ext>
          </c:extLst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09C5-43A0-9F6B-5D59CD997DCF}"/>
            </c:ext>
          </c:extLst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09C5-43A0-9F6B-5D59CD997DCF}"/>
            </c:ext>
          </c:extLst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09C5-43A0-9F6B-5D59CD997DCF}"/>
            </c:ext>
          </c:extLst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09C5-43A0-9F6B-5D59CD997DCF}"/>
            </c:ext>
          </c:extLst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09C5-43A0-9F6B-5D59CD997DCF}"/>
            </c:ext>
          </c:extLst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09C5-43A0-9F6B-5D59CD997DCF}"/>
            </c:ext>
          </c:extLst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09C5-43A0-9F6B-5D59CD997DCF}"/>
            </c:ext>
          </c:extLst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09C5-43A0-9F6B-5D59CD997DCF}"/>
            </c:ext>
          </c:extLst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09C5-43A0-9F6B-5D59CD997DCF}"/>
            </c:ext>
          </c:extLst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09C5-43A0-9F6B-5D59CD997DCF}"/>
            </c:ext>
          </c:extLst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09C5-43A0-9F6B-5D59CD997DCF}"/>
            </c:ext>
          </c:extLst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09C5-43A0-9F6B-5D59CD997DCF}"/>
            </c:ext>
          </c:extLst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09C5-43A0-9F6B-5D59CD997DCF}"/>
            </c:ext>
          </c:extLst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09C5-43A0-9F6B-5D59CD997DCF}"/>
            </c:ext>
          </c:extLst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09C5-43A0-9F6B-5D59CD997DCF}"/>
            </c:ext>
          </c:extLst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09C5-43A0-9F6B-5D59CD997DCF}"/>
            </c:ext>
          </c:extLst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09C5-43A0-9F6B-5D59CD997DCF}"/>
            </c:ext>
          </c:extLst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09C5-43A0-9F6B-5D59CD997DCF}"/>
            </c:ext>
          </c:extLst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09C5-43A0-9F6B-5D59CD997DCF}"/>
            </c:ext>
          </c:extLst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09C5-43A0-9F6B-5D59CD997DCF}"/>
            </c:ext>
          </c:extLst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09C5-43A0-9F6B-5D59CD997DCF}"/>
            </c:ext>
          </c:extLst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09C5-43A0-9F6B-5D59CD997DCF}"/>
            </c:ext>
          </c:extLst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09C5-43A0-9F6B-5D59CD997DCF}"/>
            </c:ext>
          </c:extLst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09C5-43A0-9F6B-5D59CD997DCF}"/>
            </c:ext>
          </c:extLst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09C5-43A0-9F6B-5D59CD997DCF}"/>
            </c:ext>
          </c:extLst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09C5-43A0-9F6B-5D59CD997DCF}"/>
            </c:ext>
          </c:extLst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09C5-43A0-9F6B-5D59CD997DCF}"/>
            </c:ext>
          </c:extLst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09C5-43A0-9F6B-5D59CD997DCF}"/>
            </c:ext>
          </c:extLst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09C5-43A0-9F6B-5D59CD997DCF}"/>
            </c:ext>
          </c:extLst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09C5-43A0-9F6B-5D59CD997DCF}"/>
            </c:ext>
          </c:extLst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09C5-43A0-9F6B-5D59CD997DCF}"/>
            </c:ext>
          </c:extLst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09C5-43A0-9F6B-5D59CD997DCF}"/>
            </c:ext>
          </c:extLst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09C5-43A0-9F6B-5D59CD997DCF}"/>
            </c:ext>
          </c:extLst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09C5-43A0-9F6B-5D59CD997DCF}"/>
            </c:ext>
          </c:extLst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09C5-43A0-9F6B-5D59CD997DCF}"/>
            </c:ext>
          </c:extLst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09C5-43A0-9F6B-5D59CD997DCF}"/>
            </c:ext>
          </c:extLst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09C5-43A0-9F6B-5D59CD997DCF}"/>
            </c:ext>
          </c:extLst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09C5-43A0-9F6B-5D59CD997DCF}"/>
            </c:ext>
          </c:extLst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09C5-43A0-9F6B-5D59CD997DCF}"/>
            </c:ext>
          </c:extLst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09C5-43A0-9F6B-5D59CD997DCF}"/>
            </c:ext>
          </c:extLst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09C5-43A0-9F6B-5D59CD997DCF}"/>
            </c:ext>
          </c:extLst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09C5-43A0-9F6B-5D59CD997DCF}"/>
            </c:ext>
          </c:extLst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09C5-43A0-9F6B-5D59CD997DCF}"/>
            </c:ext>
          </c:extLst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09C5-43A0-9F6B-5D59CD997DCF}"/>
            </c:ext>
          </c:extLst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09C5-43A0-9F6B-5D59CD997DCF}"/>
            </c:ext>
          </c:extLst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09C5-43A0-9F6B-5D59CD997DCF}"/>
            </c:ext>
          </c:extLst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09C5-43A0-9F6B-5D59CD997DCF}"/>
            </c:ext>
          </c:extLst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09C5-43A0-9F6B-5D59CD997DCF}"/>
            </c:ext>
          </c:extLst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09C5-43A0-9F6B-5D59CD997DCF}"/>
            </c:ext>
          </c:extLst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09C5-43A0-9F6B-5D59CD997DCF}"/>
            </c:ext>
          </c:extLst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09C5-43A0-9F6B-5D59CD997DCF}"/>
            </c:ext>
          </c:extLst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09C5-43A0-9F6B-5D59CD997DCF}"/>
            </c:ext>
          </c:extLst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09C5-43A0-9F6B-5D59CD997DCF}"/>
            </c:ext>
          </c:extLst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09C5-43A0-9F6B-5D59CD997DCF}"/>
            </c:ext>
          </c:extLst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09C5-43A0-9F6B-5D59CD997DCF}"/>
            </c:ext>
          </c:extLst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09C5-43A0-9F6B-5D59CD997DCF}"/>
            </c:ext>
          </c:extLst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09C5-43A0-9F6B-5D59CD997DCF}"/>
            </c:ext>
          </c:extLst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09C5-43A0-9F6B-5D59CD997DCF}"/>
            </c:ext>
          </c:extLst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09C5-43A0-9F6B-5D59CD997DCF}"/>
            </c:ext>
          </c:extLst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09C5-43A0-9F6B-5D59CD997DCF}"/>
            </c:ext>
          </c:extLst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09C5-43A0-9F6B-5D59CD997DCF}"/>
            </c:ext>
          </c:extLst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09C5-43A0-9F6B-5D59CD997DCF}"/>
            </c:ext>
          </c:extLst>
        </c:ser>
        <c:ser>
          <c:idx val="178"/>
          <c:order val="178"/>
          <c:tx>
            <c:strRef>
              <c:f>Sheet1!$A$179:$I$179</c:f>
              <c:strCache>
                <c:ptCount val="9"/>
                <c:pt idx="0">
                  <c:v>VT01703</c:v>
                </c:pt>
                <c:pt idx="1">
                  <c:v>Abigael Basire</c:v>
                </c:pt>
                <c:pt idx="2">
                  <c:v>Male</c:v>
                </c:pt>
                <c:pt idx="3">
                  <c:v>Engineering</c:v>
                </c:pt>
                <c:pt idx="4">
                  <c:v>61624.77</c:v>
                </c:pt>
                <c:pt idx="5">
                  <c:v>43430</c:v>
                </c:pt>
                <c:pt idx="6">
                  <c:v>0.3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Sheet1!$J$179:$M$179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4401.7692857142856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09C5-43A0-9F6B-5D59CD997DCF}"/>
            </c:ext>
          </c:extLst>
        </c:ser>
        <c:ser>
          <c:idx val="179"/>
          <c:order val="179"/>
          <c:tx>
            <c:strRef>
              <c:f>Sheet1!$A$180:$I$180</c:f>
              <c:strCache>
                <c:ptCount val="9"/>
                <c:pt idx="0">
                  <c:v>SQ02703</c:v>
                </c:pt>
                <c:pt idx="1">
                  <c:v>North Bertomeu</c:v>
                </c:pt>
                <c:pt idx="2">
                  <c:v>Female</c:v>
                </c:pt>
                <c:pt idx="3">
                  <c:v>Marketing</c:v>
                </c:pt>
                <c:pt idx="4">
                  <c:v>104903.79</c:v>
                </c:pt>
                <c:pt idx="5">
                  <c:v>3-Jul-19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Sheet1!$J$180:$M$180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7493.1278571428566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09C5-43A0-9F6B-5D59CD997DCF}"/>
            </c:ext>
          </c:extLst>
        </c:ser>
        <c:ser>
          <c:idx val="180"/>
          <c:order val="180"/>
          <c:tx>
            <c:strRef>
              <c:f>Sheet1!$A$181:$I$181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Sheet1!$J$181:$M$181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09C5-43A0-9F6B-5D59CD997DCF}"/>
            </c:ext>
          </c:extLst>
        </c:ser>
        <c:ser>
          <c:idx val="181"/>
          <c:order val="181"/>
          <c:tx>
            <c:strRef>
              <c:f>Sheet1!$A$182:$I$182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Sheet1!$J$182:$M$182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09C5-43A0-9F6B-5D59CD997DCF}"/>
            </c:ext>
          </c:extLst>
        </c:ser>
        <c:ser>
          <c:idx val="182"/>
          <c:order val="182"/>
          <c:tx>
            <c:strRef>
              <c:f>Sheet1!$A$183:$I$183</c:f>
              <c:strCache>
                <c:ptCount val="9"/>
                <c:pt idx="0">
                  <c:v>VT04373</c:v>
                </c:pt>
                <c:pt idx="1">
                  <c:v>Edi  Hofton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28160.79</c:v>
                </c:pt>
                <c:pt idx="5">
                  <c:v>29-Jan-18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Sheet1!$J$183:$M$183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2011.4850000000001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09C5-43A0-9F6B-5D59CD997DCF}"/>
            </c:ext>
          </c:extLst>
        </c:ser>
        <c:ser>
          <c:idx val="183"/>
          <c:order val="183"/>
          <c:tx>
            <c:strRef>
              <c:f>Sheet1!$A$184:$I$184</c:f>
              <c:strCache>
                <c:ptCount val="9"/>
                <c:pt idx="0">
                  <c:v>SQ03733</c:v>
                </c:pt>
                <c:pt idx="1">
                  <c:v>Revkah Antonacci</c:v>
                </c:pt>
                <c:pt idx="2">
                  <c:v>Male</c:v>
                </c:pt>
                <c:pt idx="3">
                  <c:v>NULL</c:v>
                </c:pt>
                <c:pt idx="4">
                  <c:v>109143.17</c:v>
                </c:pt>
                <c:pt idx="5">
                  <c:v>24-Apr-20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Sheet1!$J$184:$M$184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7795.9407142857144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09C5-43A0-9F6B-5D59CD997DCF}"/>
            </c:ext>
          </c:extLst>
        </c:ser>
        <c:ser>
          <c:idx val="184"/>
          <c:order val="184"/>
          <c:tx>
            <c:strRef>
              <c:f>Sheet1!$A$185:$I$185</c:f>
              <c:strCache>
                <c:ptCount val="9"/>
                <c:pt idx="0">
                  <c:v>VT04467</c:v>
                </c:pt>
                <c:pt idx="1">
                  <c:v>Carolyn Attack </c:v>
                </c:pt>
                <c:pt idx="2">
                  <c:v>Female</c:v>
                </c:pt>
                <c:pt idx="3">
                  <c:v>Marketing</c:v>
                </c:pt>
                <c:pt idx="4">
                  <c:v>70755.5</c:v>
                </c:pt>
                <c:pt idx="5">
                  <c:v>16-Sep-20</c:v>
                </c:pt>
                <c:pt idx="6">
                  <c:v>0.8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Sheet1!$J$185:$M$185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5053.9642857142853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09C5-43A0-9F6B-5D59CD997DCF}"/>
            </c:ext>
          </c:extLst>
        </c:ser>
        <c:ser>
          <c:idx val="185"/>
          <c:order val="185"/>
          <c:tx>
            <c:strRef>
              <c:f>Sheet1!$A$186:$I$186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Sheet1!$J$186:$M$186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09C5-43A0-9F6B-5D59CD997DCF}"/>
            </c:ext>
          </c:extLst>
        </c:ser>
        <c:ser>
          <c:idx val="186"/>
          <c:order val="186"/>
          <c:tx>
            <c:strRef>
              <c:f>Sheet1!$A$187:$I$187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Sheet1!$J$187:$M$187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09C5-43A0-9F6B-5D59CD997DCF}"/>
            </c:ext>
          </c:extLst>
        </c:ser>
        <c:ser>
          <c:idx val="187"/>
          <c:order val="187"/>
          <c:tx>
            <c:strRef>
              <c:f>Sheet1!$A$188:$I$188</c:f>
              <c:strCache>
                <c:ptCount val="9"/>
                <c:pt idx="0">
                  <c:v>PR02016</c:v>
                </c:pt>
                <c:pt idx="1">
                  <c:v>Iris  Wagg</c:v>
                </c:pt>
                <c:pt idx="2">
                  <c:v>Female</c:v>
                </c:pt>
                <c:pt idx="3">
                  <c:v>NULL</c:v>
                </c:pt>
                <c:pt idx="4">
                  <c:v>58861.19</c:v>
                </c:pt>
                <c:pt idx="5">
                  <c:v>8-Jul-19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Sheet1!$J$188:$M$188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4204.3707142857147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B-09C5-43A0-9F6B-5D59CD997DCF}"/>
            </c:ext>
          </c:extLst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C-09C5-43A0-9F6B-5D59CD997DCF}"/>
            </c:ext>
          </c:extLst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D-09C5-43A0-9F6B-5D59CD997DCF}"/>
            </c:ext>
          </c:extLst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E-09C5-43A0-9F6B-5D59CD997DCF}"/>
            </c:ext>
          </c:extLst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F-09C5-43A0-9F6B-5D59CD997DCF}"/>
            </c:ext>
          </c:extLst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0-09C5-43A0-9F6B-5D59CD997DCF}"/>
            </c:ext>
          </c:extLst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1-09C5-43A0-9F6B-5D59CD997DCF}"/>
            </c:ext>
          </c:extLst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2-09C5-43A0-9F6B-5D59CD997DCF}"/>
            </c:ext>
          </c:extLst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3-09C5-43A0-9F6B-5D59CD997DCF}"/>
            </c:ext>
          </c:extLst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4-09C5-43A0-9F6B-5D59CD997DCF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570329983"/>
        <c:axId val="1570335263"/>
        <c:axId val="126208847"/>
      </c:surface3D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60278" y="3183403"/>
            <a:ext cx="74599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M.DHANUSH  </a:t>
            </a:r>
          </a:p>
          <a:p>
            <a:r>
              <a:rPr lang="en-US" sz="2400" dirty="0"/>
              <a:t>REGISTER NO:312220366</a:t>
            </a:r>
          </a:p>
          <a:p>
            <a:r>
              <a:rPr lang="en-US" sz="2400" dirty="0"/>
              <a:t>DEPARTMENT: 3</a:t>
            </a:r>
            <a:r>
              <a:rPr lang="en-US" sz="2400" baseline="30000" dirty="0"/>
              <a:t>RD</a:t>
            </a:r>
            <a:r>
              <a:rPr lang="en-US" sz="2400" dirty="0"/>
              <a:t> YEAR B.COM (GENERAL )</a:t>
            </a:r>
          </a:p>
          <a:p>
            <a:r>
              <a:rPr lang="en-US" sz="2400" dirty="0"/>
              <a:t>COLLEGE: APOLLO ARTS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F893-87FF-208B-6B0C-5A723AED5BB8}"/>
              </a:ext>
            </a:extLst>
          </p:cNvPr>
          <p:cNvSpPr txBox="1"/>
          <p:nvPr/>
        </p:nvSpPr>
        <p:spPr>
          <a:xfrm>
            <a:off x="1371600" y="1676400"/>
            <a:ext cx="64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THROUGH THE MX EXCEL WE FIND THE EMPLOYEE NET SALARY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05F09-5F97-071E-D1F5-61CD7EDCB4C3}"/>
              </a:ext>
            </a:extLst>
          </p:cNvPr>
          <p:cNvSpPr txBox="1"/>
          <p:nvPr/>
        </p:nvSpPr>
        <p:spPr>
          <a:xfrm>
            <a:off x="1295400" y="19812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 FIND THE NET SALARY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1EF7D-D676-4637-11D1-090C65FB6836}"/>
              </a:ext>
            </a:extLst>
          </p:cNvPr>
          <p:cNvSpPr txBox="1"/>
          <p:nvPr/>
        </p:nvSpPr>
        <p:spPr>
          <a:xfrm>
            <a:off x="914400" y="2286000"/>
            <a:ext cx="472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 FIND THE NET SALARY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2C37D-6C3D-AF8C-E66A-383C64626F8A}"/>
              </a:ext>
            </a:extLst>
          </p:cNvPr>
          <p:cNvSpPr txBox="1"/>
          <p:nvPr/>
        </p:nvSpPr>
        <p:spPr>
          <a:xfrm>
            <a:off x="914400" y="169712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CONCLUSION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A0409-98BA-A777-C755-B4EA3E4AF162}"/>
              </a:ext>
            </a:extLst>
          </p:cNvPr>
          <p:cNvSpPr txBox="1"/>
          <p:nvPr/>
        </p:nvSpPr>
        <p:spPr>
          <a:xfrm>
            <a:off x="710946" y="2209800"/>
            <a:ext cx="5883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THE DATE ANALYSIS WE GET THE NET SALARY IN THE BASE OF PRESENT AND ABSENT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ABOUT TO FIND THE EMPLOYEE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SALARY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0F6FC7-7ABA-9355-F1AD-C06BB8EB3861}"/>
              </a:ext>
            </a:extLst>
          </p:cNvPr>
          <p:cNvSpPr txBox="1"/>
          <p:nvPr/>
        </p:nvSpPr>
        <p:spPr>
          <a:xfrm>
            <a:off x="675172" y="2255282"/>
            <a:ext cx="62590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AT THE END WE USED PIE CHAT TO ANALYSIS THE NET SALARY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9ED6E-DBC5-17A3-163C-DE98A6A4854F}"/>
              </a:ext>
            </a:extLst>
          </p:cNvPr>
          <p:cNvSpPr txBox="1"/>
          <p:nvPr/>
        </p:nvSpPr>
        <p:spPr>
          <a:xfrm>
            <a:off x="3276600" y="1823163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TO FIND THE SOLUTION WE USED THE FORMAL (=E2/K2*L2 ) ITS HELPS TO FIND NET SALARY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9248E1D-8D77-355A-9857-3899BA92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400222"/>
              </p:ext>
            </p:extLst>
          </p:nvPr>
        </p:nvGraphicFramePr>
        <p:xfrm>
          <a:off x="2362201" y="1524000"/>
          <a:ext cx="611505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9248E1D-8D77-355A-9857-3899BA92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121594"/>
              </p:ext>
            </p:extLst>
          </p:nvPr>
        </p:nvGraphicFramePr>
        <p:xfrm>
          <a:off x="3200400" y="1862075"/>
          <a:ext cx="4762501" cy="3374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192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mageshkamanan2@gmail.com</cp:lastModifiedBy>
  <cp:revision>15</cp:revision>
  <dcterms:created xsi:type="dcterms:W3CDTF">2024-03-29T15:07:22Z</dcterms:created>
  <dcterms:modified xsi:type="dcterms:W3CDTF">2024-10-01T07:27:56Z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