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453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altLang="en-IN" dirty="0" sz="2400" lang="en-US" smtClean="0"/>
              <a:t>D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nush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1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</a:t>
            </a:r>
            <a:r>
              <a:rPr altLang="en-IN" dirty="0" sz="2400" lang="en-US" smtClean="0"/>
              <a:t>E</a:t>
            </a:r>
            <a:r>
              <a:rPr dirty="0" sz="2400" lang="en-US" smtClean="0"/>
              <a:t>RAL)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 </a:t>
            </a:r>
            <a:r>
              <a:rPr altLang="en-IN" dirty="0" sz="2400" lang="en-US" smtClean="0"/>
              <a:t>4AE6FE370476B33831F448EE828D8374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420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663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321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666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3661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26695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600199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3393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0058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9202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2024-03-28T17:07:22Z</dcterms:created>
  <dcterms:modified xsi:type="dcterms:W3CDTF">2024-09-04T03:49:37Z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dcb289a843474334bf433c0a512d741b</vt:lpwstr>
  </property>
</Properties>
</file>