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AutoPartz</a:t>
            </a:r>
            <a:br>
              <a:rPr lang="en-US" dirty="0"/>
            </a:br>
            <a:r>
              <a:rPr lang="en-IN" dirty="0"/>
              <a:t>A Multi-Vendor E-Commerce Platform for Vehicle Parts</a:t>
            </a:r>
            <a:br>
              <a:rPr lang="en-IN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Team: Dhanush Sai Ram Bezawada </a:t>
            </a:r>
          </a:p>
          <a:p>
            <a:r>
              <a:rPr lang="en-US" dirty="0"/>
              <a:t>Upendra Devathi</a:t>
            </a:r>
          </a:p>
          <a:p>
            <a:r>
              <a:rPr lang="en-US" dirty="0"/>
              <a:t>Naveen </a:t>
            </a:r>
            <a:r>
              <a:rPr lang="en-US" dirty="0" err="1"/>
              <a:t>Peasalabanda</a:t>
            </a:r>
            <a:endParaRPr lang="en-US" dirty="0"/>
          </a:p>
          <a:p>
            <a:r>
              <a:rPr lang="en-US" dirty="0"/>
              <a:t>Sindu </a:t>
            </a:r>
            <a:r>
              <a:rPr lang="en-US" dirty="0" err="1"/>
              <a:t>Nandayalu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Modern tech stack ensures fast performance and maintainability</a:t>
            </a:r>
          </a:p>
          <a:p>
            <a:r>
              <a:t>Modular and scalable architecture</a:t>
            </a:r>
          </a:p>
          <a:p>
            <a:r>
              <a:t>Clear role separation ensures secure access control</a:t>
            </a:r>
          </a:p>
          <a:p>
            <a:r>
              <a:t>Responsive design works across all device types</a:t>
            </a:r>
          </a:p>
          <a:p>
            <a:r>
              <a:t>Foundation ready for future enhancements like payment gateways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Integrating secure authentication with role-based access</a:t>
            </a:r>
          </a:p>
          <a:p>
            <a:r>
              <a:t>Managing vendor-specific data without overlap</a:t>
            </a:r>
          </a:p>
          <a:p>
            <a:r>
              <a:t>Ensuring UI/UX consistency for different roles</a:t>
            </a:r>
          </a:p>
          <a:p>
            <a:r>
              <a:t>Database schema design to support flexible product listings</a:t>
            </a:r>
          </a:p>
          <a:p>
            <a:r>
              <a:t>Error handling across API and frontend interactions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 secure payment gateway (Stripe, Razorpay, etc.)</a:t>
            </a:r>
          </a:p>
          <a:p>
            <a:r>
              <a:t>Enhance admin dashboard with analytics</a:t>
            </a:r>
          </a:p>
          <a:p>
            <a:r>
              <a:t>Add product review and rating system</a:t>
            </a:r>
          </a:p>
          <a:p>
            <a:r>
              <a:t>Implement notification system for orders</a:t>
            </a:r>
          </a:p>
          <a:p>
            <a:r>
              <a:t>Improve SEO and accessibility features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AutoPartz delivers a foundational multi-vendor e-commerce solution.</a:t>
            </a:r>
          </a:p>
          <a:p>
            <a:r>
              <a:t>It supports secure login, vendor autonomy, and admin oversight.</a:t>
            </a:r>
          </a:p>
          <a:p>
            <a:r>
              <a:t>The system is ready for further expansion with advanced e-commerce features.</a:t>
            </a:r>
          </a:p>
          <a:p>
            <a:r>
              <a:t>Focus on performance, security, and scalability ensures long-term viability.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AutoPartz is a web-based multi-vendor e-commerce platform designed for buying and selling vehicle parts.</a:t>
            </a:r>
          </a:p>
          <a:p>
            <a:r>
              <a:t>It connects vehicle parts vendors with customers while offering full administrative control over the system.</a:t>
            </a:r>
          </a:p>
          <a:p>
            <a:r>
              <a:t>The platform is designed to be simple, secure, and scalable.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06"/>
            <a:ext cx="8229600" cy="1143000"/>
          </a:xfrm>
        </p:spPr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Provide a user-friendly shopping experience for vehicle parts.</a:t>
            </a:r>
          </a:p>
          <a:p>
            <a:r>
              <a:rPr dirty="0"/>
              <a:t>Enable vendors to manage their own stores and products.</a:t>
            </a:r>
          </a:p>
          <a:p>
            <a:r>
              <a:rPr dirty="0"/>
              <a:t>Allow administrators to control and monitor all platform activities.</a:t>
            </a:r>
          </a:p>
          <a:p>
            <a:r>
              <a:rPr dirty="0"/>
              <a:t>Implement secure user authentication and data management.</a:t>
            </a:r>
          </a:p>
          <a:p>
            <a:r>
              <a:rPr dirty="0"/>
              <a:t>Design a scalable system that supports future enhancements.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Authentication and Access Levels (Admin, Vendor, Customer)</a:t>
            </a:r>
          </a:p>
          <a:p>
            <a:r>
              <a:t>Vendor-specific store management and product listing</a:t>
            </a:r>
          </a:p>
          <a:p>
            <a:r>
              <a:t>Admin-level platform control including vendor approval</a:t>
            </a:r>
          </a:p>
          <a:p>
            <a:r>
              <a:t>Customer shopping cart and order tracking</a:t>
            </a:r>
          </a:p>
          <a:p>
            <a:r>
              <a:t>Search and filter functionalities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Sign-up/Login via Google or email/password</a:t>
            </a:r>
          </a:p>
          <a:p>
            <a:r>
              <a:t>Role-based access: Admin, Vendor, Customer</a:t>
            </a:r>
          </a:p>
          <a:p>
            <a:r>
              <a:t>Vendor can CRUD products and manage orders</a:t>
            </a:r>
          </a:p>
          <a:p>
            <a:r>
              <a:t>Admin can manage users, vendors, and orders</a:t>
            </a:r>
          </a:p>
          <a:p>
            <a:r>
              <a:t>Customers can search products, place and track orders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passwords must be hashed; data secured via HTTPS</a:t>
            </a:r>
          </a:p>
          <a:p>
            <a:r>
              <a:t>System should scale with increasing vendors/products</a:t>
            </a:r>
          </a:p>
          <a:p>
            <a:r>
              <a:t>Responsive design across all devices</a:t>
            </a:r>
          </a:p>
          <a:p>
            <a:r>
              <a:t>Prepared for secure payment gateway integration</a:t>
            </a:r>
          </a:p>
          <a:p>
            <a:r>
              <a:t>Ensure product and order data integrity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Built using Node.js and Express.js for scalable API development</a:t>
            </a:r>
          </a:p>
          <a:p>
            <a:r>
              <a:rPr dirty="0"/>
              <a:t>Manages business logic, routing, and user session handling</a:t>
            </a:r>
          </a:p>
          <a:p>
            <a:r>
              <a:rPr dirty="0"/>
              <a:t>Secures routes and manages roles via JWT-based authentication</a:t>
            </a:r>
          </a:p>
          <a:p>
            <a:r>
              <a:rPr dirty="0"/>
              <a:t>Interacts with MongoDB or PostgreSQL for persistent data storage</a:t>
            </a:r>
          </a:p>
          <a:p>
            <a:r>
              <a:rPr dirty="0"/>
              <a:t>Handles vendor management, product listing, and order 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Built using React with Vite for fast builds and hot module replacement</a:t>
            </a:r>
          </a:p>
          <a:p>
            <a:r>
              <a:rPr dirty="0"/>
              <a:t>Provides responsive UI for customers, vendors, and admins</a:t>
            </a:r>
          </a:p>
          <a:p>
            <a:r>
              <a:rPr dirty="0"/>
              <a:t>Manages form inputs, page routing, and API communication</a:t>
            </a:r>
          </a:p>
          <a:p>
            <a:r>
              <a:rPr dirty="0"/>
              <a:t>Implements modular components for reuse and scalability</a:t>
            </a:r>
          </a:p>
          <a:p>
            <a:r>
              <a:rPr dirty="0"/>
              <a:t>Designed to be clean, simple, and easy to navigate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React.js, HTML, CSS, JavaScript, Vite</a:t>
            </a:r>
          </a:p>
          <a:p>
            <a:r>
              <a:rPr dirty="0"/>
              <a:t>Backend: Node.js, Express.js</a:t>
            </a:r>
          </a:p>
          <a:p>
            <a:r>
              <a:rPr dirty="0"/>
              <a:t>Database: MongoDB</a:t>
            </a:r>
            <a:r>
              <a:rPr lang="en-IN" dirty="0"/>
              <a:t> or PostgreSQL</a:t>
            </a:r>
          </a:p>
          <a:p>
            <a:r>
              <a:rPr lang="en-US" dirty="0"/>
              <a:t>Authentication: Google OAuth, JWT</a:t>
            </a:r>
          </a:p>
          <a:p>
            <a:r>
              <a:rPr lang="en-US" dirty="0"/>
              <a:t>Hosting: AWS or Heroku</a:t>
            </a:r>
          </a:p>
          <a:p>
            <a:r>
              <a:rPr lang="en-US" dirty="0"/>
              <a:t>Security: SSL, Password Hashing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533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AutoPartz A Multi-Vendor E-Commerce Platform for Vehicle Parts </vt:lpstr>
      <vt:lpstr>Introduction</vt:lpstr>
      <vt:lpstr>Project Objectives</vt:lpstr>
      <vt:lpstr>System Features</vt:lpstr>
      <vt:lpstr>Functional Requirements</vt:lpstr>
      <vt:lpstr>Business Requirements</vt:lpstr>
      <vt:lpstr>Backend Overview</vt:lpstr>
      <vt:lpstr>Frontend Overview</vt:lpstr>
      <vt:lpstr>Technologies Used</vt:lpstr>
      <vt:lpstr>Project Advantages</vt:lpstr>
      <vt:lpstr>Challenges Faced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Bezawada Dhanush</cp:lastModifiedBy>
  <cp:revision>4</cp:revision>
  <dcterms:created xsi:type="dcterms:W3CDTF">2013-01-27T09:14:16Z</dcterms:created>
  <dcterms:modified xsi:type="dcterms:W3CDTF">2025-05-09T23:39:34Z</dcterms:modified>
  <cp:category/>
</cp:coreProperties>
</file>