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e9a5667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e9a5667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e9a5667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e9a5667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e9a5667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e9a5667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e9a5667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e9a5667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e9a5667c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e9a5667c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e9a5667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e9a5667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e9a5667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3e9a5667c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e9a5667c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3e9a5667c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e9a5667c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3e9a5667c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3e9a5667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3e9a5667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 Tracker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/>
              <a:t>                                            -a SpringBoot Application</a:t>
            </a:r>
            <a:endParaRPr sz="1800" b="0" i="1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532775" y="3495250"/>
            <a:ext cx="2885100" cy="1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Team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Dhanush </a:t>
            </a:r>
            <a:r>
              <a:rPr lang="en" dirty="0" err="1"/>
              <a:t>Kumaar</a:t>
            </a:r>
            <a:r>
              <a:rPr lang="en" dirty="0"/>
              <a:t> </a:t>
            </a:r>
            <a:r>
              <a:rPr lang="en" dirty="0" err="1"/>
              <a:t>Haridas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Pranesh</a:t>
            </a:r>
            <a:r>
              <a:rPr lang="en" dirty="0"/>
              <a:t> </a:t>
            </a:r>
            <a:r>
              <a:rPr lang="en" dirty="0" err="1"/>
              <a:t>Mohanraj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Can track his item using the trackId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page displays the state of the courier whether it is dispatched or in specific location or reached the destination.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t="10144"/>
          <a:stretch/>
        </p:blipFill>
        <p:spPr>
          <a:xfrm>
            <a:off x="4641400" y="1853851"/>
            <a:ext cx="4267350" cy="247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902800" y="2228025"/>
            <a:ext cx="7247100" cy="1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r>
              <a:rPr lang="en" sz="6422"/>
              <a:t>Thank You</a:t>
            </a:r>
            <a:endParaRPr sz="642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Spring Boot Application for tracking logistics , admin can add logistic item and edit it later based on the location the item reached. User can track the item using trackingID.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Explainer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https://drive.google.com/drive/folders/1AuxRzuSLkCz3xHqPTx49ii39cjl9p4zR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Login(Admin/User)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Registration for User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Dashboard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Logistic Item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 Logistic Item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Dashboard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Module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378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simple login page for both admin and user entry to the application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Page is rendered from “/login” endpoint 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t="9592"/>
          <a:stretch/>
        </p:blipFill>
        <p:spPr>
          <a:xfrm>
            <a:off x="4108050" y="1739350"/>
            <a:ext cx="4619850" cy="26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701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Registration Page for user to register using their credentials and login to application using it.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credentials are stored in MySQL database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Registration is rendered from “/register“ endpoint.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t="10698"/>
          <a:stretch/>
        </p:blipFill>
        <p:spPr>
          <a:xfrm>
            <a:off x="4500725" y="1853849"/>
            <a:ext cx="4408051" cy="25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dashboard has table where items with their credentials are displayed.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has Add Item , Edit Item and Logout inside it.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t="10498"/>
          <a:stretch/>
        </p:blipFill>
        <p:spPr>
          <a:xfrm>
            <a:off x="4571850" y="1853838"/>
            <a:ext cx="4267350" cy="24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Item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can add item in this page entering all the fields.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Endpoint  for this page is “/additem”.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t="10442"/>
          <a:stretch/>
        </p:blipFill>
        <p:spPr>
          <a:xfrm>
            <a:off x="4732825" y="1853849"/>
            <a:ext cx="4267050" cy="24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Item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 can edit the location status of the item using trackID.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Endpoint for the page is “/edititem”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t="11346" b="1507"/>
          <a:stretch/>
        </p:blipFill>
        <p:spPr>
          <a:xfrm>
            <a:off x="4682825" y="1853850"/>
            <a:ext cx="4267350" cy="24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On-screen Show (16:9)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Raleway</vt:lpstr>
      <vt:lpstr>Arial</vt:lpstr>
      <vt:lpstr>Streamline</vt:lpstr>
      <vt:lpstr>Logistics Tracker                                             -a SpringBoot Application</vt:lpstr>
      <vt:lpstr>Abstract</vt:lpstr>
      <vt:lpstr>Video Explainer</vt:lpstr>
      <vt:lpstr>Modules</vt:lpstr>
      <vt:lpstr>Login Module</vt:lpstr>
      <vt:lpstr>Registration</vt:lpstr>
      <vt:lpstr>Admin Dashboard</vt:lpstr>
      <vt:lpstr>Add Item</vt:lpstr>
      <vt:lpstr>Edit Item</vt:lpstr>
      <vt:lpstr>User DashBoard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Tracker                                             -a SpringBoot Application</dc:title>
  <cp:lastModifiedBy>Services - Dhanush kumaar Haridas</cp:lastModifiedBy>
  <cp:revision>1</cp:revision>
  <dcterms:modified xsi:type="dcterms:W3CDTF">2022-04-20T09:16:47Z</dcterms:modified>
</cp:coreProperties>
</file>