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DFE3-5B5F-4CB1-8951-4634A7A3A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B5C2-AD63-46F0-AEA5-465BF1B4F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7830-675A-4DB1-B9C9-0D5ED73E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9021-07B9-4E58-90B9-FA794794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C121-760B-4955-B8FD-E99BE3D4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7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BC9-EF16-49C4-BF5B-AC868488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21405-F14C-473C-9994-0828E5E0A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657B-415B-4CD3-80EE-79CFC2AB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DCC5-1183-4C00-87C5-1E6687AC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2B14-71A5-4AB6-BF74-28CEFD4E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6616-42F2-4FFD-AD4B-A3D389169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7217A-C1FB-4228-9D0E-23FEF0DB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C52F-68EC-40EA-B74B-11EA468E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23099-3977-4EFF-9458-591252CF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CF663-322F-4DE0-A470-FC1956B3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5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3688-EDDF-45E9-9A3E-64667B9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F972-546F-458C-BB22-856108F3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1B05-9AE9-430D-B04C-83781AFE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A9FD-826A-4697-B4C5-7832CCC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961FF-46E2-4E03-AD66-5B35EDD8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3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2419-07D6-41EA-8DEB-F29B3654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7835-AAE9-4AF7-956D-9F8A8C38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C31E-26FB-4E6D-8016-28B7CA0C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E5E9-1816-42F6-A0C2-8B77E93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BC8D-D2BB-43E7-92F3-15335FD7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35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6D94-BF71-4AF2-A591-25C2420E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F0E2-6594-477F-AAF3-381000BB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2D8AC-AEE2-48C7-A236-D82B00B9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CD1C-F06C-4A8E-B08E-E4A1F9DA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D28F-DDB8-4E85-A2A1-239FEE82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11EE-BC67-4731-BE32-07536AB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5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3D31-C0F8-4C86-BD8D-B76539BD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1ED79-B807-4A23-972B-981DE009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73FE9-F19A-44A6-AB15-A57CDFCA4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8722E-8B99-4442-8E54-060226568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F1772-C0DA-4974-B524-9C8F33C91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46F2B-1503-4101-A73E-331ADCDB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26B27-F58B-4433-9504-5F97A3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F6B71-7E8B-48C4-AFE6-E30AF65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5EF3-6CB1-4238-8825-83289584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8B2C2-5B4D-4492-AC3D-FF5C9FEB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5B783-7A84-438A-B0E9-BDA3938C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0E778-BB94-45A4-A1FD-3576D3E6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8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47EC3-D513-47CD-B43A-0EE84AC5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B76C6-8217-4CE7-9A35-A2F4544E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3C658-8658-4BB0-9D36-A13CBF2C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3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5001-C451-489D-B02C-ACFDF336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3607-0EE4-43AC-9E04-4D98F2B2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C4783-97E0-4230-A17A-2F5F0C01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3A93F-88B1-4CCA-B31B-243BC29B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1418-B229-4E5A-868F-ED8DFB9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7E66E-C462-4C3A-A481-2B56E369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DB97-28B6-4872-A280-74C6B1E8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A12C3-9537-4D8F-B628-D8733373C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AC32C-592D-4C0F-96F5-56A8DDB44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B0B0B-885A-4506-B995-67130A40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FEC9-7A7E-4F85-9423-D0F94E9E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2636B-FF98-4BBA-9CBD-911442AB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38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014D8-3750-411C-B5CA-A4B8DAB1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A07B-F192-4ACE-855A-7F04969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D7E8-8AAB-429B-8DD4-415CDE53B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540F-6144-439A-8738-E83F26D2DD3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D577-9B0F-4DE9-8872-7E98DE65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F20B-7444-423B-9310-0F92F528D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E1626-0BE5-4327-B7BB-03C7EAE88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3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F92B40-8468-4B41-8DC9-7CA52C985FDD}"/>
              </a:ext>
            </a:extLst>
          </p:cNvPr>
          <p:cNvGrpSpPr/>
          <p:nvPr/>
        </p:nvGrpSpPr>
        <p:grpSpPr>
          <a:xfrm>
            <a:off x="3507088" y="833273"/>
            <a:ext cx="5522976" cy="5726582"/>
            <a:chOff x="2020192" y="1083429"/>
            <a:chExt cx="4876562" cy="50563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7784D8-1171-4A1A-9787-CB9603A886BF}"/>
                </a:ext>
              </a:extLst>
            </p:cNvPr>
            <p:cNvGrpSpPr/>
            <p:nvPr/>
          </p:nvGrpSpPr>
          <p:grpSpPr>
            <a:xfrm>
              <a:off x="2751344" y="1596302"/>
              <a:ext cx="3736312" cy="3736312"/>
              <a:chOff x="2751344" y="1596302"/>
              <a:chExt cx="3736311" cy="3736313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76780A9-6241-469E-881C-3F8DC7719226}"/>
                  </a:ext>
                </a:extLst>
              </p:cNvPr>
              <p:cNvSpPr/>
              <p:nvPr/>
            </p:nvSpPr>
            <p:spPr>
              <a:xfrm>
                <a:off x="2751344" y="1596302"/>
                <a:ext cx="3736311" cy="37363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CB8B8F7-DD9E-46EB-BC0A-8E0D598B08CC}"/>
                  </a:ext>
                </a:extLst>
              </p:cNvPr>
              <p:cNvGrpSpPr/>
              <p:nvPr/>
            </p:nvGrpSpPr>
            <p:grpSpPr>
              <a:xfrm>
                <a:off x="3525622" y="2040699"/>
                <a:ext cx="2201146" cy="2790846"/>
                <a:chOff x="3525622" y="2040699"/>
                <a:chExt cx="2201146" cy="2790846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F4770EAA-2F82-4D81-831F-C77202A3014A}"/>
                    </a:ext>
                  </a:extLst>
                </p:cNvPr>
                <p:cNvGrpSpPr/>
                <p:nvPr/>
              </p:nvGrpSpPr>
              <p:grpSpPr>
                <a:xfrm rot="19800000">
                  <a:off x="4904141" y="4213475"/>
                  <a:ext cx="822627" cy="618070"/>
                  <a:chOff x="4091428" y="4729437"/>
                  <a:chExt cx="903997" cy="679207"/>
                </a:xfrm>
              </p:grpSpPr>
              <p:sp>
                <p:nvSpPr>
                  <p:cNvPr id="176" name="Rounded Rectangle 146">
                    <a:extLst>
                      <a:ext uri="{FF2B5EF4-FFF2-40B4-BE49-F238E27FC236}">
                        <a16:creationId xmlns:a16="http://schemas.microsoft.com/office/drawing/2014/main" id="{63EA0ADA-1B55-4CC7-AEAB-D02EBD1599C8}"/>
                      </a:ext>
                    </a:extLst>
                  </p:cNvPr>
                  <p:cNvSpPr/>
                  <p:nvPr/>
                </p:nvSpPr>
                <p:spPr>
                  <a:xfrm>
                    <a:off x="4227514" y="5183393"/>
                    <a:ext cx="631825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Rectangle 2">
                    <a:extLst>
                      <a:ext uri="{FF2B5EF4-FFF2-40B4-BE49-F238E27FC236}">
                        <a16:creationId xmlns:a16="http://schemas.microsoft.com/office/drawing/2014/main" id="{2301A91A-751A-4C43-90EA-5444D046B28F}"/>
                      </a:ext>
                    </a:extLst>
                  </p:cNvPr>
                  <p:cNvSpPr/>
                  <p:nvPr/>
                </p:nvSpPr>
                <p:spPr>
                  <a:xfrm>
                    <a:off x="4288633" y="5298074"/>
                    <a:ext cx="509587" cy="110570"/>
                  </a:xfrm>
                  <a:custGeom>
                    <a:avLst/>
                    <a:gdLst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0 w 509587"/>
                      <a:gd name="connsiteY3" fmla="*/ 161925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161925"/>
                      <a:gd name="connsiteX1" fmla="*/ 509587 w 509587"/>
                      <a:gd name="connsiteY1" fmla="*/ 0 h 161925"/>
                      <a:gd name="connsiteX2" fmla="*/ 509587 w 509587"/>
                      <a:gd name="connsiteY2" fmla="*/ 161925 h 161925"/>
                      <a:gd name="connsiteX3" fmla="*/ 147637 w 509587"/>
                      <a:gd name="connsiteY3" fmla="*/ 90488 h 161925"/>
                      <a:gd name="connsiteX4" fmla="*/ 0 w 509587"/>
                      <a:gd name="connsiteY4" fmla="*/ 0 h 161925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47637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47637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92868"/>
                      <a:gd name="connsiteX1" fmla="*/ 509587 w 509587"/>
                      <a:gd name="connsiteY1" fmla="*/ 0 h 92868"/>
                      <a:gd name="connsiteX2" fmla="*/ 314324 w 509587"/>
                      <a:gd name="connsiteY2" fmla="*/ 92868 h 92868"/>
                      <a:gd name="connsiteX3" fmla="*/ 159543 w 509587"/>
                      <a:gd name="connsiteY3" fmla="*/ 90488 h 92868"/>
                      <a:gd name="connsiteX4" fmla="*/ 0 w 509587"/>
                      <a:gd name="connsiteY4" fmla="*/ 0 h 92868"/>
                      <a:gd name="connsiteX0" fmla="*/ 0 w 509587"/>
                      <a:gd name="connsiteY0" fmla="*/ 0 h 105054"/>
                      <a:gd name="connsiteX1" fmla="*/ 509587 w 509587"/>
                      <a:gd name="connsiteY1" fmla="*/ 0 h 105054"/>
                      <a:gd name="connsiteX2" fmla="*/ 314324 w 509587"/>
                      <a:gd name="connsiteY2" fmla="*/ 92868 h 105054"/>
                      <a:gd name="connsiteX3" fmla="*/ 159543 w 509587"/>
                      <a:gd name="connsiteY3" fmla="*/ 90488 h 105054"/>
                      <a:gd name="connsiteX4" fmla="*/ 0 w 509587"/>
                      <a:gd name="connsiteY4" fmla="*/ 0 h 105054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14324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14324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  <a:gd name="connsiteX0" fmla="*/ 0 w 509587"/>
                      <a:gd name="connsiteY0" fmla="*/ 0 h 110570"/>
                      <a:gd name="connsiteX1" fmla="*/ 509587 w 509587"/>
                      <a:gd name="connsiteY1" fmla="*/ 0 h 110570"/>
                      <a:gd name="connsiteX2" fmla="*/ 321467 w 509587"/>
                      <a:gd name="connsiteY2" fmla="*/ 92868 h 110570"/>
                      <a:gd name="connsiteX3" fmla="*/ 159543 w 509587"/>
                      <a:gd name="connsiteY3" fmla="*/ 90488 h 110570"/>
                      <a:gd name="connsiteX4" fmla="*/ 0 w 509587"/>
                      <a:gd name="connsiteY4" fmla="*/ 0 h 110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9587" h="110570">
                        <a:moveTo>
                          <a:pt x="0" y="0"/>
                        </a:moveTo>
                        <a:lnTo>
                          <a:pt x="509587" y="0"/>
                        </a:lnTo>
                        <a:lnTo>
                          <a:pt x="321467" y="92868"/>
                        </a:lnTo>
                        <a:cubicBezTo>
                          <a:pt x="284161" y="111125"/>
                          <a:pt x="218281" y="122237"/>
                          <a:pt x="159543" y="90488"/>
                        </a:cubicBezTo>
                        <a:cubicBezTo>
                          <a:pt x="96044" y="41275"/>
                          <a:pt x="58737" y="1349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Rounded Rectangle 148">
                    <a:extLst>
                      <a:ext uri="{FF2B5EF4-FFF2-40B4-BE49-F238E27FC236}">
                        <a16:creationId xmlns:a16="http://schemas.microsoft.com/office/drawing/2014/main" id="{952F482A-5684-470A-90DB-B828979CDE11}"/>
                      </a:ext>
                    </a:extLst>
                  </p:cNvPr>
                  <p:cNvSpPr/>
                  <p:nvPr/>
                </p:nvSpPr>
                <p:spPr>
                  <a:xfrm>
                    <a:off x="4091428" y="5035251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Rounded Rectangle 149">
                    <a:extLst>
                      <a:ext uri="{FF2B5EF4-FFF2-40B4-BE49-F238E27FC236}">
                        <a16:creationId xmlns:a16="http://schemas.microsoft.com/office/drawing/2014/main" id="{2C85243F-437B-45EE-B322-2A22138D556E}"/>
                      </a:ext>
                    </a:extLst>
                  </p:cNvPr>
                  <p:cNvSpPr/>
                  <p:nvPr/>
                </p:nvSpPr>
                <p:spPr>
                  <a:xfrm>
                    <a:off x="4091428" y="4879964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" name="Rounded Rectangle 150">
                    <a:extLst>
                      <a:ext uri="{FF2B5EF4-FFF2-40B4-BE49-F238E27FC236}">
                        <a16:creationId xmlns:a16="http://schemas.microsoft.com/office/drawing/2014/main" id="{2F2B5726-C85F-43D9-AA44-4F0A22BA40AF}"/>
                      </a:ext>
                    </a:extLst>
                  </p:cNvPr>
                  <p:cNvSpPr/>
                  <p:nvPr/>
                </p:nvSpPr>
                <p:spPr>
                  <a:xfrm>
                    <a:off x="4091428" y="4729437"/>
                    <a:ext cx="903997" cy="11448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9023D13-BF07-4DF0-986C-998ED90D2466}"/>
                    </a:ext>
                  </a:extLst>
                </p:cNvPr>
                <p:cNvGrpSpPr/>
                <p:nvPr/>
              </p:nvGrpSpPr>
              <p:grpSpPr>
                <a:xfrm>
                  <a:off x="3525622" y="2040699"/>
                  <a:ext cx="1997319" cy="2425294"/>
                  <a:chOff x="3525622" y="2040699"/>
                  <a:chExt cx="1997319" cy="2425294"/>
                </a:xfrm>
              </p:grpSpPr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DEB57EC8-B801-4E5D-9281-F9149153A858}"/>
                      </a:ext>
                    </a:extLst>
                  </p:cNvPr>
                  <p:cNvGrpSpPr/>
                  <p:nvPr/>
                </p:nvGrpSpPr>
                <p:grpSpPr>
                  <a:xfrm>
                    <a:off x="3737378" y="3015799"/>
                    <a:ext cx="894231" cy="884786"/>
                    <a:chOff x="3737378" y="3015799"/>
                    <a:chExt cx="894231" cy="884786"/>
                  </a:xfrm>
                </p:grpSpPr>
                <p:sp>
                  <p:nvSpPr>
                    <p:cNvPr id="168" name="Freeform 143">
                      <a:extLst>
                        <a:ext uri="{FF2B5EF4-FFF2-40B4-BE49-F238E27FC236}">
                          <a16:creationId xmlns:a16="http://schemas.microsoft.com/office/drawing/2014/main" id="{3F3A0CFA-1973-4717-A23F-04160DD0D8C4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3737378" y="3015799"/>
                      <a:ext cx="894231" cy="884786"/>
                    </a:xfrm>
                    <a:custGeom>
                      <a:avLst/>
                      <a:gdLst>
                        <a:gd name="connsiteX0" fmla="*/ 114541 w 1940329"/>
                        <a:gd name="connsiteY0" fmla="*/ 0 h 1919835"/>
                        <a:gd name="connsiteX1" fmla="*/ 756546 w 1940329"/>
                        <a:gd name="connsiteY1" fmla="*/ 370662 h 1919835"/>
                        <a:gd name="connsiteX2" fmla="*/ 761268 w 1940329"/>
                        <a:gd name="connsiteY2" fmla="*/ 366560 h 1919835"/>
                        <a:gd name="connsiteX3" fmla="*/ 778581 w 1940329"/>
                        <a:gd name="connsiteY3" fmla="*/ 335314 h 1919835"/>
                        <a:gd name="connsiteX4" fmla="*/ 785395 w 1940329"/>
                        <a:gd name="connsiteY4" fmla="*/ 284631 h 1919835"/>
                        <a:gd name="connsiteX5" fmla="*/ 794451 w 1940329"/>
                        <a:gd name="connsiteY5" fmla="*/ 196673 h 1919835"/>
                        <a:gd name="connsiteX6" fmla="*/ 959932 w 1940329"/>
                        <a:gd name="connsiteY6" fmla="*/ 158171 h 1919835"/>
                        <a:gd name="connsiteX7" fmla="*/ 1010289 w 1940329"/>
                        <a:gd name="connsiteY7" fmla="*/ 322586 h 1919835"/>
                        <a:gd name="connsiteX8" fmla="*/ 926705 w 1940329"/>
                        <a:gd name="connsiteY8" fmla="*/ 376713 h 1919835"/>
                        <a:gd name="connsiteX9" fmla="*/ 888738 w 1940329"/>
                        <a:gd name="connsiteY9" fmla="*/ 402792 h 1919835"/>
                        <a:gd name="connsiteX10" fmla="*/ 875234 w 1940329"/>
                        <a:gd name="connsiteY10" fmla="*/ 431687 h 1919835"/>
                        <a:gd name="connsiteX11" fmla="*/ 874465 w 1940329"/>
                        <a:gd name="connsiteY11" fmla="*/ 438742 h 1919835"/>
                        <a:gd name="connsiteX12" fmla="*/ 1940329 w 1940329"/>
                        <a:gd name="connsiteY12" fmla="*/ 1054119 h 1919835"/>
                        <a:gd name="connsiteX13" fmla="*/ 876785 w 1940329"/>
                        <a:gd name="connsiteY13" fmla="*/ 1668156 h 1919835"/>
                        <a:gd name="connsiteX14" fmla="*/ 870245 w 1940329"/>
                        <a:gd name="connsiteY14" fmla="*/ 1663382 h 1919835"/>
                        <a:gd name="connsiteX15" fmla="*/ 851934 w 1940329"/>
                        <a:gd name="connsiteY15" fmla="*/ 1637266 h 1919835"/>
                        <a:gd name="connsiteX16" fmla="*/ 848263 w 1940329"/>
                        <a:gd name="connsiteY16" fmla="*/ 1591352 h 1919835"/>
                        <a:gd name="connsiteX17" fmla="*/ 843030 w 1940329"/>
                        <a:gd name="connsiteY17" fmla="*/ 1491911 h 1919835"/>
                        <a:gd name="connsiteX18" fmla="*/ 675407 w 1940329"/>
                        <a:gd name="connsiteY18" fmla="*/ 1453565 h 1919835"/>
                        <a:gd name="connsiteX19" fmla="*/ 626254 w 1940329"/>
                        <a:gd name="connsiteY19" fmla="*/ 1616201 h 1919835"/>
                        <a:gd name="connsiteX20" fmla="*/ 697978 w 1940329"/>
                        <a:gd name="connsiteY20" fmla="*/ 1667915 h 1919835"/>
                        <a:gd name="connsiteX21" fmla="*/ 738511 w 1940329"/>
                        <a:gd name="connsiteY21" fmla="*/ 1699097 h 1919835"/>
                        <a:gd name="connsiteX22" fmla="*/ 756959 w 1940329"/>
                        <a:gd name="connsiteY22" fmla="*/ 1729686 h 1919835"/>
                        <a:gd name="connsiteX23" fmla="*/ 758304 w 1940329"/>
                        <a:gd name="connsiteY23" fmla="*/ 1736561 h 1919835"/>
                        <a:gd name="connsiteX24" fmla="*/ 440864 w 1940329"/>
                        <a:gd name="connsiteY24" fmla="*/ 1919835 h 1919835"/>
                        <a:gd name="connsiteX25" fmla="*/ 331440 w 1940329"/>
                        <a:gd name="connsiteY25" fmla="*/ 1765768 h 1919835"/>
                        <a:gd name="connsiteX26" fmla="*/ 0 w 1940329"/>
                        <a:gd name="connsiteY26" fmla="*/ 667560 h 1919835"/>
                        <a:gd name="connsiteX27" fmla="*/ 87249 w 1940329"/>
                        <a:gd name="connsiteY27" fmla="*/ 76383 h 19198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940329" h="1919835">
                          <a:moveTo>
                            <a:pt x="114541" y="0"/>
                          </a:moveTo>
                          <a:lnTo>
                            <a:pt x="756546" y="370662"/>
                          </a:lnTo>
                          <a:lnTo>
                            <a:pt x="761268" y="366560"/>
                          </a:lnTo>
                          <a:cubicBezTo>
                            <a:pt x="768173" y="358380"/>
                            <a:pt x="774359" y="348124"/>
                            <a:pt x="778581" y="335314"/>
                          </a:cubicBezTo>
                          <a:cubicBezTo>
                            <a:pt x="783153" y="321905"/>
                            <a:pt x="785673" y="300869"/>
                            <a:pt x="785395" y="284631"/>
                          </a:cubicBezTo>
                          <a:cubicBezTo>
                            <a:pt x="785864" y="255968"/>
                            <a:pt x="779057" y="223060"/>
                            <a:pt x="794451" y="196673"/>
                          </a:cubicBezTo>
                          <a:cubicBezTo>
                            <a:pt x="826637" y="141500"/>
                            <a:pt x="901728" y="124217"/>
                            <a:pt x="959932" y="158171"/>
                          </a:cubicBezTo>
                          <a:cubicBezTo>
                            <a:pt x="1020560" y="193540"/>
                            <a:pt x="1042475" y="267413"/>
                            <a:pt x="1010289" y="322586"/>
                          </a:cubicBezTo>
                          <a:cubicBezTo>
                            <a:pt x="992096" y="353771"/>
                            <a:pt x="959075" y="360229"/>
                            <a:pt x="926705" y="376713"/>
                          </a:cubicBezTo>
                          <a:cubicBezTo>
                            <a:pt x="915232" y="379665"/>
                            <a:pt x="899560" y="389814"/>
                            <a:pt x="888738" y="402792"/>
                          </a:cubicBezTo>
                          <a:cubicBezTo>
                            <a:pt x="881928" y="411680"/>
                            <a:pt x="877718" y="421683"/>
                            <a:pt x="875234" y="431687"/>
                          </a:cubicBezTo>
                          <a:lnTo>
                            <a:pt x="874465" y="438742"/>
                          </a:lnTo>
                          <a:lnTo>
                            <a:pt x="1940329" y="1054119"/>
                          </a:lnTo>
                          <a:lnTo>
                            <a:pt x="876785" y="1668156"/>
                          </a:lnTo>
                          <a:lnTo>
                            <a:pt x="870245" y="1663382"/>
                          </a:lnTo>
                          <a:cubicBezTo>
                            <a:pt x="862812" y="1656239"/>
                            <a:pt x="856242" y="1647601"/>
                            <a:pt x="851934" y="1637266"/>
                          </a:cubicBezTo>
                          <a:cubicBezTo>
                            <a:pt x="846081" y="1621414"/>
                            <a:pt x="845100" y="1602769"/>
                            <a:pt x="848263" y="1591352"/>
                          </a:cubicBezTo>
                          <a:cubicBezTo>
                            <a:pt x="850118" y="1555074"/>
                            <a:pt x="860988" y="1523231"/>
                            <a:pt x="843030" y="1491911"/>
                          </a:cubicBezTo>
                          <a:cubicBezTo>
                            <a:pt x="811259" y="1436498"/>
                            <a:pt x="736299" y="1418652"/>
                            <a:pt x="675407" y="1453565"/>
                          </a:cubicBezTo>
                          <a:cubicBezTo>
                            <a:pt x="616950" y="1487082"/>
                            <a:pt x="594483" y="1560788"/>
                            <a:pt x="626254" y="1616201"/>
                          </a:cubicBezTo>
                          <a:cubicBezTo>
                            <a:pt x="641449" y="1642703"/>
                            <a:pt x="673367" y="1653214"/>
                            <a:pt x="697978" y="1667915"/>
                          </a:cubicBezTo>
                          <a:cubicBezTo>
                            <a:pt x="712192" y="1675772"/>
                            <a:pt x="729168" y="1688447"/>
                            <a:pt x="738511" y="1699097"/>
                          </a:cubicBezTo>
                          <a:cubicBezTo>
                            <a:pt x="747508" y="1709144"/>
                            <a:pt x="753313" y="1719622"/>
                            <a:pt x="756959" y="1729686"/>
                          </a:cubicBezTo>
                          <a:lnTo>
                            <a:pt x="758304" y="1736561"/>
                          </a:lnTo>
                          <a:lnTo>
                            <a:pt x="440864" y="1919835"/>
                          </a:lnTo>
                          <a:lnTo>
                            <a:pt x="331440" y="1765768"/>
                          </a:lnTo>
                          <a:cubicBezTo>
                            <a:pt x="122185" y="1444039"/>
                            <a:pt x="0" y="1079292"/>
                            <a:pt x="0" y="667560"/>
                          </a:cubicBezTo>
                          <a:cubicBezTo>
                            <a:pt x="0" y="461694"/>
                            <a:pt x="30546" y="263136"/>
                            <a:pt x="87249" y="76383"/>
                          </a:cubicBezTo>
                          <a:close/>
                        </a:path>
                      </a:pathLst>
                    </a:custGeom>
                    <a:solidFill>
                      <a:srgbClr val="00D9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3880604C-03CE-4B50-AE90-A15FB27EF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5722" y="3381309"/>
                      <a:ext cx="308242" cy="271572"/>
                      <a:chOff x="-13396916" y="-6511294"/>
                      <a:chExt cx="24990189" cy="22017253"/>
                    </a:xfrm>
                    <a:solidFill>
                      <a:srgbClr val="FFFFFF"/>
                    </a:solidFill>
                    <a:effectLst/>
                  </p:grpSpPr>
                  <p:grpSp>
                    <p:nvGrpSpPr>
                      <p:cNvPr id="170" name="Group 169">
                        <a:extLst>
                          <a:ext uri="{FF2B5EF4-FFF2-40B4-BE49-F238E27FC236}">
                            <a16:creationId xmlns:a16="http://schemas.microsoft.com/office/drawing/2014/main" id="{B83F8C90-A77E-4306-8194-B2D52EA710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3396916" y="5194746"/>
                        <a:ext cx="13562574" cy="10311213"/>
                        <a:chOff x="5749546" y="4855816"/>
                        <a:chExt cx="696086" cy="529213"/>
                      </a:xfrm>
                      <a:grpFill/>
                    </p:grpSpPr>
                    <p:grpSp>
                      <p:nvGrpSpPr>
                        <p:cNvPr id="172" name="Group 171">
                          <a:extLst>
                            <a:ext uri="{FF2B5EF4-FFF2-40B4-BE49-F238E27FC236}">
                              <a16:creationId xmlns:a16="http://schemas.microsoft.com/office/drawing/2014/main" id="{80F4B24D-CC02-4608-AC69-CAD09688B9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49546" y="5033563"/>
                          <a:ext cx="696086" cy="351466"/>
                          <a:chOff x="7030522" y="4565651"/>
                          <a:chExt cx="275154" cy="138930"/>
                        </a:xfrm>
                        <a:grpFill/>
                      </p:grpSpPr>
                      <p:sp>
                        <p:nvSpPr>
                          <p:cNvPr id="174" name="Freeform 1452">
                            <a:extLst>
                              <a:ext uri="{FF2B5EF4-FFF2-40B4-BE49-F238E27FC236}">
                                <a16:creationId xmlns:a16="http://schemas.microsoft.com/office/drawing/2014/main" id="{DEF00F0D-565F-4DC2-85CE-B7632C68C172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 rot="60000">
                            <a:off x="7030522" y="4572005"/>
                            <a:ext cx="273540" cy="132576"/>
                          </a:xfrm>
                          <a:custGeom>
                            <a:avLst/>
                            <a:gdLst>
                              <a:gd name="T0" fmla="*/ 2 w 172"/>
                              <a:gd name="T1" fmla="*/ 0 h 85"/>
                              <a:gd name="T2" fmla="*/ 172 w 172"/>
                              <a:gd name="T3" fmla="*/ 76 h 85"/>
                              <a:gd name="T4" fmla="*/ 172 w 172"/>
                              <a:gd name="T5" fmla="*/ 78 h 85"/>
                              <a:gd name="T6" fmla="*/ 170 w 172"/>
                              <a:gd name="T7" fmla="*/ 81 h 85"/>
                              <a:gd name="T8" fmla="*/ 169 w 172"/>
                              <a:gd name="T9" fmla="*/ 82 h 85"/>
                              <a:gd name="T10" fmla="*/ 166 w 172"/>
                              <a:gd name="T11" fmla="*/ 85 h 85"/>
                              <a:gd name="T12" fmla="*/ 163 w 172"/>
                              <a:gd name="T13" fmla="*/ 85 h 85"/>
                              <a:gd name="T14" fmla="*/ 160 w 172"/>
                              <a:gd name="T15" fmla="*/ 84 h 85"/>
                              <a:gd name="T16" fmla="*/ 4 w 172"/>
                              <a:gd name="T17" fmla="*/ 14 h 85"/>
                              <a:gd name="T18" fmla="*/ 2 w 172"/>
                              <a:gd name="T19" fmla="*/ 12 h 85"/>
                              <a:gd name="T20" fmla="*/ 0 w 172"/>
                              <a:gd name="T21" fmla="*/ 10 h 85"/>
                              <a:gd name="T22" fmla="*/ 0 w 172"/>
                              <a:gd name="T23" fmla="*/ 7 h 85"/>
                              <a:gd name="T24" fmla="*/ 0 w 172"/>
                              <a:gd name="T25" fmla="*/ 3 h 85"/>
                              <a:gd name="T26" fmla="*/ 2 w 172"/>
                              <a:gd name="T27" fmla="*/ 1 h 85"/>
                              <a:gd name="T28" fmla="*/ 2 w 172"/>
                              <a:gd name="T29" fmla="*/ 0 h 85"/>
                              <a:gd name="connsiteX0" fmla="*/ 116 w 10000"/>
                              <a:gd name="connsiteY0" fmla="*/ 0 h 10000"/>
                              <a:gd name="connsiteX1" fmla="*/ 10000 w 10000"/>
                              <a:gd name="connsiteY1" fmla="*/ 8941 h 10000"/>
                              <a:gd name="connsiteX2" fmla="*/ 10000 w 10000"/>
                              <a:gd name="connsiteY2" fmla="*/ 9176 h 10000"/>
                              <a:gd name="connsiteX3" fmla="*/ 9884 w 10000"/>
                              <a:gd name="connsiteY3" fmla="*/ 9529 h 10000"/>
                              <a:gd name="connsiteX4" fmla="*/ 9826 w 10000"/>
                              <a:gd name="connsiteY4" fmla="*/ 9647 h 10000"/>
                              <a:gd name="connsiteX5" fmla="*/ 9651 w 10000"/>
                              <a:gd name="connsiteY5" fmla="*/ 10000 h 10000"/>
                              <a:gd name="connsiteX6" fmla="*/ 9477 w 10000"/>
                              <a:gd name="connsiteY6" fmla="*/ 10000 h 10000"/>
                              <a:gd name="connsiteX7" fmla="*/ 9302 w 10000"/>
                              <a:gd name="connsiteY7" fmla="*/ 9882 h 10000"/>
                              <a:gd name="connsiteX8" fmla="*/ 233 w 10000"/>
                              <a:gd name="connsiteY8" fmla="*/ 1647 h 10000"/>
                              <a:gd name="connsiteX9" fmla="*/ 116 w 10000"/>
                              <a:gd name="connsiteY9" fmla="*/ 1412 h 10000"/>
                              <a:gd name="connsiteX10" fmla="*/ 0 w 10000"/>
                              <a:gd name="connsiteY10" fmla="*/ 824 h 10000"/>
                              <a:gd name="connsiteX11" fmla="*/ 0 w 10000"/>
                              <a:gd name="connsiteY11" fmla="*/ 353 h 10000"/>
                              <a:gd name="connsiteX12" fmla="*/ 116 w 10000"/>
                              <a:gd name="connsiteY12" fmla="*/ 118 h 10000"/>
                              <a:gd name="connsiteX13" fmla="*/ 116 w 10000"/>
                              <a:gd name="connsiteY13" fmla="*/ 0 h 10000"/>
                              <a:gd name="connsiteX0" fmla="*/ 116 w 10000"/>
                              <a:gd name="connsiteY0" fmla="*/ 0 h 10000"/>
                              <a:gd name="connsiteX1" fmla="*/ 10000 w 10000"/>
                              <a:gd name="connsiteY1" fmla="*/ 8941 h 10000"/>
                              <a:gd name="connsiteX2" fmla="*/ 10000 w 10000"/>
                              <a:gd name="connsiteY2" fmla="*/ 9176 h 10000"/>
                              <a:gd name="connsiteX3" fmla="*/ 9884 w 10000"/>
                              <a:gd name="connsiteY3" fmla="*/ 9529 h 10000"/>
                              <a:gd name="connsiteX4" fmla="*/ 9826 w 10000"/>
                              <a:gd name="connsiteY4" fmla="*/ 9647 h 10000"/>
                              <a:gd name="connsiteX5" fmla="*/ 9651 w 10000"/>
                              <a:gd name="connsiteY5" fmla="*/ 10000 h 10000"/>
                              <a:gd name="connsiteX6" fmla="*/ 9477 w 10000"/>
                              <a:gd name="connsiteY6" fmla="*/ 10000 h 10000"/>
                              <a:gd name="connsiteX7" fmla="*/ 9302 w 10000"/>
                              <a:gd name="connsiteY7" fmla="*/ 9882 h 10000"/>
                              <a:gd name="connsiteX8" fmla="*/ 233 w 10000"/>
                              <a:gd name="connsiteY8" fmla="*/ 1647 h 10000"/>
                              <a:gd name="connsiteX9" fmla="*/ 116 w 10000"/>
                              <a:gd name="connsiteY9" fmla="*/ 1412 h 10000"/>
                              <a:gd name="connsiteX10" fmla="*/ 0 w 10000"/>
                              <a:gd name="connsiteY10" fmla="*/ 824 h 10000"/>
                              <a:gd name="connsiteX11" fmla="*/ 116 w 10000"/>
                              <a:gd name="connsiteY11" fmla="*/ 118 h 10000"/>
                              <a:gd name="connsiteX12" fmla="*/ 116 w 10000"/>
                              <a:gd name="connsiteY12" fmla="*/ 0 h 10000"/>
                              <a:gd name="connsiteX0" fmla="*/ 9 w 9893"/>
                              <a:gd name="connsiteY0" fmla="*/ 0 h 10000"/>
                              <a:gd name="connsiteX1" fmla="*/ 9893 w 9893"/>
                              <a:gd name="connsiteY1" fmla="*/ 8941 h 10000"/>
                              <a:gd name="connsiteX2" fmla="*/ 9893 w 9893"/>
                              <a:gd name="connsiteY2" fmla="*/ 9176 h 10000"/>
                              <a:gd name="connsiteX3" fmla="*/ 9777 w 9893"/>
                              <a:gd name="connsiteY3" fmla="*/ 9529 h 10000"/>
                              <a:gd name="connsiteX4" fmla="*/ 9719 w 9893"/>
                              <a:gd name="connsiteY4" fmla="*/ 9647 h 10000"/>
                              <a:gd name="connsiteX5" fmla="*/ 9544 w 9893"/>
                              <a:gd name="connsiteY5" fmla="*/ 10000 h 10000"/>
                              <a:gd name="connsiteX6" fmla="*/ 9370 w 9893"/>
                              <a:gd name="connsiteY6" fmla="*/ 10000 h 10000"/>
                              <a:gd name="connsiteX7" fmla="*/ 9195 w 9893"/>
                              <a:gd name="connsiteY7" fmla="*/ 9882 h 10000"/>
                              <a:gd name="connsiteX8" fmla="*/ 126 w 9893"/>
                              <a:gd name="connsiteY8" fmla="*/ 1647 h 10000"/>
                              <a:gd name="connsiteX9" fmla="*/ 9 w 9893"/>
                              <a:gd name="connsiteY9" fmla="*/ 1412 h 10000"/>
                              <a:gd name="connsiteX10" fmla="*/ 9 w 9893"/>
                              <a:gd name="connsiteY10" fmla="*/ 118 h 10000"/>
                              <a:gd name="connsiteX11" fmla="*/ 9 w 9893"/>
                              <a:gd name="connsiteY11" fmla="*/ 0 h 10000"/>
                              <a:gd name="connsiteX0" fmla="*/ 0 w 9991"/>
                              <a:gd name="connsiteY0" fmla="*/ 0 h 10000"/>
                              <a:gd name="connsiteX1" fmla="*/ 9991 w 9991"/>
                              <a:gd name="connsiteY1" fmla="*/ 8941 h 10000"/>
                              <a:gd name="connsiteX2" fmla="*/ 9991 w 9991"/>
                              <a:gd name="connsiteY2" fmla="*/ 9176 h 10000"/>
                              <a:gd name="connsiteX3" fmla="*/ 9874 w 9991"/>
                              <a:gd name="connsiteY3" fmla="*/ 9529 h 10000"/>
                              <a:gd name="connsiteX4" fmla="*/ 9815 w 9991"/>
                              <a:gd name="connsiteY4" fmla="*/ 9647 h 10000"/>
                              <a:gd name="connsiteX5" fmla="*/ 9638 w 9991"/>
                              <a:gd name="connsiteY5" fmla="*/ 10000 h 10000"/>
                              <a:gd name="connsiteX6" fmla="*/ 9462 w 9991"/>
                              <a:gd name="connsiteY6" fmla="*/ 10000 h 10000"/>
                              <a:gd name="connsiteX7" fmla="*/ 9285 w 9991"/>
                              <a:gd name="connsiteY7" fmla="*/ 9882 h 10000"/>
                              <a:gd name="connsiteX8" fmla="*/ 118 w 9991"/>
                              <a:gd name="connsiteY8" fmla="*/ 1647 h 10000"/>
                              <a:gd name="connsiteX9" fmla="*/ 0 w 9991"/>
                              <a:gd name="connsiteY9" fmla="*/ 118 h 10000"/>
                              <a:gd name="connsiteX10" fmla="*/ 0 w 9991"/>
                              <a:gd name="connsiteY10" fmla="*/ 0 h 10000"/>
                              <a:gd name="connsiteX0" fmla="*/ 60 w 10060"/>
                              <a:gd name="connsiteY0" fmla="*/ 0 h 10000"/>
                              <a:gd name="connsiteX1" fmla="*/ 10060 w 10060"/>
                              <a:gd name="connsiteY1" fmla="*/ 8941 h 10000"/>
                              <a:gd name="connsiteX2" fmla="*/ 10060 w 10060"/>
                              <a:gd name="connsiteY2" fmla="*/ 9176 h 10000"/>
                              <a:gd name="connsiteX3" fmla="*/ 9943 w 10060"/>
                              <a:gd name="connsiteY3" fmla="*/ 9529 h 10000"/>
                              <a:gd name="connsiteX4" fmla="*/ 9884 w 10060"/>
                              <a:gd name="connsiteY4" fmla="*/ 9647 h 10000"/>
                              <a:gd name="connsiteX5" fmla="*/ 9707 w 10060"/>
                              <a:gd name="connsiteY5" fmla="*/ 10000 h 10000"/>
                              <a:gd name="connsiteX6" fmla="*/ 9531 w 10060"/>
                              <a:gd name="connsiteY6" fmla="*/ 10000 h 10000"/>
                              <a:gd name="connsiteX7" fmla="*/ 9353 w 10060"/>
                              <a:gd name="connsiteY7" fmla="*/ 9882 h 10000"/>
                              <a:gd name="connsiteX8" fmla="*/ 178 w 10060"/>
                              <a:gd name="connsiteY8" fmla="*/ 1647 h 10000"/>
                              <a:gd name="connsiteX9" fmla="*/ 60 w 10060"/>
                              <a:gd name="connsiteY9" fmla="*/ 118 h 10000"/>
                              <a:gd name="connsiteX10" fmla="*/ 60 w 10060"/>
                              <a:gd name="connsiteY10" fmla="*/ 0 h 10000"/>
                              <a:gd name="connsiteX0" fmla="*/ 60 w 10060"/>
                              <a:gd name="connsiteY0" fmla="*/ 0 h 9882"/>
                              <a:gd name="connsiteX1" fmla="*/ 10060 w 10060"/>
                              <a:gd name="connsiteY1" fmla="*/ 8823 h 9882"/>
                              <a:gd name="connsiteX2" fmla="*/ 10060 w 10060"/>
                              <a:gd name="connsiteY2" fmla="*/ 9058 h 9882"/>
                              <a:gd name="connsiteX3" fmla="*/ 9943 w 10060"/>
                              <a:gd name="connsiteY3" fmla="*/ 9411 h 9882"/>
                              <a:gd name="connsiteX4" fmla="*/ 9884 w 10060"/>
                              <a:gd name="connsiteY4" fmla="*/ 9529 h 9882"/>
                              <a:gd name="connsiteX5" fmla="*/ 9707 w 10060"/>
                              <a:gd name="connsiteY5" fmla="*/ 9882 h 9882"/>
                              <a:gd name="connsiteX6" fmla="*/ 9531 w 10060"/>
                              <a:gd name="connsiteY6" fmla="*/ 9882 h 9882"/>
                              <a:gd name="connsiteX7" fmla="*/ 9353 w 10060"/>
                              <a:gd name="connsiteY7" fmla="*/ 9764 h 9882"/>
                              <a:gd name="connsiteX8" fmla="*/ 178 w 10060"/>
                              <a:gd name="connsiteY8" fmla="*/ 1529 h 9882"/>
                              <a:gd name="connsiteX9" fmla="*/ 60 w 10060"/>
                              <a:gd name="connsiteY9" fmla="*/ 0 h 9882"/>
                              <a:gd name="connsiteX0" fmla="*/ 173 w 10113"/>
                              <a:gd name="connsiteY0" fmla="*/ 0 h 10000"/>
                              <a:gd name="connsiteX1" fmla="*/ 10113 w 10113"/>
                              <a:gd name="connsiteY1" fmla="*/ 8928 h 10000"/>
                              <a:gd name="connsiteX2" fmla="*/ 10113 w 10113"/>
                              <a:gd name="connsiteY2" fmla="*/ 9166 h 10000"/>
                              <a:gd name="connsiteX3" fmla="*/ 9997 w 10113"/>
                              <a:gd name="connsiteY3" fmla="*/ 9523 h 10000"/>
                              <a:gd name="connsiteX4" fmla="*/ 9938 w 10113"/>
                              <a:gd name="connsiteY4" fmla="*/ 9643 h 10000"/>
                              <a:gd name="connsiteX5" fmla="*/ 9762 w 10113"/>
                              <a:gd name="connsiteY5" fmla="*/ 10000 h 10000"/>
                              <a:gd name="connsiteX6" fmla="*/ 9587 w 10113"/>
                              <a:gd name="connsiteY6" fmla="*/ 10000 h 10000"/>
                              <a:gd name="connsiteX7" fmla="*/ 9410 w 10113"/>
                              <a:gd name="connsiteY7" fmla="*/ 9881 h 10000"/>
                              <a:gd name="connsiteX8" fmla="*/ 290 w 10113"/>
                              <a:gd name="connsiteY8" fmla="*/ 1547 h 10000"/>
                              <a:gd name="connsiteX9" fmla="*/ 173 w 10113"/>
                              <a:gd name="connsiteY9" fmla="*/ 0 h 10000"/>
                              <a:gd name="connsiteX0" fmla="*/ 99 w 10039"/>
                              <a:gd name="connsiteY0" fmla="*/ 0 h 10000"/>
                              <a:gd name="connsiteX1" fmla="*/ 10039 w 10039"/>
                              <a:gd name="connsiteY1" fmla="*/ 8928 h 10000"/>
                              <a:gd name="connsiteX2" fmla="*/ 10039 w 10039"/>
                              <a:gd name="connsiteY2" fmla="*/ 9166 h 10000"/>
                              <a:gd name="connsiteX3" fmla="*/ 9923 w 10039"/>
                              <a:gd name="connsiteY3" fmla="*/ 9523 h 10000"/>
                              <a:gd name="connsiteX4" fmla="*/ 9864 w 10039"/>
                              <a:gd name="connsiteY4" fmla="*/ 9643 h 10000"/>
                              <a:gd name="connsiteX5" fmla="*/ 9688 w 10039"/>
                              <a:gd name="connsiteY5" fmla="*/ 10000 h 10000"/>
                              <a:gd name="connsiteX6" fmla="*/ 9513 w 10039"/>
                              <a:gd name="connsiteY6" fmla="*/ 10000 h 10000"/>
                              <a:gd name="connsiteX7" fmla="*/ 9336 w 10039"/>
                              <a:gd name="connsiteY7" fmla="*/ 9881 h 10000"/>
                              <a:gd name="connsiteX8" fmla="*/ 216 w 10039"/>
                              <a:gd name="connsiteY8" fmla="*/ 1547 h 10000"/>
                              <a:gd name="connsiteX9" fmla="*/ 99 w 10039"/>
                              <a:gd name="connsiteY9" fmla="*/ 0 h 10000"/>
                              <a:gd name="connsiteX0" fmla="*/ 128 w 10068"/>
                              <a:gd name="connsiteY0" fmla="*/ 0 h 10000"/>
                              <a:gd name="connsiteX1" fmla="*/ 10068 w 10068"/>
                              <a:gd name="connsiteY1" fmla="*/ 8928 h 10000"/>
                              <a:gd name="connsiteX2" fmla="*/ 10068 w 10068"/>
                              <a:gd name="connsiteY2" fmla="*/ 9166 h 10000"/>
                              <a:gd name="connsiteX3" fmla="*/ 9952 w 10068"/>
                              <a:gd name="connsiteY3" fmla="*/ 9523 h 10000"/>
                              <a:gd name="connsiteX4" fmla="*/ 9893 w 10068"/>
                              <a:gd name="connsiteY4" fmla="*/ 9643 h 10000"/>
                              <a:gd name="connsiteX5" fmla="*/ 9717 w 10068"/>
                              <a:gd name="connsiteY5" fmla="*/ 10000 h 10000"/>
                              <a:gd name="connsiteX6" fmla="*/ 9542 w 10068"/>
                              <a:gd name="connsiteY6" fmla="*/ 10000 h 10000"/>
                              <a:gd name="connsiteX7" fmla="*/ 9365 w 10068"/>
                              <a:gd name="connsiteY7" fmla="*/ 9881 h 10000"/>
                              <a:gd name="connsiteX8" fmla="*/ 245 w 10068"/>
                              <a:gd name="connsiteY8" fmla="*/ 1547 h 10000"/>
                              <a:gd name="connsiteX9" fmla="*/ 128 w 10068"/>
                              <a:gd name="connsiteY9" fmla="*/ 0 h 10000"/>
                              <a:gd name="connsiteX0" fmla="*/ 160 w 10100"/>
                              <a:gd name="connsiteY0" fmla="*/ 0 h 10000"/>
                              <a:gd name="connsiteX1" fmla="*/ 10100 w 10100"/>
                              <a:gd name="connsiteY1" fmla="*/ 8928 h 10000"/>
                              <a:gd name="connsiteX2" fmla="*/ 10100 w 10100"/>
                              <a:gd name="connsiteY2" fmla="*/ 9166 h 10000"/>
                              <a:gd name="connsiteX3" fmla="*/ 9984 w 10100"/>
                              <a:gd name="connsiteY3" fmla="*/ 9523 h 10000"/>
                              <a:gd name="connsiteX4" fmla="*/ 9925 w 10100"/>
                              <a:gd name="connsiteY4" fmla="*/ 9643 h 10000"/>
                              <a:gd name="connsiteX5" fmla="*/ 9749 w 10100"/>
                              <a:gd name="connsiteY5" fmla="*/ 10000 h 10000"/>
                              <a:gd name="connsiteX6" fmla="*/ 9574 w 10100"/>
                              <a:gd name="connsiteY6" fmla="*/ 10000 h 10000"/>
                              <a:gd name="connsiteX7" fmla="*/ 9397 w 10100"/>
                              <a:gd name="connsiteY7" fmla="*/ 9881 h 10000"/>
                              <a:gd name="connsiteX8" fmla="*/ 277 w 10100"/>
                              <a:gd name="connsiteY8" fmla="*/ 1547 h 10000"/>
                              <a:gd name="connsiteX9" fmla="*/ 160 w 10100"/>
                              <a:gd name="connsiteY9" fmla="*/ 0 h 10000"/>
                              <a:gd name="connsiteX0" fmla="*/ 130 w 10070"/>
                              <a:gd name="connsiteY0" fmla="*/ 0 h 10000"/>
                              <a:gd name="connsiteX1" fmla="*/ 10070 w 10070"/>
                              <a:gd name="connsiteY1" fmla="*/ 8928 h 10000"/>
                              <a:gd name="connsiteX2" fmla="*/ 10070 w 10070"/>
                              <a:gd name="connsiteY2" fmla="*/ 9166 h 10000"/>
                              <a:gd name="connsiteX3" fmla="*/ 9954 w 10070"/>
                              <a:gd name="connsiteY3" fmla="*/ 9523 h 10000"/>
                              <a:gd name="connsiteX4" fmla="*/ 9895 w 10070"/>
                              <a:gd name="connsiteY4" fmla="*/ 9643 h 10000"/>
                              <a:gd name="connsiteX5" fmla="*/ 9719 w 10070"/>
                              <a:gd name="connsiteY5" fmla="*/ 10000 h 10000"/>
                              <a:gd name="connsiteX6" fmla="*/ 9544 w 10070"/>
                              <a:gd name="connsiteY6" fmla="*/ 10000 h 10000"/>
                              <a:gd name="connsiteX7" fmla="*/ 9367 w 10070"/>
                              <a:gd name="connsiteY7" fmla="*/ 9881 h 10000"/>
                              <a:gd name="connsiteX8" fmla="*/ 247 w 10070"/>
                              <a:gd name="connsiteY8" fmla="*/ 1547 h 10000"/>
                              <a:gd name="connsiteX9" fmla="*/ 130 w 10070"/>
                              <a:gd name="connsiteY9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901 w 10076"/>
                              <a:gd name="connsiteY4" fmla="*/ 9643 h 10000"/>
                              <a:gd name="connsiteX5" fmla="*/ 9725 w 10076"/>
                              <a:gd name="connsiteY5" fmla="*/ 10000 h 10000"/>
                              <a:gd name="connsiteX6" fmla="*/ 9550 w 10076"/>
                              <a:gd name="connsiteY6" fmla="*/ 10000 h 10000"/>
                              <a:gd name="connsiteX7" fmla="*/ 9373 w 10076"/>
                              <a:gd name="connsiteY7" fmla="*/ 9881 h 10000"/>
                              <a:gd name="connsiteX8" fmla="*/ 253 w 10076"/>
                              <a:gd name="connsiteY8" fmla="*/ 1547 h 10000"/>
                              <a:gd name="connsiteX9" fmla="*/ 136 w 10076"/>
                              <a:gd name="connsiteY9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901 w 10076"/>
                              <a:gd name="connsiteY4" fmla="*/ 9643 h 10000"/>
                              <a:gd name="connsiteX5" fmla="*/ 9550 w 10076"/>
                              <a:gd name="connsiteY5" fmla="*/ 10000 h 10000"/>
                              <a:gd name="connsiteX6" fmla="*/ 9373 w 10076"/>
                              <a:gd name="connsiteY6" fmla="*/ 9881 h 10000"/>
                              <a:gd name="connsiteX7" fmla="*/ 253 w 10076"/>
                              <a:gd name="connsiteY7" fmla="*/ 1547 h 10000"/>
                              <a:gd name="connsiteX8" fmla="*/ 136 w 10076"/>
                              <a:gd name="connsiteY8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960 w 10076"/>
                              <a:gd name="connsiteY3" fmla="*/ 9523 h 10000"/>
                              <a:gd name="connsiteX4" fmla="*/ 9550 w 10076"/>
                              <a:gd name="connsiteY4" fmla="*/ 10000 h 10000"/>
                              <a:gd name="connsiteX5" fmla="*/ 9373 w 10076"/>
                              <a:gd name="connsiteY5" fmla="*/ 9881 h 10000"/>
                              <a:gd name="connsiteX6" fmla="*/ 253 w 10076"/>
                              <a:gd name="connsiteY6" fmla="*/ 1547 h 10000"/>
                              <a:gd name="connsiteX7" fmla="*/ 136 w 10076"/>
                              <a:gd name="connsiteY7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10076 w 10076"/>
                              <a:gd name="connsiteY2" fmla="*/ 9166 h 10000"/>
                              <a:gd name="connsiteX3" fmla="*/ 9550 w 10076"/>
                              <a:gd name="connsiteY3" fmla="*/ 10000 h 10000"/>
                              <a:gd name="connsiteX4" fmla="*/ 9373 w 10076"/>
                              <a:gd name="connsiteY4" fmla="*/ 9881 h 10000"/>
                              <a:gd name="connsiteX5" fmla="*/ 253 w 10076"/>
                              <a:gd name="connsiteY5" fmla="*/ 1547 h 10000"/>
                              <a:gd name="connsiteX6" fmla="*/ 136 w 10076"/>
                              <a:gd name="connsiteY6" fmla="*/ 0 h 10000"/>
                              <a:gd name="connsiteX0" fmla="*/ 136 w 10076"/>
                              <a:gd name="connsiteY0" fmla="*/ 0 h 10000"/>
                              <a:gd name="connsiteX1" fmla="*/ 10076 w 10076"/>
                              <a:gd name="connsiteY1" fmla="*/ 8928 h 10000"/>
                              <a:gd name="connsiteX2" fmla="*/ 9550 w 10076"/>
                              <a:gd name="connsiteY2" fmla="*/ 10000 h 10000"/>
                              <a:gd name="connsiteX3" fmla="*/ 9373 w 10076"/>
                              <a:gd name="connsiteY3" fmla="*/ 9881 h 10000"/>
                              <a:gd name="connsiteX4" fmla="*/ 253 w 10076"/>
                              <a:gd name="connsiteY4" fmla="*/ 1547 h 10000"/>
                              <a:gd name="connsiteX5" fmla="*/ 136 w 10076"/>
                              <a:gd name="connsiteY5" fmla="*/ 0 h 10000"/>
                              <a:gd name="connsiteX0" fmla="*/ 136 w 10076"/>
                              <a:gd name="connsiteY0" fmla="*/ 0 h 9881"/>
                              <a:gd name="connsiteX1" fmla="*/ 10076 w 10076"/>
                              <a:gd name="connsiteY1" fmla="*/ 8928 h 9881"/>
                              <a:gd name="connsiteX2" fmla="*/ 9373 w 10076"/>
                              <a:gd name="connsiteY2" fmla="*/ 9881 h 9881"/>
                              <a:gd name="connsiteX3" fmla="*/ 253 w 10076"/>
                              <a:gd name="connsiteY3" fmla="*/ 1547 h 9881"/>
                              <a:gd name="connsiteX4" fmla="*/ 136 w 10076"/>
                              <a:gd name="connsiteY4" fmla="*/ 0 h 9881"/>
                              <a:gd name="connsiteX0" fmla="*/ 135 w 10000"/>
                              <a:gd name="connsiteY0" fmla="*/ 0 h 10110"/>
                              <a:gd name="connsiteX1" fmla="*/ 10000 w 10000"/>
                              <a:gd name="connsiteY1" fmla="*/ 9036 h 10110"/>
                              <a:gd name="connsiteX2" fmla="*/ 9302 w 10000"/>
                              <a:gd name="connsiteY2" fmla="*/ 10000 h 10110"/>
                              <a:gd name="connsiteX3" fmla="*/ 251 w 10000"/>
                              <a:gd name="connsiteY3" fmla="*/ 1566 h 10110"/>
                              <a:gd name="connsiteX4" fmla="*/ 135 w 10000"/>
                              <a:gd name="connsiteY4" fmla="*/ 0 h 10110"/>
                              <a:gd name="connsiteX0" fmla="*/ 135 w 10000"/>
                              <a:gd name="connsiteY0" fmla="*/ 0 h 10122"/>
                              <a:gd name="connsiteX1" fmla="*/ 10000 w 10000"/>
                              <a:gd name="connsiteY1" fmla="*/ 9036 h 10122"/>
                              <a:gd name="connsiteX2" fmla="*/ 9302 w 10000"/>
                              <a:gd name="connsiteY2" fmla="*/ 10000 h 10122"/>
                              <a:gd name="connsiteX3" fmla="*/ 251 w 10000"/>
                              <a:gd name="connsiteY3" fmla="*/ 1566 h 10122"/>
                              <a:gd name="connsiteX4" fmla="*/ 135 w 10000"/>
                              <a:gd name="connsiteY4" fmla="*/ 0 h 10122"/>
                              <a:gd name="connsiteX0" fmla="*/ 135 w 10000"/>
                              <a:gd name="connsiteY0" fmla="*/ 0 h 10068"/>
                              <a:gd name="connsiteX1" fmla="*/ 10000 w 10000"/>
                              <a:gd name="connsiteY1" fmla="*/ 9036 h 10068"/>
                              <a:gd name="connsiteX2" fmla="*/ 9302 w 10000"/>
                              <a:gd name="connsiteY2" fmla="*/ 10000 h 10068"/>
                              <a:gd name="connsiteX3" fmla="*/ 251 w 10000"/>
                              <a:gd name="connsiteY3" fmla="*/ 1566 h 10068"/>
                              <a:gd name="connsiteX4" fmla="*/ 135 w 10000"/>
                              <a:gd name="connsiteY4" fmla="*/ 0 h 10068"/>
                              <a:gd name="connsiteX0" fmla="*/ 135 w 9999"/>
                              <a:gd name="connsiteY0" fmla="*/ 0 h 10062"/>
                              <a:gd name="connsiteX1" fmla="*/ 9999 w 9999"/>
                              <a:gd name="connsiteY1" fmla="*/ 8934 h 10062"/>
                              <a:gd name="connsiteX2" fmla="*/ 9302 w 9999"/>
                              <a:gd name="connsiteY2" fmla="*/ 10000 h 10062"/>
                              <a:gd name="connsiteX3" fmla="*/ 251 w 9999"/>
                              <a:gd name="connsiteY3" fmla="*/ 1566 h 10062"/>
                              <a:gd name="connsiteX4" fmla="*/ 135 w 9999"/>
                              <a:gd name="connsiteY4" fmla="*/ 0 h 100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999" h="10062">
                                <a:moveTo>
                                  <a:pt x="135" y="0"/>
                                </a:moveTo>
                                <a:cubicBezTo>
                                  <a:pt x="3423" y="3012"/>
                                  <a:pt x="6711" y="5922"/>
                                  <a:pt x="9999" y="8934"/>
                                </a:cubicBezTo>
                                <a:cubicBezTo>
                                  <a:pt x="9912" y="9407"/>
                                  <a:pt x="9744" y="10307"/>
                                  <a:pt x="9302" y="10000"/>
                                </a:cubicBezTo>
                                <a:lnTo>
                                  <a:pt x="251" y="1566"/>
                                </a:lnTo>
                                <a:cubicBezTo>
                                  <a:pt x="-166" y="1113"/>
                                  <a:pt x="39" y="237"/>
                                  <a:pt x="135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>
                              <a:defRPr/>
                            </a:pPr>
                            <a:endParaRPr lang="en-US" ker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5" name="Freeform 1456">
                            <a:extLst>
                              <a:ext uri="{FF2B5EF4-FFF2-40B4-BE49-F238E27FC236}">
                                <a16:creationId xmlns:a16="http://schemas.microsoft.com/office/drawing/2014/main" id="{5716A931-140E-4E9A-8302-DD620F435E29}"/>
                              </a:ext>
                            </a:extLst>
                          </p:cNvPr>
                          <p:cNvSpPr>
                            <a:spLocks noEditPoints="1"/>
                          </p:cNvSpPr>
                          <p:nvPr/>
                        </p:nvSpPr>
                        <p:spPr bwMode="auto">
                          <a:xfrm>
                            <a:off x="7035801" y="4565651"/>
                            <a:ext cx="269875" cy="123825"/>
                          </a:xfrm>
                          <a:custGeom>
                            <a:avLst/>
                            <a:gdLst>
                              <a:gd name="T0" fmla="*/ 42 w 170"/>
                              <a:gd name="T1" fmla="*/ 6 h 78"/>
                              <a:gd name="T2" fmla="*/ 59 w 170"/>
                              <a:gd name="T3" fmla="*/ 15 h 78"/>
                              <a:gd name="T4" fmla="*/ 121 w 170"/>
                              <a:gd name="T5" fmla="*/ 42 h 78"/>
                              <a:gd name="T6" fmla="*/ 139 w 170"/>
                              <a:gd name="T7" fmla="*/ 51 h 78"/>
                              <a:gd name="T8" fmla="*/ 170 w 170"/>
                              <a:gd name="T9" fmla="*/ 78 h 78"/>
                              <a:gd name="T10" fmla="*/ 85 w 170"/>
                              <a:gd name="T11" fmla="*/ 39 h 78"/>
                              <a:gd name="T12" fmla="*/ 0 w 170"/>
                              <a:gd name="T13" fmla="*/ 0 h 78"/>
                              <a:gd name="T14" fmla="*/ 42 w 170"/>
                              <a:gd name="T15" fmla="*/ 6 h 78"/>
                              <a:gd name="T16" fmla="*/ 89 w 170"/>
                              <a:gd name="T17" fmla="*/ 30 h 78"/>
                              <a:gd name="T18" fmla="*/ 43 w 170"/>
                              <a:gd name="T19" fmla="*/ 10 h 78"/>
                              <a:gd name="T20" fmla="*/ 27 w 170"/>
                              <a:gd name="T21" fmla="*/ 9 h 78"/>
                              <a:gd name="T22" fmla="*/ 87 w 170"/>
                              <a:gd name="T23" fmla="*/ 36 h 78"/>
                              <a:gd name="T24" fmla="*/ 146 w 170"/>
                              <a:gd name="T25" fmla="*/ 64 h 78"/>
                              <a:gd name="T26" fmla="*/ 134 w 170"/>
                              <a:gd name="T27" fmla="*/ 51 h 78"/>
                              <a:gd name="T28" fmla="*/ 89 w 170"/>
                              <a:gd name="T29" fmla="*/ 30 h 7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</a:cxnLst>
                            <a:rect l="0" t="0" r="r" b="b"/>
                            <a:pathLst>
                              <a:path w="170" h="78">
                                <a:moveTo>
                                  <a:pt x="42" y="6"/>
                                </a:moveTo>
                                <a:lnTo>
                                  <a:pt x="59" y="15"/>
                                </a:lnTo>
                                <a:lnTo>
                                  <a:pt x="121" y="42"/>
                                </a:lnTo>
                                <a:lnTo>
                                  <a:pt x="139" y="51"/>
                                </a:lnTo>
                                <a:lnTo>
                                  <a:pt x="170" y="78"/>
                                </a:lnTo>
                                <a:lnTo>
                                  <a:pt x="85" y="39"/>
                                </a:lnTo>
                                <a:lnTo>
                                  <a:pt x="0" y="0"/>
                                </a:lnTo>
                                <a:lnTo>
                                  <a:pt x="42" y="6"/>
                                </a:lnTo>
                                <a:close/>
                                <a:moveTo>
                                  <a:pt x="89" y="30"/>
                                </a:moveTo>
                                <a:lnTo>
                                  <a:pt x="43" y="10"/>
                                </a:lnTo>
                                <a:lnTo>
                                  <a:pt x="27" y="9"/>
                                </a:lnTo>
                                <a:lnTo>
                                  <a:pt x="87" y="36"/>
                                </a:lnTo>
                                <a:lnTo>
                                  <a:pt x="146" y="64"/>
                                </a:lnTo>
                                <a:lnTo>
                                  <a:pt x="134" y="51"/>
                                </a:lnTo>
                                <a:lnTo>
                                  <a:pt x="89" y="30"/>
                                </a:lnTo>
                                <a:close/>
                              </a:path>
                            </a:pathLst>
                          </a:custGeom>
                          <a:grpFill/>
                          <a:ln w="0">
                            <a:noFill/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>
                              <a:defRPr/>
                            </a:pPr>
                            <a:endParaRPr lang="en-US" kern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3" name="Freeform 702">
                          <a:extLst>
                            <a:ext uri="{FF2B5EF4-FFF2-40B4-BE49-F238E27FC236}">
                              <a16:creationId xmlns:a16="http://schemas.microsoft.com/office/drawing/2014/main" id="{6F467F20-6471-410B-8867-1C95B54E2A1C}"/>
                            </a:ext>
                          </a:extLst>
                        </p:cNvPr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13500000">
                          <a:off x="6049252" y="4950784"/>
                          <a:ext cx="354976" cy="165040"/>
                        </a:xfrm>
                        <a:custGeom>
                          <a:avLst/>
                          <a:gdLst>
                            <a:gd name="T0" fmla="*/ 455 w 810"/>
                            <a:gd name="T1" fmla="*/ 251 h 388"/>
                            <a:gd name="T2" fmla="*/ 543 w 810"/>
                            <a:gd name="T3" fmla="*/ 276 h 388"/>
                            <a:gd name="T4" fmla="*/ 607 w 810"/>
                            <a:gd name="T5" fmla="*/ 314 h 388"/>
                            <a:gd name="T6" fmla="*/ 595 w 810"/>
                            <a:gd name="T7" fmla="*/ 378 h 388"/>
                            <a:gd name="T8" fmla="*/ 547 w 810"/>
                            <a:gd name="T9" fmla="*/ 342 h 388"/>
                            <a:gd name="T10" fmla="*/ 479 w 810"/>
                            <a:gd name="T11" fmla="*/ 313 h 388"/>
                            <a:gd name="T12" fmla="*/ 397 w 810"/>
                            <a:gd name="T13" fmla="*/ 304 h 388"/>
                            <a:gd name="T14" fmla="*/ 318 w 810"/>
                            <a:gd name="T15" fmla="*/ 321 h 388"/>
                            <a:gd name="T16" fmla="*/ 246 w 810"/>
                            <a:gd name="T17" fmla="*/ 360 h 388"/>
                            <a:gd name="T18" fmla="*/ 175 w 810"/>
                            <a:gd name="T19" fmla="*/ 348 h 388"/>
                            <a:gd name="T20" fmla="*/ 245 w 810"/>
                            <a:gd name="T21" fmla="*/ 293 h 388"/>
                            <a:gd name="T22" fmla="*/ 324 w 810"/>
                            <a:gd name="T23" fmla="*/ 259 h 388"/>
                            <a:gd name="T24" fmla="*/ 411 w 810"/>
                            <a:gd name="T25" fmla="*/ 248 h 388"/>
                            <a:gd name="T26" fmla="*/ 485 w 810"/>
                            <a:gd name="T27" fmla="*/ 130 h 388"/>
                            <a:gd name="T28" fmla="*/ 594 w 810"/>
                            <a:gd name="T29" fmla="*/ 163 h 388"/>
                            <a:gd name="T30" fmla="*/ 684 w 810"/>
                            <a:gd name="T31" fmla="*/ 216 h 388"/>
                            <a:gd name="T32" fmla="*/ 682 w 810"/>
                            <a:gd name="T33" fmla="*/ 291 h 388"/>
                            <a:gd name="T34" fmla="*/ 611 w 810"/>
                            <a:gd name="T35" fmla="*/ 236 h 388"/>
                            <a:gd name="T36" fmla="*/ 521 w 810"/>
                            <a:gd name="T37" fmla="*/ 196 h 388"/>
                            <a:gd name="T38" fmla="*/ 419 w 810"/>
                            <a:gd name="T39" fmla="*/ 180 h 388"/>
                            <a:gd name="T40" fmla="*/ 318 w 810"/>
                            <a:gd name="T41" fmla="*/ 191 h 388"/>
                            <a:gd name="T42" fmla="*/ 231 w 810"/>
                            <a:gd name="T43" fmla="*/ 224 h 388"/>
                            <a:gd name="T44" fmla="*/ 159 w 810"/>
                            <a:gd name="T45" fmla="*/ 270 h 388"/>
                            <a:gd name="T46" fmla="*/ 88 w 810"/>
                            <a:gd name="T47" fmla="*/ 260 h 388"/>
                            <a:gd name="T48" fmla="*/ 173 w 810"/>
                            <a:gd name="T49" fmla="*/ 192 h 388"/>
                            <a:gd name="T50" fmla="*/ 270 w 810"/>
                            <a:gd name="T51" fmla="*/ 146 h 388"/>
                            <a:gd name="T52" fmla="*/ 376 w 810"/>
                            <a:gd name="T53" fmla="*/ 125 h 388"/>
                            <a:gd name="T54" fmla="*/ 412 w 810"/>
                            <a:gd name="T55" fmla="*/ 0 h 388"/>
                            <a:gd name="T56" fmla="*/ 529 w 810"/>
                            <a:gd name="T57" fmla="*/ 12 h 388"/>
                            <a:gd name="T58" fmla="*/ 644 w 810"/>
                            <a:gd name="T59" fmla="*/ 50 h 388"/>
                            <a:gd name="T60" fmla="*/ 734 w 810"/>
                            <a:gd name="T61" fmla="*/ 100 h 388"/>
                            <a:gd name="T62" fmla="*/ 810 w 810"/>
                            <a:gd name="T63" fmla="*/ 163 h 388"/>
                            <a:gd name="T64" fmla="*/ 737 w 810"/>
                            <a:gd name="T65" fmla="*/ 173 h 388"/>
                            <a:gd name="T66" fmla="*/ 662 w 810"/>
                            <a:gd name="T67" fmla="*/ 121 h 388"/>
                            <a:gd name="T68" fmla="*/ 564 w 810"/>
                            <a:gd name="T69" fmla="*/ 80 h 388"/>
                            <a:gd name="T70" fmla="*/ 449 w 810"/>
                            <a:gd name="T71" fmla="*/ 57 h 388"/>
                            <a:gd name="T72" fmla="*/ 336 w 810"/>
                            <a:gd name="T73" fmla="*/ 62 h 388"/>
                            <a:gd name="T74" fmla="*/ 225 w 810"/>
                            <a:gd name="T75" fmla="*/ 90 h 388"/>
                            <a:gd name="T76" fmla="*/ 127 w 810"/>
                            <a:gd name="T77" fmla="*/ 141 h 388"/>
                            <a:gd name="T78" fmla="*/ 40 w 810"/>
                            <a:gd name="T79" fmla="*/ 212 h 388"/>
                            <a:gd name="T80" fmla="*/ 43 w 810"/>
                            <a:gd name="T81" fmla="*/ 132 h 388"/>
                            <a:gd name="T82" fmla="*/ 138 w 810"/>
                            <a:gd name="T83" fmla="*/ 69 h 388"/>
                            <a:gd name="T84" fmla="*/ 243 w 810"/>
                            <a:gd name="T85" fmla="*/ 24 h 388"/>
                            <a:gd name="T86" fmla="*/ 355 w 810"/>
                            <a:gd name="T87" fmla="*/ 2 h 38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  <a:cxn ang="0">
                              <a:pos x="T80" y="T81"/>
                            </a:cxn>
                            <a:cxn ang="0">
                              <a:pos x="T82" y="T83"/>
                            </a:cxn>
                            <a:cxn ang="0">
                              <a:pos x="T84" y="T85"/>
                            </a:cxn>
                            <a:cxn ang="0">
                              <a:pos x="T86" y="T87"/>
                            </a:cxn>
                          </a:cxnLst>
                          <a:rect l="0" t="0" r="r" b="b"/>
                          <a:pathLst>
                            <a:path w="810" h="388">
                              <a:moveTo>
                                <a:pt x="411" y="248"/>
                              </a:moveTo>
                              <a:lnTo>
                                <a:pt x="455" y="251"/>
                              </a:lnTo>
                              <a:lnTo>
                                <a:pt x="499" y="260"/>
                              </a:lnTo>
                              <a:lnTo>
                                <a:pt x="543" y="276"/>
                              </a:lnTo>
                              <a:lnTo>
                                <a:pt x="577" y="293"/>
                              </a:lnTo>
                              <a:lnTo>
                                <a:pt x="607" y="314"/>
                              </a:lnTo>
                              <a:lnTo>
                                <a:pt x="635" y="338"/>
                              </a:lnTo>
                              <a:lnTo>
                                <a:pt x="595" y="378"/>
                              </a:lnTo>
                              <a:lnTo>
                                <a:pt x="572" y="359"/>
                              </a:lnTo>
                              <a:lnTo>
                                <a:pt x="547" y="342"/>
                              </a:lnTo>
                              <a:lnTo>
                                <a:pt x="519" y="327"/>
                              </a:lnTo>
                              <a:lnTo>
                                <a:pt x="479" y="313"/>
                              </a:lnTo>
                              <a:lnTo>
                                <a:pt x="438" y="305"/>
                              </a:lnTo>
                              <a:lnTo>
                                <a:pt x="397" y="304"/>
                              </a:lnTo>
                              <a:lnTo>
                                <a:pt x="356" y="310"/>
                              </a:lnTo>
                              <a:lnTo>
                                <a:pt x="318" y="321"/>
                              </a:lnTo>
                              <a:lnTo>
                                <a:pt x="280" y="338"/>
                              </a:lnTo>
                              <a:lnTo>
                                <a:pt x="246" y="360"/>
                              </a:lnTo>
                              <a:lnTo>
                                <a:pt x="215" y="388"/>
                              </a:lnTo>
                              <a:lnTo>
                                <a:pt x="175" y="348"/>
                              </a:lnTo>
                              <a:lnTo>
                                <a:pt x="208" y="318"/>
                              </a:lnTo>
                              <a:lnTo>
                                <a:pt x="245" y="293"/>
                              </a:lnTo>
                              <a:lnTo>
                                <a:pt x="283" y="274"/>
                              </a:lnTo>
                              <a:lnTo>
                                <a:pt x="324" y="259"/>
                              </a:lnTo>
                              <a:lnTo>
                                <a:pt x="367" y="251"/>
                              </a:lnTo>
                              <a:lnTo>
                                <a:pt x="411" y="248"/>
                              </a:lnTo>
                              <a:close/>
                              <a:moveTo>
                                <a:pt x="431" y="124"/>
                              </a:moveTo>
                              <a:lnTo>
                                <a:pt x="485" y="130"/>
                              </a:lnTo>
                              <a:lnTo>
                                <a:pt x="539" y="142"/>
                              </a:lnTo>
                              <a:lnTo>
                                <a:pt x="594" y="163"/>
                              </a:lnTo>
                              <a:lnTo>
                                <a:pt x="640" y="187"/>
                              </a:lnTo>
                              <a:lnTo>
                                <a:pt x="684" y="216"/>
                              </a:lnTo>
                              <a:lnTo>
                                <a:pt x="723" y="251"/>
                              </a:lnTo>
                              <a:lnTo>
                                <a:pt x="682" y="291"/>
                              </a:lnTo>
                              <a:lnTo>
                                <a:pt x="648" y="261"/>
                              </a:lnTo>
                              <a:lnTo>
                                <a:pt x="611" y="236"/>
                              </a:lnTo>
                              <a:lnTo>
                                <a:pt x="571" y="214"/>
                              </a:lnTo>
                              <a:lnTo>
                                <a:pt x="521" y="196"/>
                              </a:lnTo>
                              <a:lnTo>
                                <a:pt x="470" y="185"/>
                              </a:lnTo>
                              <a:lnTo>
                                <a:pt x="419" y="180"/>
                              </a:lnTo>
                              <a:lnTo>
                                <a:pt x="367" y="182"/>
                              </a:lnTo>
                              <a:lnTo>
                                <a:pt x="318" y="191"/>
                              </a:lnTo>
                              <a:lnTo>
                                <a:pt x="270" y="205"/>
                              </a:lnTo>
                              <a:lnTo>
                                <a:pt x="231" y="224"/>
                              </a:lnTo>
                              <a:lnTo>
                                <a:pt x="193" y="244"/>
                              </a:lnTo>
                              <a:lnTo>
                                <a:pt x="159" y="270"/>
                              </a:lnTo>
                              <a:lnTo>
                                <a:pt x="128" y="300"/>
                              </a:lnTo>
                              <a:lnTo>
                                <a:pt x="88" y="260"/>
                              </a:lnTo>
                              <a:lnTo>
                                <a:pt x="128" y="223"/>
                              </a:lnTo>
                              <a:lnTo>
                                <a:pt x="173" y="192"/>
                              </a:lnTo>
                              <a:lnTo>
                                <a:pt x="220" y="166"/>
                              </a:lnTo>
                              <a:lnTo>
                                <a:pt x="270" y="146"/>
                              </a:lnTo>
                              <a:lnTo>
                                <a:pt x="322" y="132"/>
                              </a:lnTo>
                              <a:lnTo>
                                <a:pt x="376" y="125"/>
                              </a:lnTo>
                              <a:lnTo>
                                <a:pt x="431" y="124"/>
                              </a:lnTo>
                              <a:close/>
                              <a:moveTo>
                                <a:pt x="412" y="0"/>
                              </a:moveTo>
                              <a:lnTo>
                                <a:pt x="471" y="3"/>
                              </a:lnTo>
                              <a:lnTo>
                                <a:pt x="529" y="12"/>
                              </a:lnTo>
                              <a:lnTo>
                                <a:pt x="586" y="28"/>
                              </a:lnTo>
                              <a:lnTo>
                                <a:pt x="644" y="50"/>
                              </a:lnTo>
                              <a:lnTo>
                                <a:pt x="690" y="73"/>
                              </a:lnTo>
                              <a:lnTo>
                                <a:pt x="734" y="100"/>
                              </a:lnTo>
                              <a:lnTo>
                                <a:pt x="774" y="130"/>
                              </a:lnTo>
                              <a:lnTo>
                                <a:pt x="810" y="163"/>
                              </a:lnTo>
                              <a:lnTo>
                                <a:pt x="770" y="202"/>
                              </a:lnTo>
                              <a:lnTo>
                                <a:pt x="737" y="173"/>
                              </a:lnTo>
                              <a:lnTo>
                                <a:pt x="701" y="146"/>
                              </a:lnTo>
                              <a:lnTo>
                                <a:pt x="662" y="121"/>
                              </a:lnTo>
                              <a:lnTo>
                                <a:pt x="620" y="101"/>
                              </a:lnTo>
                              <a:lnTo>
                                <a:pt x="564" y="80"/>
                              </a:lnTo>
                              <a:lnTo>
                                <a:pt x="507" y="65"/>
                              </a:lnTo>
                              <a:lnTo>
                                <a:pt x="449" y="57"/>
                              </a:lnTo>
                              <a:lnTo>
                                <a:pt x="392" y="56"/>
                              </a:lnTo>
                              <a:lnTo>
                                <a:pt x="336" y="62"/>
                              </a:lnTo>
                              <a:lnTo>
                                <a:pt x="280" y="73"/>
                              </a:lnTo>
                              <a:lnTo>
                                <a:pt x="225" y="90"/>
                              </a:lnTo>
                              <a:lnTo>
                                <a:pt x="175" y="113"/>
                              </a:lnTo>
                              <a:lnTo>
                                <a:pt x="127" y="141"/>
                              </a:lnTo>
                              <a:lnTo>
                                <a:pt x="82" y="174"/>
                              </a:lnTo>
                              <a:lnTo>
                                <a:pt x="40" y="212"/>
                              </a:lnTo>
                              <a:lnTo>
                                <a:pt x="0" y="173"/>
                              </a:lnTo>
                              <a:lnTo>
                                <a:pt x="43" y="132"/>
                              </a:lnTo>
                              <a:lnTo>
                                <a:pt x="89" y="98"/>
                              </a:lnTo>
                              <a:lnTo>
                                <a:pt x="138" y="69"/>
                              </a:lnTo>
                              <a:lnTo>
                                <a:pt x="190" y="43"/>
                              </a:lnTo>
                              <a:lnTo>
                                <a:pt x="243" y="24"/>
                              </a:lnTo>
                              <a:lnTo>
                                <a:pt x="298" y="11"/>
                              </a:lnTo>
                              <a:lnTo>
                                <a:pt x="355" y="2"/>
                              </a:lnTo>
                              <a:lnTo>
                                <a:pt x="412" y="0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71" name="Rectangle 95">
                        <a:extLst>
                          <a:ext uri="{FF2B5EF4-FFF2-40B4-BE49-F238E27FC236}">
                            <a16:creationId xmlns:a16="http://schemas.microsoft.com/office/drawing/2014/main" id="{444FD2CF-BACD-4347-925B-B73A2B5B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2450013" y="-6511294"/>
                        <a:ext cx="14043286" cy="17080721"/>
                      </a:xfrm>
                      <a:custGeom>
                        <a:avLst/>
                        <a:gdLst>
                          <a:gd name="connsiteX0" fmla="*/ 0 w 6635262"/>
                          <a:gd name="connsiteY0" fmla="*/ 0 h 8042031"/>
                          <a:gd name="connsiteX1" fmla="*/ 6635262 w 6635262"/>
                          <a:gd name="connsiteY1" fmla="*/ 0 h 8042031"/>
                          <a:gd name="connsiteX2" fmla="*/ 6635262 w 6635262"/>
                          <a:gd name="connsiteY2" fmla="*/ 8042031 h 8042031"/>
                          <a:gd name="connsiteX3" fmla="*/ 0 w 6635262"/>
                          <a:gd name="connsiteY3" fmla="*/ 8042031 h 8042031"/>
                          <a:gd name="connsiteX4" fmla="*/ 0 w 6635262"/>
                          <a:gd name="connsiteY4" fmla="*/ 0 h 8042031"/>
                          <a:gd name="connsiteX0" fmla="*/ 0 w 6635262"/>
                          <a:gd name="connsiteY0" fmla="*/ 0 h 8042031"/>
                          <a:gd name="connsiteX1" fmla="*/ 6635262 w 6635262"/>
                          <a:gd name="connsiteY1" fmla="*/ 0 h 8042031"/>
                          <a:gd name="connsiteX2" fmla="*/ 6635262 w 6635262"/>
                          <a:gd name="connsiteY2" fmla="*/ 8042031 h 8042031"/>
                          <a:gd name="connsiteX3" fmla="*/ 1266093 w 6635262"/>
                          <a:gd name="connsiteY3" fmla="*/ 1477108 h 8042031"/>
                          <a:gd name="connsiteX4" fmla="*/ 0 w 6635262"/>
                          <a:gd name="connsiteY4" fmla="*/ 0 h 8042031"/>
                          <a:gd name="connsiteX0" fmla="*/ 23446 w 5369169"/>
                          <a:gd name="connsiteY0" fmla="*/ 492369 h 8042031"/>
                          <a:gd name="connsiteX1" fmla="*/ 5369169 w 5369169"/>
                          <a:gd name="connsiteY1" fmla="*/ 0 h 8042031"/>
                          <a:gd name="connsiteX2" fmla="*/ 5369169 w 5369169"/>
                          <a:gd name="connsiteY2" fmla="*/ 8042031 h 8042031"/>
                          <a:gd name="connsiteX3" fmla="*/ 0 w 5369169"/>
                          <a:gd name="connsiteY3" fmla="*/ 1477108 h 8042031"/>
                          <a:gd name="connsiteX4" fmla="*/ 23446 w 5369169"/>
                          <a:gd name="connsiteY4" fmla="*/ 492369 h 8042031"/>
                          <a:gd name="connsiteX0" fmla="*/ 23446 w 5369169"/>
                          <a:gd name="connsiteY0" fmla="*/ 914400 h 8464062"/>
                          <a:gd name="connsiteX1" fmla="*/ 2719754 w 5369169"/>
                          <a:gd name="connsiteY1" fmla="*/ 0 h 8464062"/>
                          <a:gd name="connsiteX2" fmla="*/ 5369169 w 5369169"/>
                          <a:gd name="connsiteY2" fmla="*/ 8464062 h 8464062"/>
                          <a:gd name="connsiteX3" fmla="*/ 0 w 5369169"/>
                          <a:gd name="connsiteY3" fmla="*/ 1899139 h 8464062"/>
                          <a:gd name="connsiteX4" fmla="*/ 23446 w 5369169"/>
                          <a:gd name="connsiteY4" fmla="*/ 914400 h 8464062"/>
                          <a:gd name="connsiteX0" fmla="*/ 93785 w 5369169"/>
                          <a:gd name="connsiteY0" fmla="*/ 937846 h 8464062"/>
                          <a:gd name="connsiteX1" fmla="*/ 2719754 w 5369169"/>
                          <a:gd name="connsiteY1" fmla="*/ 0 h 8464062"/>
                          <a:gd name="connsiteX2" fmla="*/ 5369169 w 5369169"/>
                          <a:gd name="connsiteY2" fmla="*/ 8464062 h 8464062"/>
                          <a:gd name="connsiteX3" fmla="*/ 0 w 5369169"/>
                          <a:gd name="connsiteY3" fmla="*/ 1899139 h 8464062"/>
                          <a:gd name="connsiteX4" fmla="*/ 93785 w 5369169"/>
                          <a:gd name="connsiteY4" fmla="*/ 937846 h 8464062"/>
                          <a:gd name="connsiteX0" fmla="*/ 251632 w 5527016"/>
                          <a:gd name="connsiteY0" fmla="*/ 937846 h 8464062"/>
                          <a:gd name="connsiteX1" fmla="*/ 2877601 w 5527016"/>
                          <a:gd name="connsiteY1" fmla="*/ 0 h 8464062"/>
                          <a:gd name="connsiteX2" fmla="*/ 5527016 w 5527016"/>
                          <a:gd name="connsiteY2" fmla="*/ 8464062 h 8464062"/>
                          <a:gd name="connsiteX3" fmla="*/ 157847 w 5527016"/>
                          <a:gd name="connsiteY3" fmla="*/ 1899139 h 8464062"/>
                          <a:gd name="connsiteX4" fmla="*/ 251632 w 5527016"/>
                          <a:gd name="connsiteY4" fmla="*/ 937846 h 8464062"/>
                          <a:gd name="connsiteX0" fmla="*/ 337921 w 5613305"/>
                          <a:gd name="connsiteY0" fmla="*/ 937846 h 8464062"/>
                          <a:gd name="connsiteX1" fmla="*/ 2963890 w 5613305"/>
                          <a:gd name="connsiteY1" fmla="*/ 0 h 8464062"/>
                          <a:gd name="connsiteX2" fmla="*/ 5613305 w 5613305"/>
                          <a:gd name="connsiteY2" fmla="*/ 8464062 h 8464062"/>
                          <a:gd name="connsiteX3" fmla="*/ 244136 w 5613305"/>
                          <a:gd name="connsiteY3" fmla="*/ 1899139 h 8464062"/>
                          <a:gd name="connsiteX4" fmla="*/ 337921 w 5613305"/>
                          <a:gd name="connsiteY4" fmla="*/ 937846 h 8464062"/>
                          <a:gd name="connsiteX0" fmla="*/ 310695 w 5586079"/>
                          <a:gd name="connsiteY0" fmla="*/ 937846 h 8464062"/>
                          <a:gd name="connsiteX1" fmla="*/ 2936664 w 5586079"/>
                          <a:gd name="connsiteY1" fmla="*/ 0 h 8464062"/>
                          <a:gd name="connsiteX2" fmla="*/ 5586079 w 5586079"/>
                          <a:gd name="connsiteY2" fmla="*/ 8464062 h 8464062"/>
                          <a:gd name="connsiteX3" fmla="*/ 216910 w 5586079"/>
                          <a:gd name="connsiteY3" fmla="*/ 1899139 h 8464062"/>
                          <a:gd name="connsiteX4" fmla="*/ 310695 w 5586079"/>
                          <a:gd name="connsiteY4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252766 w 5621935"/>
                          <a:gd name="connsiteY3" fmla="*/ 1899139 h 8464062"/>
                          <a:gd name="connsiteX4" fmla="*/ 346551 w 5621935"/>
                          <a:gd name="connsiteY4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371105 w 5621935"/>
                          <a:gd name="connsiteY3" fmla="*/ 5673970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346551 w 5621935"/>
                          <a:gd name="connsiteY0" fmla="*/ 937846 h 8464062"/>
                          <a:gd name="connsiteX1" fmla="*/ 2972520 w 5621935"/>
                          <a:gd name="connsiteY1" fmla="*/ 0 h 8464062"/>
                          <a:gd name="connsiteX2" fmla="*/ 5621935 w 5621935"/>
                          <a:gd name="connsiteY2" fmla="*/ 8464062 h 8464062"/>
                          <a:gd name="connsiteX3" fmla="*/ 346551 w 5621935"/>
                          <a:gd name="connsiteY3" fmla="*/ 4783016 h 8464062"/>
                          <a:gd name="connsiteX4" fmla="*/ 252766 w 5621935"/>
                          <a:gd name="connsiteY4" fmla="*/ 1899139 h 8464062"/>
                          <a:gd name="connsiteX5" fmla="*/ 346551 w 5621935"/>
                          <a:gd name="connsiteY5" fmla="*/ 937846 h 8464062"/>
                          <a:gd name="connsiteX0" fmla="*/ 272597 w 5547981"/>
                          <a:gd name="connsiteY0" fmla="*/ 937846 h 8464062"/>
                          <a:gd name="connsiteX1" fmla="*/ 2898566 w 5547981"/>
                          <a:gd name="connsiteY1" fmla="*/ 0 h 8464062"/>
                          <a:gd name="connsiteX2" fmla="*/ 5547981 w 5547981"/>
                          <a:gd name="connsiteY2" fmla="*/ 8464062 h 8464062"/>
                          <a:gd name="connsiteX3" fmla="*/ 272597 w 5547981"/>
                          <a:gd name="connsiteY3" fmla="*/ 4783016 h 8464062"/>
                          <a:gd name="connsiteX4" fmla="*/ 366381 w 5547981"/>
                          <a:gd name="connsiteY4" fmla="*/ 1852247 h 8464062"/>
                          <a:gd name="connsiteX5" fmla="*/ 272597 w 5547981"/>
                          <a:gd name="connsiteY5" fmla="*/ 937846 h 8464062"/>
                          <a:gd name="connsiteX0" fmla="*/ 299301 w 5574685"/>
                          <a:gd name="connsiteY0" fmla="*/ 937846 h 8464062"/>
                          <a:gd name="connsiteX1" fmla="*/ 2925270 w 5574685"/>
                          <a:gd name="connsiteY1" fmla="*/ 0 h 8464062"/>
                          <a:gd name="connsiteX2" fmla="*/ 5574685 w 5574685"/>
                          <a:gd name="connsiteY2" fmla="*/ 8464062 h 8464062"/>
                          <a:gd name="connsiteX3" fmla="*/ 299301 w 5574685"/>
                          <a:gd name="connsiteY3" fmla="*/ 4783016 h 8464062"/>
                          <a:gd name="connsiteX4" fmla="*/ 393085 w 5574685"/>
                          <a:gd name="connsiteY4" fmla="*/ 1852247 h 8464062"/>
                          <a:gd name="connsiteX5" fmla="*/ 299301 w 5574685"/>
                          <a:gd name="connsiteY5" fmla="*/ 937846 h 8464062"/>
                          <a:gd name="connsiteX0" fmla="*/ 299301 w 5574685"/>
                          <a:gd name="connsiteY0" fmla="*/ 937846 h 8464062"/>
                          <a:gd name="connsiteX1" fmla="*/ 2925270 w 5574685"/>
                          <a:gd name="connsiteY1" fmla="*/ 0 h 8464062"/>
                          <a:gd name="connsiteX2" fmla="*/ 5574685 w 5574685"/>
                          <a:gd name="connsiteY2" fmla="*/ 8464062 h 8464062"/>
                          <a:gd name="connsiteX3" fmla="*/ 1518501 w 5574685"/>
                          <a:gd name="connsiteY3" fmla="*/ 5650524 h 8464062"/>
                          <a:gd name="connsiteX4" fmla="*/ 299301 w 5574685"/>
                          <a:gd name="connsiteY4" fmla="*/ 4783016 h 8464062"/>
                          <a:gd name="connsiteX5" fmla="*/ 393085 w 5574685"/>
                          <a:gd name="connsiteY5" fmla="*/ 1852247 h 8464062"/>
                          <a:gd name="connsiteX6" fmla="*/ 299301 w 5574685"/>
                          <a:gd name="connsiteY6" fmla="*/ 937846 h 8464062"/>
                          <a:gd name="connsiteX0" fmla="*/ 586154 w 5861538"/>
                          <a:gd name="connsiteY0" fmla="*/ 937846 h 8464062"/>
                          <a:gd name="connsiteX1" fmla="*/ 3212123 w 5861538"/>
                          <a:gd name="connsiteY1" fmla="*/ 0 h 8464062"/>
                          <a:gd name="connsiteX2" fmla="*/ 5861538 w 5861538"/>
                          <a:gd name="connsiteY2" fmla="*/ 8464062 h 8464062"/>
                          <a:gd name="connsiteX3" fmla="*/ 0 w 5861538"/>
                          <a:gd name="connsiteY3" fmla="*/ 6611816 h 8464062"/>
                          <a:gd name="connsiteX4" fmla="*/ 586154 w 5861538"/>
                          <a:gd name="connsiteY4" fmla="*/ 4783016 h 8464062"/>
                          <a:gd name="connsiteX5" fmla="*/ 679938 w 5861538"/>
                          <a:gd name="connsiteY5" fmla="*/ 1852247 h 8464062"/>
                          <a:gd name="connsiteX6" fmla="*/ 586154 w 5861538"/>
                          <a:gd name="connsiteY6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288682 w 6150220"/>
                          <a:gd name="connsiteY3" fmla="*/ 6611816 h 8464062"/>
                          <a:gd name="connsiteX4" fmla="*/ 874836 w 6150220"/>
                          <a:gd name="connsiteY4" fmla="*/ 4783016 h 8464062"/>
                          <a:gd name="connsiteX5" fmla="*/ 968620 w 6150220"/>
                          <a:gd name="connsiteY5" fmla="*/ 1852247 h 8464062"/>
                          <a:gd name="connsiteX6" fmla="*/ 874836 w 6150220"/>
                          <a:gd name="connsiteY6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2703636 w 6150220"/>
                          <a:gd name="connsiteY3" fmla="*/ 7385539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804498 w 6150220"/>
                          <a:gd name="connsiteY3" fmla="*/ 6869724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804498 w 6150220"/>
                          <a:gd name="connsiteY3" fmla="*/ 6869724 h 8464062"/>
                          <a:gd name="connsiteX4" fmla="*/ 288682 w 6150220"/>
                          <a:gd name="connsiteY4" fmla="*/ 6611816 h 8464062"/>
                          <a:gd name="connsiteX5" fmla="*/ 874836 w 6150220"/>
                          <a:gd name="connsiteY5" fmla="*/ 4783016 h 8464062"/>
                          <a:gd name="connsiteX6" fmla="*/ 968620 w 6150220"/>
                          <a:gd name="connsiteY6" fmla="*/ 1852247 h 8464062"/>
                          <a:gd name="connsiteX7" fmla="*/ 874836 w 6150220"/>
                          <a:gd name="connsiteY7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430467 w 6150220"/>
                          <a:gd name="connsiteY3" fmla="*/ 7620001 h 8464062"/>
                          <a:gd name="connsiteX4" fmla="*/ 804498 w 6150220"/>
                          <a:gd name="connsiteY4" fmla="*/ 6869724 h 8464062"/>
                          <a:gd name="connsiteX5" fmla="*/ 288682 w 6150220"/>
                          <a:gd name="connsiteY5" fmla="*/ 6611816 h 8464062"/>
                          <a:gd name="connsiteX6" fmla="*/ 874836 w 6150220"/>
                          <a:gd name="connsiteY6" fmla="*/ 4783016 h 8464062"/>
                          <a:gd name="connsiteX7" fmla="*/ 968620 w 6150220"/>
                          <a:gd name="connsiteY7" fmla="*/ 1852247 h 8464062"/>
                          <a:gd name="connsiteX8" fmla="*/ 874836 w 6150220"/>
                          <a:gd name="connsiteY8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781051 w 6150220"/>
                          <a:gd name="connsiteY3" fmla="*/ 7408985 h 8464062"/>
                          <a:gd name="connsiteX4" fmla="*/ 804498 w 6150220"/>
                          <a:gd name="connsiteY4" fmla="*/ 6869724 h 8464062"/>
                          <a:gd name="connsiteX5" fmla="*/ 288682 w 6150220"/>
                          <a:gd name="connsiteY5" fmla="*/ 6611816 h 8464062"/>
                          <a:gd name="connsiteX6" fmla="*/ 874836 w 6150220"/>
                          <a:gd name="connsiteY6" fmla="*/ 4783016 h 8464062"/>
                          <a:gd name="connsiteX7" fmla="*/ 968620 w 6150220"/>
                          <a:gd name="connsiteY7" fmla="*/ 1852247 h 8464062"/>
                          <a:gd name="connsiteX8" fmla="*/ 874836 w 6150220"/>
                          <a:gd name="connsiteY8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008436 w 6150220"/>
                          <a:gd name="connsiteY3" fmla="*/ 7877908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015513 w 6150220"/>
                          <a:gd name="connsiteY3" fmla="*/ 8042031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945175 w 6150220"/>
                          <a:gd name="connsiteY3" fmla="*/ 7831015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945175 w 6150220"/>
                          <a:gd name="connsiteY3" fmla="*/ 7831015 h 8464062"/>
                          <a:gd name="connsiteX4" fmla="*/ 781051 w 6150220"/>
                          <a:gd name="connsiteY4" fmla="*/ 7408985 h 8464062"/>
                          <a:gd name="connsiteX5" fmla="*/ 804498 w 6150220"/>
                          <a:gd name="connsiteY5" fmla="*/ 6869724 h 8464062"/>
                          <a:gd name="connsiteX6" fmla="*/ 288682 w 6150220"/>
                          <a:gd name="connsiteY6" fmla="*/ 6611816 h 8464062"/>
                          <a:gd name="connsiteX7" fmla="*/ 874836 w 6150220"/>
                          <a:gd name="connsiteY7" fmla="*/ 4783016 h 8464062"/>
                          <a:gd name="connsiteX8" fmla="*/ 968620 w 6150220"/>
                          <a:gd name="connsiteY8" fmla="*/ 1852247 h 8464062"/>
                          <a:gd name="connsiteX9" fmla="*/ 874836 w 6150220"/>
                          <a:gd name="connsiteY9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883021 w 6150220"/>
                          <a:gd name="connsiteY3" fmla="*/ 7924801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179636 w 6150220"/>
                          <a:gd name="connsiteY3" fmla="*/ 8393724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1179636 w 6150220"/>
                          <a:gd name="connsiteY3" fmla="*/ 8393724 h 8464062"/>
                          <a:gd name="connsiteX4" fmla="*/ 945175 w 6150220"/>
                          <a:gd name="connsiteY4" fmla="*/ 7831015 h 8464062"/>
                          <a:gd name="connsiteX5" fmla="*/ 781051 w 6150220"/>
                          <a:gd name="connsiteY5" fmla="*/ 7408985 h 8464062"/>
                          <a:gd name="connsiteX6" fmla="*/ 804498 w 6150220"/>
                          <a:gd name="connsiteY6" fmla="*/ 6869724 h 8464062"/>
                          <a:gd name="connsiteX7" fmla="*/ 288682 w 6150220"/>
                          <a:gd name="connsiteY7" fmla="*/ 6611816 h 8464062"/>
                          <a:gd name="connsiteX8" fmla="*/ 874836 w 6150220"/>
                          <a:gd name="connsiteY8" fmla="*/ 4783016 h 8464062"/>
                          <a:gd name="connsiteX9" fmla="*/ 968620 w 6150220"/>
                          <a:gd name="connsiteY9" fmla="*/ 1852247 h 8464062"/>
                          <a:gd name="connsiteX10" fmla="*/ 874836 w 6150220"/>
                          <a:gd name="connsiteY10" fmla="*/ 937846 h 8464062"/>
                          <a:gd name="connsiteX0" fmla="*/ 874836 w 6150220"/>
                          <a:gd name="connsiteY0" fmla="*/ 937846 h 8464062"/>
                          <a:gd name="connsiteX1" fmla="*/ 3500805 w 6150220"/>
                          <a:gd name="connsiteY1" fmla="*/ 0 h 8464062"/>
                          <a:gd name="connsiteX2" fmla="*/ 6150220 w 6150220"/>
                          <a:gd name="connsiteY2" fmla="*/ 8464062 h 8464062"/>
                          <a:gd name="connsiteX3" fmla="*/ 3196005 w 6150220"/>
                          <a:gd name="connsiteY3" fmla="*/ 8417170 h 8464062"/>
                          <a:gd name="connsiteX4" fmla="*/ 1179636 w 6150220"/>
                          <a:gd name="connsiteY4" fmla="*/ 8393724 h 8464062"/>
                          <a:gd name="connsiteX5" fmla="*/ 945175 w 6150220"/>
                          <a:gd name="connsiteY5" fmla="*/ 7831015 h 8464062"/>
                          <a:gd name="connsiteX6" fmla="*/ 781051 w 6150220"/>
                          <a:gd name="connsiteY6" fmla="*/ 7408985 h 8464062"/>
                          <a:gd name="connsiteX7" fmla="*/ 804498 w 6150220"/>
                          <a:gd name="connsiteY7" fmla="*/ 6869724 h 8464062"/>
                          <a:gd name="connsiteX8" fmla="*/ 288682 w 6150220"/>
                          <a:gd name="connsiteY8" fmla="*/ 6611816 h 8464062"/>
                          <a:gd name="connsiteX9" fmla="*/ 874836 w 6150220"/>
                          <a:gd name="connsiteY9" fmla="*/ 4783016 h 8464062"/>
                          <a:gd name="connsiteX10" fmla="*/ 968620 w 6150220"/>
                          <a:gd name="connsiteY10" fmla="*/ 1852247 h 8464062"/>
                          <a:gd name="connsiteX11" fmla="*/ 874836 w 6150220"/>
                          <a:gd name="connsiteY11" fmla="*/ 937846 h 8464062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1672005 w 6150220"/>
                          <a:gd name="connsiteY3" fmla="*/ 9472247 h 9472247"/>
                          <a:gd name="connsiteX4" fmla="*/ 1179636 w 6150220"/>
                          <a:gd name="connsiteY4" fmla="*/ 8393724 h 9472247"/>
                          <a:gd name="connsiteX5" fmla="*/ 945175 w 6150220"/>
                          <a:gd name="connsiteY5" fmla="*/ 7831015 h 9472247"/>
                          <a:gd name="connsiteX6" fmla="*/ 781051 w 6150220"/>
                          <a:gd name="connsiteY6" fmla="*/ 7408985 h 9472247"/>
                          <a:gd name="connsiteX7" fmla="*/ 804498 w 6150220"/>
                          <a:gd name="connsiteY7" fmla="*/ 6869724 h 9472247"/>
                          <a:gd name="connsiteX8" fmla="*/ 288682 w 6150220"/>
                          <a:gd name="connsiteY8" fmla="*/ 6611816 h 9472247"/>
                          <a:gd name="connsiteX9" fmla="*/ 874836 w 6150220"/>
                          <a:gd name="connsiteY9" fmla="*/ 4783016 h 9472247"/>
                          <a:gd name="connsiteX10" fmla="*/ 968620 w 6150220"/>
                          <a:gd name="connsiteY10" fmla="*/ 1852247 h 9472247"/>
                          <a:gd name="connsiteX11" fmla="*/ 874836 w 6150220"/>
                          <a:gd name="connsiteY11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4180744 w 6150220"/>
                          <a:gd name="connsiteY3" fmla="*/ 8956431 h 9472247"/>
                          <a:gd name="connsiteX4" fmla="*/ 1672005 w 6150220"/>
                          <a:gd name="connsiteY4" fmla="*/ 9472247 h 9472247"/>
                          <a:gd name="connsiteX5" fmla="*/ 1179636 w 6150220"/>
                          <a:gd name="connsiteY5" fmla="*/ 8393724 h 9472247"/>
                          <a:gd name="connsiteX6" fmla="*/ 945175 w 6150220"/>
                          <a:gd name="connsiteY6" fmla="*/ 7831015 h 9472247"/>
                          <a:gd name="connsiteX7" fmla="*/ 781051 w 6150220"/>
                          <a:gd name="connsiteY7" fmla="*/ 7408985 h 9472247"/>
                          <a:gd name="connsiteX8" fmla="*/ 804498 w 6150220"/>
                          <a:gd name="connsiteY8" fmla="*/ 6869724 h 9472247"/>
                          <a:gd name="connsiteX9" fmla="*/ 288682 w 6150220"/>
                          <a:gd name="connsiteY9" fmla="*/ 6611816 h 9472247"/>
                          <a:gd name="connsiteX10" fmla="*/ 874836 w 6150220"/>
                          <a:gd name="connsiteY10" fmla="*/ 4783016 h 9472247"/>
                          <a:gd name="connsiteX11" fmla="*/ 968620 w 6150220"/>
                          <a:gd name="connsiteY11" fmla="*/ 1852247 h 9472247"/>
                          <a:gd name="connsiteX12" fmla="*/ 874836 w 6150220"/>
                          <a:gd name="connsiteY12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3242897 w 6150220"/>
                          <a:gd name="connsiteY3" fmla="*/ 8815754 h 9472247"/>
                          <a:gd name="connsiteX4" fmla="*/ 1672005 w 6150220"/>
                          <a:gd name="connsiteY4" fmla="*/ 9472247 h 9472247"/>
                          <a:gd name="connsiteX5" fmla="*/ 1179636 w 6150220"/>
                          <a:gd name="connsiteY5" fmla="*/ 8393724 h 9472247"/>
                          <a:gd name="connsiteX6" fmla="*/ 945175 w 6150220"/>
                          <a:gd name="connsiteY6" fmla="*/ 7831015 h 9472247"/>
                          <a:gd name="connsiteX7" fmla="*/ 781051 w 6150220"/>
                          <a:gd name="connsiteY7" fmla="*/ 7408985 h 9472247"/>
                          <a:gd name="connsiteX8" fmla="*/ 804498 w 6150220"/>
                          <a:gd name="connsiteY8" fmla="*/ 6869724 h 9472247"/>
                          <a:gd name="connsiteX9" fmla="*/ 288682 w 6150220"/>
                          <a:gd name="connsiteY9" fmla="*/ 6611816 h 9472247"/>
                          <a:gd name="connsiteX10" fmla="*/ 874836 w 6150220"/>
                          <a:gd name="connsiteY10" fmla="*/ 4783016 h 9472247"/>
                          <a:gd name="connsiteX11" fmla="*/ 968620 w 6150220"/>
                          <a:gd name="connsiteY11" fmla="*/ 1852247 h 9472247"/>
                          <a:gd name="connsiteX12" fmla="*/ 874836 w 6150220"/>
                          <a:gd name="connsiteY12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4977913 w 6150220"/>
                          <a:gd name="connsiteY3" fmla="*/ 8604739 h 9472247"/>
                          <a:gd name="connsiteX4" fmla="*/ 3242897 w 6150220"/>
                          <a:gd name="connsiteY4" fmla="*/ 8815754 h 9472247"/>
                          <a:gd name="connsiteX5" fmla="*/ 1672005 w 6150220"/>
                          <a:gd name="connsiteY5" fmla="*/ 9472247 h 9472247"/>
                          <a:gd name="connsiteX6" fmla="*/ 1179636 w 6150220"/>
                          <a:gd name="connsiteY6" fmla="*/ 8393724 h 9472247"/>
                          <a:gd name="connsiteX7" fmla="*/ 945175 w 6150220"/>
                          <a:gd name="connsiteY7" fmla="*/ 7831015 h 9472247"/>
                          <a:gd name="connsiteX8" fmla="*/ 781051 w 6150220"/>
                          <a:gd name="connsiteY8" fmla="*/ 7408985 h 9472247"/>
                          <a:gd name="connsiteX9" fmla="*/ 804498 w 6150220"/>
                          <a:gd name="connsiteY9" fmla="*/ 6869724 h 9472247"/>
                          <a:gd name="connsiteX10" fmla="*/ 288682 w 6150220"/>
                          <a:gd name="connsiteY10" fmla="*/ 6611816 h 9472247"/>
                          <a:gd name="connsiteX11" fmla="*/ 874836 w 6150220"/>
                          <a:gd name="connsiteY11" fmla="*/ 4783016 h 9472247"/>
                          <a:gd name="connsiteX12" fmla="*/ 968620 w 6150220"/>
                          <a:gd name="connsiteY12" fmla="*/ 1852247 h 9472247"/>
                          <a:gd name="connsiteX13" fmla="*/ 874836 w 6150220"/>
                          <a:gd name="connsiteY13" fmla="*/ 937846 h 9472247"/>
                          <a:gd name="connsiteX0" fmla="*/ 874836 w 6150220"/>
                          <a:gd name="connsiteY0" fmla="*/ 937846 h 9472247"/>
                          <a:gd name="connsiteX1" fmla="*/ 3500805 w 6150220"/>
                          <a:gd name="connsiteY1" fmla="*/ 0 h 9472247"/>
                          <a:gd name="connsiteX2" fmla="*/ 6150220 w 6150220"/>
                          <a:gd name="connsiteY2" fmla="*/ 8464062 h 9472247"/>
                          <a:gd name="connsiteX3" fmla="*/ 3758713 w 6150220"/>
                          <a:gd name="connsiteY3" fmla="*/ 8839201 h 9472247"/>
                          <a:gd name="connsiteX4" fmla="*/ 3242897 w 6150220"/>
                          <a:gd name="connsiteY4" fmla="*/ 8815754 h 9472247"/>
                          <a:gd name="connsiteX5" fmla="*/ 1672005 w 6150220"/>
                          <a:gd name="connsiteY5" fmla="*/ 9472247 h 9472247"/>
                          <a:gd name="connsiteX6" fmla="*/ 1179636 w 6150220"/>
                          <a:gd name="connsiteY6" fmla="*/ 8393724 h 9472247"/>
                          <a:gd name="connsiteX7" fmla="*/ 945175 w 6150220"/>
                          <a:gd name="connsiteY7" fmla="*/ 7831015 h 9472247"/>
                          <a:gd name="connsiteX8" fmla="*/ 781051 w 6150220"/>
                          <a:gd name="connsiteY8" fmla="*/ 7408985 h 9472247"/>
                          <a:gd name="connsiteX9" fmla="*/ 804498 w 6150220"/>
                          <a:gd name="connsiteY9" fmla="*/ 6869724 h 9472247"/>
                          <a:gd name="connsiteX10" fmla="*/ 288682 w 6150220"/>
                          <a:gd name="connsiteY10" fmla="*/ 6611816 h 9472247"/>
                          <a:gd name="connsiteX11" fmla="*/ 874836 w 6150220"/>
                          <a:gd name="connsiteY11" fmla="*/ 4783016 h 9472247"/>
                          <a:gd name="connsiteX12" fmla="*/ 968620 w 6150220"/>
                          <a:gd name="connsiteY12" fmla="*/ 1852247 h 9472247"/>
                          <a:gd name="connsiteX13" fmla="*/ 874836 w 6150220"/>
                          <a:gd name="connsiteY13" fmla="*/ 937846 h 9472247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3242897 w 5048251"/>
                          <a:gd name="connsiteY4" fmla="*/ 881575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984989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5048251"/>
                          <a:gd name="connsiteY0" fmla="*/ 937846 h 10245970"/>
                          <a:gd name="connsiteX1" fmla="*/ 3500805 w 5048251"/>
                          <a:gd name="connsiteY1" fmla="*/ 0 h 10245970"/>
                          <a:gd name="connsiteX2" fmla="*/ 5048251 w 5048251"/>
                          <a:gd name="connsiteY2" fmla="*/ 10245970 h 10245970"/>
                          <a:gd name="connsiteX3" fmla="*/ 3758713 w 5048251"/>
                          <a:gd name="connsiteY3" fmla="*/ 8839201 h 10245970"/>
                          <a:gd name="connsiteX4" fmla="*/ 2891205 w 5048251"/>
                          <a:gd name="connsiteY4" fmla="*/ 8932984 h 10245970"/>
                          <a:gd name="connsiteX5" fmla="*/ 1672005 w 5048251"/>
                          <a:gd name="connsiteY5" fmla="*/ 9472247 h 10245970"/>
                          <a:gd name="connsiteX6" fmla="*/ 1179636 w 5048251"/>
                          <a:gd name="connsiteY6" fmla="*/ 8393724 h 10245970"/>
                          <a:gd name="connsiteX7" fmla="*/ 945175 w 5048251"/>
                          <a:gd name="connsiteY7" fmla="*/ 7831015 h 10245970"/>
                          <a:gd name="connsiteX8" fmla="*/ 781051 w 5048251"/>
                          <a:gd name="connsiteY8" fmla="*/ 7408985 h 10245970"/>
                          <a:gd name="connsiteX9" fmla="*/ 804498 w 5048251"/>
                          <a:gd name="connsiteY9" fmla="*/ 6869724 h 10245970"/>
                          <a:gd name="connsiteX10" fmla="*/ 288682 w 5048251"/>
                          <a:gd name="connsiteY10" fmla="*/ 6611816 h 10245970"/>
                          <a:gd name="connsiteX11" fmla="*/ 874836 w 5048251"/>
                          <a:gd name="connsiteY11" fmla="*/ 4783016 h 10245970"/>
                          <a:gd name="connsiteX12" fmla="*/ 968620 w 5048251"/>
                          <a:gd name="connsiteY12" fmla="*/ 1852247 h 10245970"/>
                          <a:gd name="connsiteX13" fmla="*/ 874836 w 5048251"/>
                          <a:gd name="connsiteY13" fmla="*/ 937846 h 10245970"/>
                          <a:gd name="connsiteX0" fmla="*/ 874836 w 4977913"/>
                          <a:gd name="connsiteY0" fmla="*/ 937846 h 10222524"/>
                          <a:gd name="connsiteX1" fmla="*/ 3500805 w 4977913"/>
                          <a:gd name="connsiteY1" fmla="*/ 0 h 10222524"/>
                          <a:gd name="connsiteX2" fmla="*/ 4977913 w 4977913"/>
                          <a:gd name="connsiteY2" fmla="*/ 10222524 h 10222524"/>
                          <a:gd name="connsiteX3" fmla="*/ 3758713 w 4977913"/>
                          <a:gd name="connsiteY3" fmla="*/ 8839201 h 10222524"/>
                          <a:gd name="connsiteX4" fmla="*/ 2891205 w 4977913"/>
                          <a:gd name="connsiteY4" fmla="*/ 8932984 h 10222524"/>
                          <a:gd name="connsiteX5" fmla="*/ 1672005 w 4977913"/>
                          <a:gd name="connsiteY5" fmla="*/ 9472247 h 10222524"/>
                          <a:gd name="connsiteX6" fmla="*/ 1179636 w 4977913"/>
                          <a:gd name="connsiteY6" fmla="*/ 8393724 h 10222524"/>
                          <a:gd name="connsiteX7" fmla="*/ 945175 w 4977913"/>
                          <a:gd name="connsiteY7" fmla="*/ 7831015 h 10222524"/>
                          <a:gd name="connsiteX8" fmla="*/ 781051 w 4977913"/>
                          <a:gd name="connsiteY8" fmla="*/ 7408985 h 10222524"/>
                          <a:gd name="connsiteX9" fmla="*/ 804498 w 4977913"/>
                          <a:gd name="connsiteY9" fmla="*/ 6869724 h 10222524"/>
                          <a:gd name="connsiteX10" fmla="*/ 288682 w 4977913"/>
                          <a:gd name="connsiteY10" fmla="*/ 6611816 h 10222524"/>
                          <a:gd name="connsiteX11" fmla="*/ 874836 w 4977913"/>
                          <a:gd name="connsiteY11" fmla="*/ 4783016 h 10222524"/>
                          <a:gd name="connsiteX12" fmla="*/ 968620 w 4977913"/>
                          <a:gd name="connsiteY12" fmla="*/ 1852247 h 10222524"/>
                          <a:gd name="connsiteX13" fmla="*/ 874836 w 4977913"/>
                          <a:gd name="connsiteY13" fmla="*/ 937846 h 10222524"/>
                          <a:gd name="connsiteX0" fmla="*/ 874836 w 4977913"/>
                          <a:gd name="connsiteY0" fmla="*/ 937846 h 10222524"/>
                          <a:gd name="connsiteX1" fmla="*/ 3500805 w 4977913"/>
                          <a:gd name="connsiteY1" fmla="*/ 0 h 10222524"/>
                          <a:gd name="connsiteX2" fmla="*/ 4368314 w 4977913"/>
                          <a:gd name="connsiteY2" fmla="*/ 5955323 h 10222524"/>
                          <a:gd name="connsiteX3" fmla="*/ 4977913 w 4977913"/>
                          <a:gd name="connsiteY3" fmla="*/ 10222524 h 10222524"/>
                          <a:gd name="connsiteX4" fmla="*/ 3758713 w 4977913"/>
                          <a:gd name="connsiteY4" fmla="*/ 8839201 h 10222524"/>
                          <a:gd name="connsiteX5" fmla="*/ 2891205 w 4977913"/>
                          <a:gd name="connsiteY5" fmla="*/ 8932984 h 10222524"/>
                          <a:gd name="connsiteX6" fmla="*/ 1672005 w 4977913"/>
                          <a:gd name="connsiteY6" fmla="*/ 9472247 h 10222524"/>
                          <a:gd name="connsiteX7" fmla="*/ 1179636 w 4977913"/>
                          <a:gd name="connsiteY7" fmla="*/ 8393724 h 10222524"/>
                          <a:gd name="connsiteX8" fmla="*/ 945175 w 4977913"/>
                          <a:gd name="connsiteY8" fmla="*/ 7831015 h 10222524"/>
                          <a:gd name="connsiteX9" fmla="*/ 781051 w 4977913"/>
                          <a:gd name="connsiteY9" fmla="*/ 7408985 h 10222524"/>
                          <a:gd name="connsiteX10" fmla="*/ 804498 w 4977913"/>
                          <a:gd name="connsiteY10" fmla="*/ 6869724 h 10222524"/>
                          <a:gd name="connsiteX11" fmla="*/ 288682 w 4977913"/>
                          <a:gd name="connsiteY11" fmla="*/ 6611816 h 10222524"/>
                          <a:gd name="connsiteX12" fmla="*/ 874836 w 4977913"/>
                          <a:gd name="connsiteY12" fmla="*/ 4783016 h 10222524"/>
                          <a:gd name="connsiteX13" fmla="*/ 968620 w 4977913"/>
                          <a:gd name="connsiteY13" fmla="*/ 1852247 h 10222524"/>
                          <a:gd name="connsiteX14" fmla="*/ 874836 w 4977913"/>
                          <a:gd name="connsiteY14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603883 w 7603883"/>
                          <a:gd name="connsiteY2" fmla="*/ 7971692 h 10222524"/>
                          <a:gd name="connsiteX3" fmla="*/ 4977913 w 7603883"/>
                          <a:gd name="connsiteY3" fmla="*/ 10222524 h 10222524"/>
                          <a:gd name="connsiteX4" fmla="*/ 3758713 w 7603883"/>
                          <a:gd name="connsiteY4" fmla="*/ 8839201 h 10222524"/>
                          <a:gd name="connsiteX5" fmla="*/ 2891205 w 7603883"/>
                          <a:gd name="connsiteY5" fmla="*/ 8932984 h 10222524"/>
                          <a:gd name="connsiteX6" fmla="*/ 1672005 w 7603883"/>
                          <a:gd name="connsiteY6" fmla="*/ 9472247 h 10222524"/>
                          <a:gd name="connsiteX7" fmla="*/ 1179636 w 7603883"/>
                          <a:gd name="connsiteY7" fmla="*/ 8393724 h 10222524"/>
                          <a:gd name="connsiteX8" fmla="*/ 945175 w 7603883"/>
                          <a:gd name="connsiteY8" fmla="*/ 7831015 h 10222524"/>
                          <a:gd name="connsiteX9" fmla="*/ 781051 w 7603883"/>
                          <a:gd name="connsiteY9" fmla="*/ 7408985 h 10222524"/>
                          <a:gd name="connsiteX10" fmla="*/ 804498 w 7603883"/>
                          <a:gd name="connsiteY10" fmla="*/ 6869724 h 10222524"/>
                          <a:gd name="connsiteX11" fmla="*/ 288682 w 7603883"/>
                          <a:gd name="connsiteY11" fmla="*/ 6611816 h 10222524"/>
                          <a:gd name="connsiteX12" fmla="*/ 874836 w 7603883"/>
                          <a:gd name="connsiteY12" fmla="*/ 4783016 h 10222524"/>
                          <a:gd name="connsiteX13" fmla="*/ 968620 w 7603883"/>
                          <a:gd name="connsiteY13" fmla="*/ 1852247 h 10222524"/>
                          <a:gd name="connsiteX14" fmla="*/ 874836 w 7603883"/>
                          <a:gd name="connsiteY14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5259268 w 7603883"/>
                          <a:gd name="connsiteY2" fmla="*/ 3399692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7345975 w 7603883"/>
                          <a:gd name="connsiteY2" fmla="*/ 5931877 h 10222524"/>
                          <a:gd name="connsiteX3" fmla="*/ 7603883 w 7603883"/>
                          <a:gd name="connsiteY3" fmla="*/ 7971692 h 10222524"/>
                          <a:gd name="connsiteX4" fmla="*/ 4977913 w 7603883"/>
                          <a:gd name="connsiteY4" fmla="*/ 10222524 h 10222524"/>
                          <a:gd name="connsiteX5" fmla="*/ 3758713 w 7603883"/>
                          <a:gd name="connsiteY5" fmla="*/ 8839201 h 10222524"/>
                          <a:gd name="connsiteX6" fmla="*/ 2891205 w 7603883"/>
                          <a:gd name="connsiteY6" fmla="*/ 8932984 h 10222524"/>
                          <a:gd name="connsiteX7" fmla="*/ 1672005 w 7603883"/>
                          <a:gd name="connsiteY7" fmla="*/ 9472247 h 10222524"/>
                          <a:gd name="connsiteX8" fmla="*/ 1179636 w 7603883"/>
                          <a:gd name="connsiteY8" fmla="*/ 8393724 h 10222524"/>
                          <a:gd name="connsiteX9" fmla="*/ 945175 w 7603883"/>
                          <a:gd name="connsiteY9" fmla="*/ 7831015 h 10222524"/>
                          <a:gd name="connsiteX10" fmla="*/ 781051 w 7603883"/>
                          <a:gd name="connsiteY10" fmla="*/ 7408985 h 10222524"/>
                          <a:gd name="connsiteX11" fmla="*/ 804498 w 7603883"/>
                          <a:gd name="connsiteY11" fmla="*/ 6869724 h 10222524"/>
                          <a:gd name="connsiteX12" fmla="*/ 288682 w 7603883"/>
                          <a:gd name="connsiteY12" fmla="*/ 6611816 h 10222524"/>
                          <a:gd name="connsiteX13" fmla="*/ 874836 w 7603883"/>
                          <a:gd name="connsiteY13" fmla="*/ 4783016 h 10222524"/>
                          <a:gd name="connsiteX14" fmla="*/ 968620 w 7603883"/>
                          <a:gd name="connsiteY14" fmla="*/ 1852247 h 10222524"/>
                          <a:gd name="connsiteX15" fmla="*/ 874836 w 7603883"/>
                          <a:gd name="connsiteY15" fmla="*/ 937846 h 10222524"/>
                          <a:gd name="connsiteX0" fmla="*/ 874836 w 7603883"/>
                          <a:gd name="connsiteY0" fmla="*/ 937846 h 10222524"/>
                          <a:gd name="connsiteX1" fmla="*/ 3500805 w 7603883"/>
                          <a:gd name="connsiteY1" fmla="*/ 0 h 10222524"/>
                          <a:gd name="connsiteX2" fmla="*/ 5728191 w 7603883"/>
                          <a:gd name="connsiteY2" fmla="*/ 3423138 h 10222524"/>
                          <a:gd name="connsiteX3" fmla="*/ 7345975 w 7603883"/>
                          <a:gd name="connsiteY3" fmla="*/ 5931877 h 10222524"/>
                          <a:gd name="connsiteX4" fmla="*/ 7603883 w 7603883"/>
                          <a:gd name="connsiteY4" fmla="*/ 7971692 h 10222524"/>
                          <a:gd name="connsiteX5" fmla="*/ 4977913 w 7603883"/>
                          <a:gd name="connsiteY5" fmla="*/ 10222524 h 10222524"/>
                          <a:gd name="connsiteX6" fmla="*/ 3758713 w 7603883"/>
                          <a:gd name="connsiteY6" fmla="*/ 8839201 h 10222524"/>
                          <a:gd name="connsiteX7" fmla="*/ 2891205 w 7603883"/>
                          <a:gd name="connsiteY7" fmla="*/ 8932984 h 10222524"/>
                          <a:gd name="connsiteX8" fmla="*/ 1672005 w 7603883"/>
                          <a:gd name="connsiteY8" fmla="*/ 9472247 h 10222524"/>
                          <a:gd name="connsiteX9" fmla="*/ 1179636 w 7603883"/>
                          <a:gd name="connsiteY9" fmla="*/ 8393724 h 10222524"/>
                          <a:gd name="connsiteX10" fmla="*/ 945175 w 7603883"/>
                          <a:gd name="connsiteY10" fmla="*/ 7831015 h 10222524"/>
                          <a:gd name="connsiteX11" fmla="*/ 781051 w 7603883"/>
                          <a:gd name="connsiteY11" fmla="*/ 7408985 h 10222524"/>
                          <a:gd name="connsiteX12" fmla="*/ 804498 w 7603883"/>
                          <a:gd name="connsiteY12" fmla="*/ 6869724 h 10222524"/>
                          <a:gd name="connsiteX13" fmla="*/ 288682 w 7603883"/>
                          <a:gd name="connsiteY13" fmla="*/ 6611816 h 10222524"/>
                          <a:gd name="connsiteX14" fmla="*/ 874836 w 7603883"/>
                          <a:gd name="connsiteY14" fmla="*/ 4783016 h 10222524"/>
                          <a:gd name="connsiteX15" fmla="*/ 968620 w 7603883"/>
                          <a:gd name="connsiteY15" fmla="*/ 1852247 h 10222524"/>
                          <a:gd name="connsiteX16" fmla="*/ 874836 w 7603883"/>
                          <a:gd name="connsiteY16" fmla="*/ 937846 h 10222524"/>
                          <a:gd name="connsiteX0" fmla="*/ 874836 w 8588622"/>
                          <a:gd name="connsiteY0" fmla="*/ 937846 h 10222524"/>
                          <a:gd name="connsiteX1" fmla="*/ 3500805 w 8588622"/>
                          <a:gd name="connsiteY1" fmla="*/ 0 h 10222524"/>
                          <a:gd name="connsiteX2" fmla="*/ 8588622 w 8588622"/>
                          <a:gd name="connsiteY2" fmla="*/ 4009292 h 10222524"/>
                          <a:gd name="connsiteX3" fmla="*/ 7345975 w 8588622"/>
                          <a:gd name="connsiteY3" fmla="*/ 5931877 h 10222524"/>
                          <a:gd name="connsiteX4" fmla="*/ 7603883 w 8588622"/>
                          <a:gd name="connsiteY4" fmla="*/ 7971692 h 10222524"/>
                          <a:gd name="connsiteX5" fmla="*/ 4977913 w 8588622"/>
                          <a:gd name="connsiteY5" fmla="*/ 10222524 h 10222524"/>
                          <a:gd name="connsiteX6" fmla="*/ 3758713 w 8588622"/>
                          <a:gd name="connsiteY6" fmla="*/ 8839201 h 10222524"/>
                          <a:gd name="connsiteX7" fmla="*/ 2891205 w 8588622"/>
                          <a:gd name="connsiteY7" fmla="*/ 8932984 h 10222524"/>
                          <a:gd name="connsiteX8" fmla="*/ 1672005 w 8588622"/>
                          <a:gd name="connsiteY8" fmla="*/ 9472247 h 10222524"/>
                          <a:gd name="connsiteX9" fmla="*/ 1179636 w 8588622"/>
                          <a:gd name="connsiteY9" fmla="*/ 8393724 h 10222524"/>
                          <a:gd name="connsiteX10" fmla="*/ 945175 w 8588622"/>
                          <a:gd name="connsiteY10" fmla="*/ 7831015 h 10222524"/>
                          <a:gd name="connsiteX11" fmla="*/ 781051 w 8588622"/>
                          <a:gd name="connsiteY11" fmla="*/ 7408985 h 10222524"/>
                          <a:gd name="connsiteX12" fmla="*/ 804498 w 8588622"/>
                          <a:gd name="connsiteY12" fmla="*/ 6869724 h 10222524"/>
                          <a:gd name="connsiteX13" fmla="*/ 288682 w 8588622"/>
                          <a:gd name="connsiteY13" fmla="*/ 6611816 h 10222524"/>
                          <a:gd name="connsiteX14" fmla="*/ 874836 w 8588622"/>
                          <a:gd name="connsiteY14" fmla="*/ 4783016 h 10222524"/>
                          <a:gd name="connsiteX15" fmla="*/ 968620 w 8588622"/>
                          <a:gd name="connsiteY15" fmla="*/ 1852247 h 10222524"/>
                          <a:gd name="connsiteX16" fmla="*/ 874836 w 8588622"/>
                          <a:gd name="connsiteY16" fmla="*/ 937846 h 10222524"/>
                          <a:gd name="connsiteX0" fmla="*/ 874836 w 8588622"/>
                          <a:gd name="connsiteY0" fmla="*/ 937846 h 10222524"/>
                          <a:gd name="connsiteX1" fmla="*/ 3500805 w 8588622"/>
                          <a:gd name="connsiteY1" fmla="*/ 0 h 10222524"/>
                          <a:gd name="connsiteX2" fmla="*/ 8588622 w 8588622"/>
                          <a:gd name="connsiteY2" fmla="*/ 4009292 h 10222524"/>
                          <a:gd name="connsiteX3" fmla="*/ 7345975 w 8588622"/>
                          <a:gd name="connsiteY3" fmla="*/ 5931877 h 10222524"/>
                          <a:gd name="connsiteX4" fmla="*/ 7603883 w 8588622"/>
                          <a:gd name="connsiteY4" fmla="*/ 7971692 h 10222524"/>
                          <a:gd name="connsiteX5" fmla="*/ 4977913 w 8588622"/>
                          <a:gd name="connsiteY5" fmla="*/ 10222524 h 10222524"/>
                          <a:gd name="connsiteX6" fmla="*/ 3758713 w 8588622"/>
                          <a:gd name="connsiteY6" fmla="*/ 8839201 h 10222524"/>
                          <a:gd name="connsiteX7" fmla="*/ 2891205 w 8588622"/>
                          <a:gd name="connsiteY7" fmla="*/ 8932984 h 10222524"/>
                          <a:gd name="connsiteX8" fmla="*/ 1672005 w 8588622"/>
                          <a:gd name="connsiteY8" fmla="*/ 9472247 h 10222524"/>
                          <a:gd name="connsiteX9" fmla="*/ 1179636 w 8588622"/>
                          <a:gd name="connsiteY9" fmla="*/ 8393724 h 10222524"/>
                          <a:gd name="connsiteX10" fmla="*/ 945175 w 8588622"/>
                          <a:gd name="connsiteY10" fmla="*/ 7831015 h 10222524"/>
                          <a:gd name="connsiteX11" fmla="*/ 781051 w 8588622"/>
                          <a:gd name="connsiteY11" fmla="*/ 7408985 h 10222524"/>
                          <a:gd name="connsiteX12" fmla="*/ 804498 w 8588622"/>
                          <a:gd name="connsiteY12" fmla="*/ 6869724 h 10222524"/>
                          <a:gd name="connsiteX13" fmla="*/ 288682 w 8588622"/>
                          <a:gd name="connsiteY13" fmla="*/ 6611816 h 10222524"/>
                          <a:gd name="connsiteX14" fmla="*/ 874836 w 8588622"/>
                          <a:gd name="connsiteY14" fmla="*/ 4783016 h 10222524"/>
                          <a:gd name="connsiteX15" fmla="*/ 968620 w 8588622"/>
                          <a:gd name="connsiteY15" fmla="*/ 1852247 h 10222524"/>
                          <a:gd name="connsiteX16" fmla="*/ 874836 w 8588622"/>
                          <a:gd name="connsiteY16" fmla="*/ 937846 h 10222524"/>
                          <a:gd name="connsiteX0" fmla="*/ 874836 w 8494838"/>
                          <a:gd name="connsiteY0" fmla="*/ 937846 h 10222524"/>
                          <a:gd name="connsiteX1" fmla="*/ 3500805 w 8494838"/>
                          <a:gd name="connsiteY1" fmla="*/ 0 h 10222524"/>
                          <a:gd name="connsiteX2" fmla="*/ 8494838 w 8494838"/>
                          <a:gd name="connsiteY2" fmla="*/ 3938954 h 10222524"/>
                          <a:gd name="connsiteX3" fmla="*/ 7345975 w 8494838"/>
                          <a:gd name="connsiteY3" fmla="*/ 5931877 h 10222524"/>
                          <a:gd name="connsiteX4" fmla="*/ 7603883 w 8494838"/>
                          <a:gd name="connsiteY4" fmla="*/ 7971692 h 10222524"/>
                          <a:gd name="connsiteX5" fmla="*/ 4977913 w 8494838"/>
                          <a:gd name="connsiteY5" fmla="*/ 10222524 h 10222524"/>
                          <a:gd name="connsiteX6" fmla="*/ 3758713 w 8494838"/>
                          <a:gd name="connsiteY6" fmla="*/ 8839201 h 10222524"/>
                          <a:gd name="connsiteX7" fmla="*/ 2891205 w 8494838"/>
                          <a:gd name="connsiteY7" fmla="*/ 8932984 h 10222524"/>
                          <a:gd name="connsiteX8" fmla="*/ 1672005 w 8494838"/>
                          <a:gd name="connsiteY8" fmla="*/ 9472247 h 10222524"/>
                          <a:gd name="connsiteX9" fmla="*/ 1179636 w 8494838"/>
                          <a:gd name="connsiteY9" fmla="*/ 8393724 h 10222524"/>
                          <a:gd name="connsiteX10" fmla="*/ 945175 w 8494838"/>
                          <a:gd name="connsiteY10" fmla="*/ 7831015 h 10222524"/>
                          <a:gd name="connsiteX11" fmla="*/ 781051 w 8494838"/>
                          <a:gd name="connsiteY11" fmla="*/ 7408985 h 10222524"/>
                          <a:gd name="connsiteX12" fmla="*/ 804498 w 8494838"/>
                          <a:gd name="connsiteY12" fmla="*/ 6869724 h 10222524"/>
                          <a:gd name="connsiteX13" fmla="*/ 288682 w 8494838"/>
                          <a:gd name="connsiteY13" fmla="*/ 6611816 h 10222524"/>
                          <a:gd name="connsiteX14" fmla="*/ 874836 w 8494838"/>
                          <a:gd name="connsiteY14" fmla="*/ 4783016 h 10222524"/>
                          <a:gd name="connsiteX15" fmla="*/ 968620 w 8494838"/>
                          <a:gd name="connsiteY15" fmla="*/ 1852247 h 10222524"/>
                          <a:gd name="connsiteX16" fmla="*/ 874836 w 8494838"/>
                          <a:gd name="connsiteY16" fmla="*/ 937846 h 10222524"/>
                          <a:gd name="connsiteX0" fmla="*/ 874836 w 8497540"/>
                          <a:gd name="connsiteY0" fmla="*/ 937846 h 10222524"/>
                          <a:gd name="connsiteX1" fmla="*/ 3500805 w 8497540"/>
                          <a:gd name="connsiteY1" fmla="*/ 0 h 10222524"/>
                          <a:gd name="connsiteX2" fmla="*/ 8494838 w 8497540"/>
                          <a:gd name="connsiteY2" fmla="*/ 3938954 h 10222524"/>
                          <a:gd name="connsiteX3" fmla="*/ 7345975 w 8497540"/>
                          <a:gd name="connsiteY3" fmla="*/ 5931877 h 10222524"/>
                          <a:gd name="connsiteX4" fmla="*/ 7603883 w 8497540"/>
                          <a:gd name="connsiteY4" fmla="*/ 7971692 h 10222524"/>
                          <a:gd name="connsiteX5" fmla="*/ 4977913 w 8497540"/>
                          <a:gd name="connsiteY5" fmla="*/ 10222524 h 10222524"/>
                          <a:gd name="connsiteX6" fmla="*/ 3758713 w 8497540"/>
                          <a:gd name="connsiteY6" fmla="*/ 8839201 h 10222524"/>
                          <a:gd name="connsiteX7" fmla="*/ 2891205 w 8497540"/>
                          <a:gd name="connsiteY7" fmla="*/ 8932984 h 10222524"/>
                          <a:gd name="connsiteX8" fmla="*/ 1672005 w 8497540"/>
                          <a:gd name="connsiteY8" fmla="*/ 9472247 h 10222524"/>
                          <a:gd name="connsiteX9" fmla="*/ 1179636 w 8497540"/>
                          <a:gd name="connsiteY9" fmla="*/ 8393724 h 10222524"/>
                          <a:gd name="connsiteX10" fmla="*/ 945175 w 8497540"/>
                          <a:gd name="connsiteY10" fmla="*/ 7831015 h 10222524"/>
                          <a:gd name="connsiteX11" fmla="*/ 781051 w 8497540"/>
                          <a:gd name="connsiteY11" fmla="*/ 7408985 h 10222524"/>
                          <a:gd name="connsiteX12" fmla="*/ 804498 w 8497540"/>
                          <a:gd name="connsiteY12" fmla="*/ 6869724 h 10222524"/>
                          <a:gd name="connsiteX13" fmla="*/ 288682 w 8497540"/>
                          <a:gd name="connsiteY13" fmla="*/ 6611816 h 10222524"/>
                          <a:gd name="connsiteX14" fmla="*/ 874836 w 8497540"/>
                          <a:gd name="connsiteY14" fmla="*/ 4783016 h 10222524"/>
                          <a:gd name="connsiteX15" fmla="*/ 968620 w 8497540"/>
                          <a:gd name="connsiteY15" fmla="*/ 1852247 h 10222524"/>
                          <a:gd name="connsiteX16" fmla="*/ 874836 w 8497540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98"/>
                          <a:gd name="connsiteY0" fmla="*/ 937846 h 10222524"/>
                          <a:gd name="connsiteX1" fmla="*/ 3500805 w 8497698"/>
                          <a:gd name="connsiteY1" fmla="*/ 0 h 10222524"/>
                          <a:gd name="connsiteX2" fmla="*/ 8494838 w 8497698"/>
                          <a:gd name="connsiteY2" fmla="*/ 3938954 h 10222524"/>
                          <a:gd name="connsiteX3" fmla="*/ 7345975 w 8497698"/>
                          <a:gd name="connsiteY3" fmla="*/ 5931877 h 10222524"/>
                          <a:gd name="connsiteX4" fmla="*/ 7603883 w 8497698"/>
                          <a:gd name="connsiteY4" fmla="*/ 7971692 h 10222524"/>
                          <a:gd name="connsiteX5" fmla="*/ 4977913 w 8497698"/>
                          <a:gd name="connsiteY5" fmla="*/ 10222524 h 10222524"/>
                          <a:gd name="connsiteX6" fmla="*/ 3758713 w 8497698"/>
                          <a:gd name="connsiteY6" fmla="*/ 8839201 h 10222524"/>
                          <a:gd name="connsiteX7" fmla="*/ 2891205 w 8497698"/>
                          <a:gd name="connsiteY7" fmla="*/ 8932984 h 10222524"/>
                          <a:gd name="connsiteX8" fmla="*/ 1672005 w 8497698"/>
                          <a:gd name="connsiteY8" fmla="*/ 9472247 h 10222524"/>
                          <a:gd name="connsiteX9" fmla="*/ 1179636 w 8497698"/>
                          <a:gd name="connsiteY9" fmla="*/ 8393724 h 10222524"/>
                          <a:gd name="connsiteX10" fmla="*/ 945175 w 8497698"/>
                          <a:gd name="connsiteY10" fmla="*/ 7831015 h 10222524"/>
                          <a:gd name="connsiteX11" fmla="*/ 781051 w 8497698"/>
                          <a:gd name="connsiteY11" fmla="*/ 7408985 h 10222524"/>
                          <a:gd name="connsiteX12" fmla="*/ 804498 w 8497698"/>
                          <a:gd name="connsiteY12" fmla="*/ 6869724 h 10222524"/>
                          <a:gd name="connsiteX13" fmla="*/ 288682 w 8497698"/>
                          <a:gd name="connsiteY13" fmla="*/ 6611816 h 10222524"/>
                          <a:gd name="connsiteX14" fmla="*/ 874836 w 8497698"/>
                          <a:gd name="connsiteY14" fmla="*/ 4783016 h 10222524"/>
                          <a:gd name="connsiteX15" fmla="*/ 968620 w 8497698"/>
                          <a:gd name="connsiteY15" fmla="*/ 1852247 h 10222524"/>
                          <a:gd name="connsiteX16" fmla="*/ 874836 w 8497698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4977913 w 8497616"/>
                          <a:gd name="connsiteY5" fmla="*/ 10222524 h 10222524"/>
                          <a:gd name="connsiteX6" fmla="*/ 3758713 w 8497616"/>
                          <a:gd name="connsiteY6" fmla="*/ 8839201 h 10222524"/>
                          <a:gd name="connsiteX7" fmla="*/ 2891205 w 8497616"/>
                          <a:gd name="connsiteY7" fmla="*/ 8932984 h 10222524"/>
                          <a:gd name="connsiteX8" fmla="*/ 1672005 w 8497616"/>
                          <a:gd name="connsiteY8" fmla="*/ 9472247 h 10222524"/>
                          <a:gd name="connsiteX9" fmla="*/ 1179636 w 8497616"/>
                          <a:gd name="connsiteY9" fmla="*/ 8393724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04498 w 8497616"/>
                          <a:gd name="connsiteY12" fmla="*/ 6869724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4977913 w 8497616"/>
                          <a:gd name="connsiteY5" fmla="*/ 10222524 h 10222524"/>
                          <a:gd name="connsiteX6" fmla="*/ 3758713 w 8497616"/>
                          <a:gd name="connsiteY6" fmla="*/ 8839201 h 10222524"/>
                          <a:gd name="connsiteX7" fmla="*/ 2891205 w 8497616"/>
                          <a:gd name="connsiteY7" fmla="*/ 8932984 h 10222524"/>
                          <a:gd name="connsiteX8" fmla="*/ 1672005 w 8497616"/>
                          <a:gd name="connsiteY8" fmla="*/ 9472247 h 10222524"/>
                          <a:gd name="connsiteX9" fmla="*/ 1179636 w 8497616"/>
                          <a:gd name="connsiteY9" fmla="*/ 8393724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04498 w 8497616"/>
                          <a:gd name="connsiteY12" fmla="*/ 6869724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6032990 w 8497616"/>
                          <a:gd name="connsiteY2" fmla="*/ 1992923 h 10222524"/>
                          <a:gd name="connsiteX3" fmla="*/ 8494838 w 8497616"/>
                          <a:gd name="connsiteY3" fmla="*/ 3938954 h 10222524"/>
                          <a:gd name="connsiteX4" fmla="*/ 7322528 w 8497616"/>
                          <a:gd name="connsiteY4" fmla="*/ 5861538 h 10222524"/>
                          <a:gd name="connsiteX5" fmla="*/ 7603883 w 8497616"/>
                          <a:gd name="connsiteY5" fmla="*/ 7971692 h 10222524"/>
                          <a:gd name="connsiteX6" fmla="*/ 4977913 w 8497616"/>
                          <a:gd name="connsiteY6" fmla="*/ 10222524 h 10222524"/>
                          <a:gd name="connsiteX7" fmla="*/ 3758713 w 8497616"/>
                          <a:gd name="connsiteY7" fmla="*/ 8839201 h 10222524"/>
                          <a:gd name="connsiteX8" fmla="*/ 2891205 w 8497616"/>
                          <a:gd name="connsiteY8" fmla="*/ 8932984 h 10222524"/>
                          <a:gd name="connsiteX9" fmla="*/ 1672005 w 8497616"/>
                          <a:gd name="connsiteY9" fmla="*/ 9472247 h 10222524"/>
                          <a:gd name="connsiteX10" fmla="*/ 1179636 w 8497616"/>
                          <a:gd name="connsiteY10" fmla="*/ 8393724 h 10222524"/>
                          <a:gd name="connsiteX11" fmla="*/ 945175 w 8497616"/>
                          <a:gd name="connsiteY11" fmla="*/ 7831015 h 10222524"/>
                          <a:gd name="connsiteX12" fmla="*/ 781051 w 8497616"/>
                          <a:gd name="connsiteY12" fmla="*/ 7408985 h 10222524"/>
                          <a:gd name="connsiteX13" fmla="*/ 804498 w 8497616"/>
                          <a:gd name="connsiteY13" fmla="*/ 6869724 h 10222524"/>
                          <a:gd name="connsiteX14" fmla="*/ 288682 w 8497616"/>
                          <a:gd name="connsiteY14" fmla="*/ 6611816 h 10222524"/>
                          <a:gd name="connsiteX15" fmla="*/ 874836 w 8497616"/>
                          <a:gd name="connsiteY15" fmla="*/ 4783016 h 10222524"/>
                          <a:gd name="connsiteX16" fmla="*/ 968620 w 8497616"/>
                          <a:gd name="connsiteY16" fmla="*/ 1852247 h 10222524"/>
                          <a:gd name="connsiteX17" fmla="*/ 874836 w 8497616"/>
                          <a:gd name="connsiteY17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7955575 w 8497616"/>
                          <a:gd name="connsiteY2" fmla="*/ 3962400 h 10222524"/>
                          <a:gd name="connsiteX3" fmla="*/ 8494838 w 8497616"/>
                          <a:gd name="connsiteY3" fmla="*/ 3938954 h 10222524"/>
                          <a:gd name="connsiteX4" fmla="*/ 7322528 w 8497616"/>
                          <a:gd name="connsiteY4" fmla="*/ 5861538 h 10222524"/>
                          <a:gd name="connsiteX5" fmla="*/ 7603883 w 8497616"/>
                          <a:gd name="connsiteY5" fmla="*/ 7971692 h 10222524"/>
                          <a:gd name="connsiteX6" fmla="*/ 4977913 w 8497616"/>
                          <a:gd name="connsiteY6" fmla="*/ 10222524 h 10222524"/>
                          <a:gd name="connsiteX7" fmla="*/ 3758713 w 8497616"/>
                          <a:gd name="connsiteY7" fmla="*/ 8839201 h 10222524"/>
                          <a:gd name="connsiteX8" fmla="*/ 2891205 w 8497616"/>
                          <a:gd name="connsiteY8" fmla="*/ 8932984 h 10222524"/>
                          <a:gd name="connsiteX9" fmla="*/ 1672005 w 8497616"/>
                          <a:gd name="connsiteY9" fmla="*/ 9472247 h 10222524"/>
                          <a:gd name="connsiteX10" fmla="*/ 1179636 w 8497616"/>
                          <a:gd name="connsiteY10" fmla="*/ 8393724 h 10222524"/>
                          <a:gd name="connsiteX11" fmla="*/ 945175 w 8497616"/>
                          <a:gd name="connsiteY11" fmla="*/ 7831015 h 10222524"/>
                          <a:gd name="connsiteX12" fmla="*/ 781051 w 8497616"/>
                          <a:gd name="connsiteY12" fmla="*/ 7408985 h 10222524"/>
                          <a:gd name="connsiteX13" fmla="*/ 804498 w 8497616"/>
                          <a:gd name="connsiteY13" fmla="*/ 6869724 h 10222524"/>
                          <a:gd name="connsiteX14" fmla="*/ 288682 w 8497616"/>
                          <a:gd name="connsiteY14" fmla="*/ 6611816 h 10222524"/>
                          <a:gd name="connsiteX15" fmla="*/ 874836 w 8497616"/>
                          <a:gd name="connsiteY15" fmla="*/ 4783016 h 10222524"/>
                          <a:gd name="connsiteX16" fmla="*/ 968620 w 8497616"/>
                          <a:gd name="connsiteY16" fmla="*/ 1852247 h 10222524"/>
                          <a:gd name="connsiteX17" fmla="*/ 874836 w 8497616"/>
                          <a:gd name="connsiteY17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6759821 w 8497616"/>
                          <a:gd name="connsiteY2" fmla="*/ 2813538 h 10222524"/>
                          <a:gd name="connsiteX3" fmla="*/ 7955575 w 8497616"/>
                          <a:gd name="connsiteY3" fmla="*/ 3962400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4977913 w 8497616"/>
                          <a:gd name="connsiteY7" fmla="*/ 10222524 h 10222524"/>
                          <a:gd name="connsiteX8" fmla="*/ 3758713 w 8497616"/>
                          <a:gd name="connsiteY8" fmla="*/ 8839201 h 10222524"/>
                          <a:gd name="connsiteX9" fmla="*/ 2891205 w 8497616"/>
                          <a:gd name="connsiteY9" fmla="*/ 8932984 h 10222524"/>
                          <a:gd name="connsiteX10" fmla="*/ 1672005 w 8497616"/>
                          <a:gd name="connsiteY10" fmla="*/ 9472247 h 10222524"/>
                          <a:gd name="connsiteX11" fmla="*/ 1179636 w 8497616"/>
                          <a:gd name="connsiteY11" fmla="*/ 8393724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04498 w 8497616"/>
                          <a:gd name="connsiteY14" fmla="*/ 6869724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7814898 w 8497616"/>
                          <a:gd name="connsiteY2" fmla="*/ 5064369 h 10222524"/>
                          <a:gd name="connsiteX3" fmla="*/ 7955575 w 8497616"/>
                          <a:gd name="connsiteY3" fmla="*/ 3962400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4977913 w 8497616"/>
                          <a:gd name="connsiteY7" fmla="*/ 10222524 h 10222524"/>
                          <a:gd name="connsiteX8" fmla="*/ 3758713 w 8497616"/>
                          <a:gd name="connsiteY8" fmla="*/ 8839201 h 10222524"/>
                          <a:gd name="connsiteX9" fmla="*/ 2891205 w 8497616"/>
                          <a:gd name="connsiteY9" fmla="*/ 8932984 h 10222524"/>
                          <a:gd name="connsiteX10" fmla="*/ 1672005 w 8497616"/>
                          <a:gd name="connsiteY10" fmla="*/ 9472247 h 10222524"/>
                          <a:gd name="connsiteX11" fmla="*/ 1179636 w 8497616"/>
                          <a:gd name="connsiteY11" fmla="*/ 8393724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04498 w 8497616"/>
                          <a:gd name="connsiteY14" fmla="*/ 6869724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470282 w 8497616"/>
                          <a:gd name="connsiteY2" fmla="*/ 2250830 h 10222524"/>
                          <a:gd name="connsiteX3" fmla="*/ 7814898 w 8497616"/>
                          <a:gd name="connsiteY3" fmla="*/ 5064369 h 10222524"/>
                          <a:gd name="connsiteX4" fmla="*/ 7955575 w 8497616"/>
                          <a:gd name="connsiteY4" fmla="*/ 3962400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4977913 w 8497616"/>
                          <a:gd name="connsiteY8" fmla="*/ 10222524 h 10222524"/>
                          <a:gd name="connsiteX9" fmla="*/ 3758713 w 8497616"/>
                          <a:gd name="connsiteY9" fmla="*/ 8839201 h 10222524"/>
                          <a:gd name="connsiteX10" fmla="*/ 2891205 w 8497616"/>
                          <a:gd name="connsiteY10" fmla="*/ 8932984 h 10222524"/>
                          <a:gd name="connsiteX11" fmla="*/ 1672005 w 8497616"/>
                          <a:gd name="connsiteY11" fmla="*/ 9472247 h 10222524"/>
                          <a:gd name="connsiteX12" fmla="*/ 1179636 w 8497616"/>
                          <a:gd name="connsiteY12" fmla="*/ 8393724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04498 w 8497616"/>
                          <a:gd name="connsiteY15" fmla="*/ 6869724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798529 w 8497616"/>
                          <a:gd name="connsiteY2" fmla="*/ 5040922 h 10222524"/>
                          <a:gd name="connsiteX3" fmla="*/ 7814898 w 8497616"/>
                          <a:gd name="connsiteY3" fmla="*/ 5064369 h 10222524"/>
                          <a:gd name="connsiteX4" fmla="*/ 7955575 w 8497616"/>
                          <a:gd name="connsiteY4" fmla="*/ 3962400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4977913 w 8497616"/>
                          <a:gd name="connsiteY8" fmla="*/ 10222524 h 10222524"/>
                          <a:gd name="connsiteX9" fmla="*/ 3758713 w 8497616"/>
                          <a:gd name="connsiteY9" fmla="*/ 8839201 h 10222524"/>
                          <a:gd name="connsiteX10" fmla="*/ 2891205 w 8497616"/>
                          <a:gd name="connsiteY10" fmla="*/ 8932984 h 10222524"/>
                          <a:gd name="connsiteX11" fmla="*/ 1672005 w 8497616"/>
                          <a:gd name="connsiteY11" fmla="*/ 9472247 h 10222524"/>
                          <a:gd name="connsiteX12" fmla="*/ 1179636 w 8497616"/>
                          <a:gd name="connsiteY12" fmla="*/ 8393724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04498 w 8497616"/>
                          <a:gd name="connsiteY15" fmla="*/ 6869724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860682 w 8497616"/>
                          <a:gd name="connsiteY2" fmla="*/ 3048000 h 10222524"/>
                          <a:gd name="connsiteX3" fmla="*/ 5798529 w 8497616"/>
                          <a:gd name="connsiteY3" fmla="*/ 5040922 h 10222524"/>
                          <a:gd name="connsiteX4" fmla="*/ 7814898 w 8497616"/>
                          <a:gd name="connsiteY4" fmla="*/ 5064369 h 10222524"/>
                          <a:gd name="connsiteX5" fmla="*/ 7955575 w 8497616"/>
                          <a:gd name="connsiteY5" fmla="*/ 3962400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4977913 w 8497616"/>
                          <a:gd name="connsiteY9" fmla="*/ 10222524 h 10222524"/>
                          <a:gd name="connsiteX10" fmla="*/ 3758713 w 8497616"/>
                          <a:gd name="connsiteY10" fmla="*/ 8839201 h 10222524"/>
                          <a:gd name="connsiteX11" fmla="*/ 2891205 w 8497616"/>
                          <a:gd name="connsiteY11" fmla="*/ 8932984 h 10222524"/>
                          <a:gd name="connsiteX12" fmla="*/ 1672005 w 8497616"/>
                          <a:gd name="connsiteY12" fmla="*/ 9472247 h 10222524"/>
                          <a:gd name="connsiteX13" fmla="*/ 1179636 w 8497616"/>
                          <a:gd name="connsiteY13" fmla="*/ 8393724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04498 w 8497616"/>
                          <a:gd name="connsiteY16" fmla="*/ 6869724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5775082 w 8497616"/>
                          <a:gd name="connsiteY2" fmla="*/ 3962400 h 10222524"/>
                          <a:gd name="connsiteX3" fmla="*/ 5798529 w 8497616"/>
                          <a:gd name="connsiteY3" fmla="*/ 5040922 h 10222524"/>
                          <a:gd name="connsiteX4" fmla="*/ 7814898 w 8497616"/>
                          <a:gd name="connsiteY4" fmla="*/ 5064369 h 10222524"/>
                          <a:gd name="connsiteX5" fmla="*/ 7955575 w 8497616"/>
                          <a:gd name="connsiteY5" fmla="*/ 3962400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4977913 w 8497616"/>
                          <a:gd name="connsiteY9" fmla="*/ 10222524 h 10222524"/>
                          <a:gd name="connsiteX10" fmla="*/ 3758713 w 8497616"/>
                          <a:gd name="connsiteY10" fmla="*/ 8839201 h 10222524"/>
                          <a:gd name="connsiteX11" fmla="*/ 2891205 w 8497616"/>
                          <a:gd name="connsiteY11" fmla="*/ 8932984 h 10222524"/>
                          <a:gd name="connsiteX12" fmla="*/ 1672005 w 8497616"/>
                          <a:gd name="connsiteY12" fmla="*/ 9472247 h 10222524"/>
                          <a:gd name="connsiteX13" fmla="*/ 1179636 w 8497616"/>
                          <a:gd name="connsiteY13" fmla="*/ 8393724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04498 w 8497616"/>
                          <a:gd name="connsiteY16" fmla="*/ 6869724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720005 w 8497616"/>
                          <a:gd name="connsiteY2" fmla="*/ 2180492 h 10222524"/>
                          <a:gd name="connsiteX3" fmla="*/ 5775082 w 8497616"/>
                          <a:gd name="connsiteY3" fmla="*/ 3962400 h 10222524"/>
                          <a:gd name="connsiteX4" fmla="*/ 5798529 w 8497616"/>
                          <a:gd name="connsiteY4" fmla="*/ 5040922 h 10222524"/>
                          <a:gd name="connsiteX5" fmla="*/ 7814898 w 8497616"/>
                          <a:gd name="connsiteY5" fmla="*/ 5064369 h 10222524"/>
                          <a:gd name="connsiteX6" fmla="*/ 7955575 w 8497616"/>
                          <a:gd name="connsiteY6" fmla="*/ 3962400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4977913 w 8497616"/>
                          <a:gd name="connsiteY10" fmla="*/ 10222524 h 10222524"/>
                          <a:gd name="connsiteX11" fmla="*/ 3758713 w 8497616"/>
                          <a:gd name="connsiteY11" fmla="*/ 8839201 h 10222524"/>
                          <a:gd name="connsiteX12" fmla="*/ 2891205 w 8497616"/>
                          <a:gd name="connsiteY12" fmla="*/ 8932984 h 10222524"/>
                          <a:gd name="connsiteX13" fmla="*/ 1672005 w 8497616"/>
                          <a:gd name="connsiteY13" fmla="*/ 9472247 h 10222524"/>
                          <a:gd name="connsiteX14" fmla="*/ 1179636 w 8497616"/>
                          <a:gd name="connsiteY14" fmla="*/ 8393724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04498 w 8497616"/>
                          <a:gd name="connsiteY17" fmla="*/ 6869724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5 w 8497616"/>
                          <a:gd name="connsiteY2" fmla="*/ 3915508 h 10222524"/>
                          <a:gd name="connsiteX3" fmla="*/ 5775082 w 8497616"/>
                          <a:gd name="connsiteY3" fmla="*/ 3962400 h 10222524"/>
                          <a:gd name="connsiteX4" fmla="*/ 5798529 w 8497616"/>
                          <a:gd name="connsiteY4" fmla="*/ 5040922 h 10222524"/>
                          <a:gd name="connsiteX5" fmla="*/ 7814898 w 8497616"/>
                          <a:gd name="connsiteY5" fmla="*/ 5064369 h 10222524"/>
                          <a:gd name="connsiteX6" fmla="*/ 7955575 w 8497616"/>
                          <a:gd name="connsiteY6" fmla="*/ 3962400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4977913 w 8497616"/>
                          <a:gd name="connsiteY10" fmla="*/ 10222524 h 10222524"/>
                          <a:gd name="connsiteX11" fmla="*/ 3758713 w 8497616"/>
                          <a:gd name="connsiteY11" fmla="*/ 8839201 h 10222524"/>
                          <a:gd name="connsiteX12" fmla="*/ 2891205 w 8497616"/>
                          <a:gd name="connsiteY12" fmla="*/ 8932984 h 10222524"/>
                          <a:gd name="connsiteX13" fmla="*/ 1672005 w 8497616"/>
                          <a:gd name="connsiteY13" fmla="*/ 9472247 h 10222524"/>
                          <a:gd name="connsiteX14" fmla="*/ 1179636 w 8497616"/>
                          <a:gd name="connsiteY14" fmla="*/ 8393724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04498 w 8497616"/>
                          <a:gd name="connsiteY17" fmla="*/ 6869724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477359 w 8497616"/>
                          <a:gd name="connsiteY2" fmla="*/ 2133600 h 10222524"/>
                          <a:gd name="connsiteX3" fmla="*/ 3500805 w 8497616"/>
                          <a:gd name="connsiteY3" fmla="*/ 3915508 h 10222524"/>
                          <a:gd name="connsiteX4" fmla="*/ 5775082 w 8497616"/>
                          <a:gd name="connsiteY4" fmla="*/ 3962400 h 10222524"/>
                          <a:gd name="connsiteX5" fmla="*/ 5798529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955575 w 8497616"/>
                          <a:gd name="connsiteY7" fmla="*/ 3962400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4977913 w 8497616"/>
                          <a:gd name="connsiteY11" fmla="*/ 10222524 h 10222524"/>
                          <a:gd name="connsiteX12" fmla="*/ 3758713 w 8497616"/>
                          <a:gd name="connsiteY12" fmla="*/ 8839201 h 10222524"/>
                          <a:gd name="connsiteX13" fmla="*/ 2891205 w 8497616"/>
                          <a:gd name="connsiteY13" fmla="*/ 8932984 h 10222524"/>
                          <a:gd name="connsiteX14" fmla="*/ 1672005 w 8497616"/>
                          <a:gd name="connsiteY14" fmla="*/ 9472247 h 10222524"/>
                          <a:gd name="connsiteX15" fmla="*/ 1179636 w 8497616"/>
                          <a:gd name="connsiteY15" fmla="*/ 8393724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04498 w 8497616"/>
                          <a:gd name="connsiteY18" fmla="*/ 6869724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500805 w 8497616"/>
                          <a:gd name="connsiteY3" fmla="*/ 3915508 h 10222524"/>
                          <a:gd name="connsiteX4" fmla="*/ 5775082 w 8497616"/>
                          <a:gd name="connsiteY4" fmla="*/ 3962400 h 10222524"/>
                          <a:gd name="connsiteX5" fmla="*/ 5798529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955575 w 8497616"/>
                          <a:gd name="connsiteY7" fmla="*/ 3962400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4977913 w 8497616"/>
                          <a:gd name="connsiteY11" fmla="*/ 10222524 h 10222524"/>
                          <a:gd name="connsiteX12" fmla="*/ 3758713 w 8497616"/>
                          <a:gd name="connsiteY12" fmla="*/ 8839201 h 10222524"/>
                          <a:gd name="connsiteX13" fmla="*/ 2891205 w 8497616"/>
                          <a:gd name="connsiteY13" fmla="*/ 8932984 h 10222524"/>
                          <a:gd name="connsiteX14" fmla="*/ 1672005 w 8497616"/>
                          <a:gd name="connsiteY14" fmla="*/ 9472247 h 10222524"/>
                          <a:gd name="connsiteX15" fmla="*/ 1179636 w 8497616"/>
                          <a:gd name="connsiteY15" fmla="*/ 8393724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04498 w 8497616"/>
                          <a:gd name="connsiteY18" fmla="*/ 6869724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4040067 w 8497616"/>
                          <a:gd name="connsiteY3" fmla="*/ 3329354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664929 w 8497616"/>
                          <a:gd name="connsiteY3" fmla="*/ 2836985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2766646 h 10222524"/>
                          <a:gd name="connsiteX3" fmla="*/ 3524252 w 8497616"/>
                          <a:gd name="connsiteY3" fmla="*/ 2836985 h 10222524"/>
                          <a:gd name="connsiteX4" fmla="*/ 3500805 w 8497616"/>
                          <a:gd name="connsiteY4" fmla="*/ 3915508 h 10222524"/>
                          <a:gd name="connsiteX5" fmla="*/ 5775082 w 8497616"/>
                          <a:gd name="connsiteY5" fmla="*/ 3962400 h 10222524"/>
                          <a:gd name="connsiteX6" fmla="*/ 5798529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955575 w 8497616"/>
                          <a:gd name="connsiteY8" fmla="*/ 3962400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4977913 w 8497616"/>
                          <a:gd name="connsiteY12" fmla="*/ 10222524 h 10222524"/>
                          <a:gd name="connsiteX13" fmla="*/ 3758713 w 8497616"/>
                          <a:gd name="connsiteY13" fmla="*/ 8839201 h 10222524"/>
                          <a:gd name="connsiteX14" fmla="*/ 2891205 w 8497616"/>
                          <a:gd name="connsiteY14" fmla="*/ 8932984 h 10222524"/>
                          <a:gd name="connsiteX15" fmla="*/ 1672005 w 8497616"/>
                          <a:gd name="connsiteY15" fmla="*/ 9472247 h 10222524"/>
                          <a:gd name="connsiteX16" fmla="*/ 1179636 w 8497616"/>
                          <a:gd name="connsiteY16" fmla="*/ 8393724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04498 w 8497616"/>
                          <a:gd name="connsiteY19" fmla="*/ 6869724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086959 w 8497616"/>
                          <a:gd name="connsiteY2" fmla="*/ 1430215 h 10222524"/>
                          <a:gd name="connsiteX3" fmla="*/ 4649667 w 8497616"/>
                          <a:gd name="connsiteY3" fmla="*/ 2766646 h 10222524"/>
                          <a:gd name="connsiteX4" fmla="*/ 3524252 w 8497616"/>
                          <a:gd name="connsiteY4" fmla="*/ 2836985 h 10222524"/>
                          <a:gd name="connsiteX5" fmla="*/ 3500805 w 8497616"/>
                          <a:gd name="connsiteY5" fmla="*/ 3915508 h 10222524"/>
                          <a:gd name="connsiteX6" fmla="*/ 5775082 w 8497616"/>
                          <a:gd name="connsiteY6" fmla="*/ 3962400 h 10222524"/>
                          <a:gd name="connsiteX7" fmla="*/ 5798529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955575 w 8497616"/>
                          <a:gd name="connsiteY9" fmla="*/ 3962400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4977913 w 8497616"/>
                          <a:gd name="connsiteY13" fmla="*/ 10222524 h 10222524"/>
                          <a:gd name="connsiteX14" fmla="*/ 3758713 w 8497616"/>
                          <a:gd name="connsiteY14" fmla="*/ 8839201 h 10222524"/>
                          <a:gd name="connsiteX15" fmla="*/ 2891205 w 8497616"/>
                          <a:gd name="connsiteY15" fmla="*/ 8932984 h 10222524"/>
                          <a:gd name="connsiteX16" fmla="*/ 1672005 w 8497616"/>
                          <a:gd name="connsiteY16" fmla="*/ 9472247 h 10222524"/>
                          <a:gd name="connsiteX17" fmla="*/ 1179636 w 8497616"/>
                          <a:gd name="connsiteY17" fmla="*/ 8393724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04498 w 8497616"/>
                          <a:gd name="connsiteY20" fmla="*/ 6869724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4649667 w 8497616"/>
                          <a:gd name="connsiteY2" fmla="*/ 656492 h 10222524"/>
                          <a:gd name="connsiteX3" fmla="*/ 4649667 w 8497616"/>
                          <a:gd name="connsiteY3" fmla="*/ 2766646 h 10222524"/>
                          <a:gd name="connsiteX4" fmla="*/ 3524252 w 8497616"/>
                          <a:gd name="connsiteY4" fmla="*/ 2836985 h 10222524"/>
                          <a:gd name="connsiteX5" fmla="*/ 3500805 w 8497616"/>
                          <a:gd name="connsiteY5" fmla="*/ 3915508 h 10222524"/>
                          <a:gd name="connsiteX6" fmla="*/ 5775082 w 8497616"/>
                          <a:gd name="connsiteY6" fmla="*/ 3962400 h 10222524"/>
                          <a:gd name="connsiteX7" fmla="*/ 5798529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955575 w 8497616"/>
                          <a:gd name="connsiteY9" fmla="*/ 3962400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4977913 w 8497616"/>
                          <a:gd name="connsiteY13" fmla="*/ 10222524 h 10222524"/>
                          <a:gd name="connsiteX14" fmla="*/ 3758713 w 8497616"/>
                          <a:gd name="connsiteY14" fmla="*/ 8839201 h 10222524"/>
                          <a:gd name="connsiteX15" fmla="*/ 2891205 w 8497616"/>
                          <a:gd name="connsiteY15" fmla="*/ 8932984 h 10222524"/>
                          <a:gd name="connsiteX16" fmla="*/ 1672005 w 8497616"/>
                          <a:gd name="connsiteY16" fmla="*/ 9472247 h 10222524"/>
                          <a:gd name="connsiteX17" fmla="*/ 1179636 w 8497616"/>
                          <a:gd name="connsiteY17" fmla="*/ 8393724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04498 w 8497616"/>
                          <a:gd name="connsiteY20" fmla="*/ 6869724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993175 w 8497616"/>
                          <a:gd name="connsiteY2" fmla="*/ 257907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766646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766646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75082 w 8497616"/>
                          <a:gd name="connsiteY7" fmla="*/ 3962400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98529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955575 w 8497616"/>
                          <a:gd name="connsiteY10" fmla="*/ 3962400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758713 w 8497616"/>
                          <a:gd name="connsiteY15" fmla="*/ 8839201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4977913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199078"/>
                          <a:gd name="connsiteX1" fmla="*/ 3500805 w 8497616"/>
                          <a:gd name="connsiteY1" fmla="*/ 0 h 10199078"/>
                          <a:gd name="connsiteX2" fmla="*/ 3500806 w 8497616"/>
                          <a:gd name="connsiteY2" fmla="*/ 656491 h 10199078"/>
                          <a:gd name="connsiteX3" fmla="*/ 4649667 w 8497616"/>
                          <a:gd name="connsiteY3" fmla="*/ 656492 h 10199078"/>
                          <a:gd name="connsiteX4" fmla="*/ 4649667 w 8497616"/>
                          <a:gd name="connsiteY4" fmla="*/ 2836984 h 10199078"/>
                          <a:gd name="connsiteX5" fmla="*/ 3524252 w 8497616"/>
                          <a:gd name="connsiteY5" fmla="*/ 2836985 h 10199078"/>
                          <a:gd name="connsiteX6" fmla="*/ 3500805 w 8497616"/>
                          <a:gd name="connsiteY6" fmla="*/ 3915508 h 10199078"/>
                          <a:gd name="connsiteX7" fmla="*/ 5751635 w 8497616"/>
                          <a:gd name="connsiteY7" fmla="*/ 3892061 h 10199078"/>
                          <a:gd name="connsiteX8" fmla="*/ 5728190 w 8497616"/>
                          <a:gd name="connsiteY8" fmla="*/ 5040922 h 10199078"/>
                          <a:gd name="connsiteX9" fmla="*/ 7814898 w 8497616"/>
                          <a:gd name="connsiteY9" fmla="*/ 5064369 h 10199078"/>
                          <a:gd name="connsiteX10" fmla="*/ 7814898 w 8497616"/>
                          <a:gd name="connsiteY10" fmla="*/ 3985846 h 10199078"/>
                          <a:gd name="connsiteX11" fmla="*/ 8494838 w 8497616"/>
                          <a:gd name="connsiteY11" fmla="*/ 3938954 h 10199078"/>
                          <a:gd name="connsiteX12" fmla="*/ 7322528 w 8497616"/>
                          <a:gd name="connsiteY12" fmla="*/ 5861538 h 10199078"/>
                          <a:gd name="connsiteX13" fmla="*/ 7603883 w 8497616"/>
                          <a:gd name="connsiteY13" fmla="*/ 7971692 h 10199078"/>
                          <a:gd name="connsiteX14" fmla="*/ 5024805 w 8497616"/>
                          <a:gd name="connsiteY14" fmla="*/ 10199078 h 10199078"/>
                          <a:gd name="connsiteX15" fmla="*/ 3805606 w 8497616"/>
                          <a:gd name="connsiteY15" fmla="*/ 8815755 h 10199078"/>
                          <a:gd name="connsiteX16" fmla="*/ 2891205 w 8497616"/>
                          <a:gd name="connsiteY16" fmla="*/ 8932984 h 10199078"/>
                          <a:gd name="connsiteX17" fmla="*/ 1672005 w 8497616"/>
                          <a:gd name="connsiteY17" fmla="*/ 9472247 h 10199078"/>
                          <a:gd name="connsiteX18" fmla="*/ 1179636 w 8497616"/>
                          <a:gd name="connsiteY18" fmla="*/ 8393724 h 10199078"/>
                          <a:gd name="connsiteX19" fmla="*/ 945175 w 8497616"/>
                          <a:gd name="connsiteY19" fmla="*/ 7831015 h 10199078"/>
                          <a:gd name="connsiteX20" fmla="*/ 781051 w 8497616"/>
                          <a:gd name="connsiteY20" fmla="*/ 7408985 h 10199078"/>
                          <a:gd name="connsiteX21" fmla="*/ 804498 w 8497616"/>
                          <a:gd name="connsiteY21" fmla="*/ 6869724 h 10199078"/>
                          <a:gd name="connsiteX22" fmla="*/ 288682 w 8497616"/>
                          <a:gd name="connsiteY22" fmla="*/ 6611816 h 10199078"/>
                          <a:gd name="connsiteX23" fmla="*/ 874836 w 8497616"/>
                          <a:gd name="connsiteY23" fmla="*/ 4783016 h 10199078"/>
                          <a:gd name="connsiteX24" fmla="*/ 968620 w 8497616"/>
                          <a:gd name="connsiteY24" fmla="*/ 1852247 h 10199078"/>
                          <a:gd name="connsiteX25" fmla="*/ 874836 w 8497616"/>
                          <a:gd name="connsiteY25" fmla="*/ 937846 h 10199078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672005 w 8497616"/>
                          <a:gd name="connsiteY17" fmla="*/ 9472247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495694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495694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79636 w 8497616"/>
                          <a:gd name="connsiteY18" fmla="*/ 8393724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04498 w 8497616"/>
                          <a:gd name="connsiteY21" fmla="*/ 6869724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3500805 w 8497616"/>
                          <a:gd name="connsiteY6" fmla="*/ 3915508 h 10222524"/>
                          <a:gd name="connsiteX7" fmla="*/ 5751635 w 8497616"/>
                          <a:gd name="connsiteY7" fmla="*/ 3892061 h 10222524"/>
                          <a:gd name="connsiteX8" fmla="*/ 5728190 w 8497616"/>
                          <a:gd name="connsiteY8" fmla="*/ 5040922 h 10222524"/>
                          <a:gd name="connsiteX9" fmla="*/ 7814898 w 8497616"/>
                          <a:gd name="connsiteY9" fmla="*/ 5064369 h 10222524"/>
                          <a:gd name="connsiteX10" fmla="*/ 7814898 w 8497616"/>
                          <a:gd name="connsiteY10" fmla="*/ 3985846 h 10222524"/>
                          <a:gd name="connsiteX11" fmla="*/ 8494838 w 8497616"/>
                          <a:gd name="connsiteY11" fmla="*/ 3938954 h 10222524"/>
                          <a:gd name="connsiteX12" fmla="*/ 7322528 w 8497616"/>
                          <a:gd name="connsiteY12" fmla="*/ 5861538 h 10222524"/>
                          <a:gd name="connsiteX13" fmla="*/ 7603883 w 8497616"/>
                          <a:gd name="connsiteY13" fmla="*/ 7971692 h 10222524"/>
                          <a:gd name="connsiteX14" fmla="*/ 5024805 w 8497616"/>
                          <a:gd name="connsiteY14" fmla="*/ 10222524 h 10222524"/>
                          <a:gd name="connsiteX15" fmla="*/ 3805606 w 8497616"/>
                          <a:gd name="connsiteY15" fmla="*/ 8815755 h 10222524"/>
                          <a:gd name="connsiteX16" fmla="*/ 2891205 w 8497616"/>
                          <a:gd name="connsiteY16" fmla="*/ 8932984 h 10222524"/>
                          <a:gd name="connsiteX17" fmla="*/ 1765790 w 8497616"/>
                          <a:gd name="connsiteY17" fmla="*/ 9378463 h 10222524"/>
                          <a:gd name="connsiteX18" fmla="*/ 1109298 w 8497616"/>
                          <a:gd name="connsiteY18" fmla="*/ 8299939 h 10222524"/>
                          <a:gd name="connsiteX19" fmla="*/ 945175 w 8497616"/>
                          <a:gd name="connsiteY19" fmla="*/ 7831015 h 10222524"/>
                          <a:gd name="connsiteX20" fmla="*/ 781051 w 8497616"/>
                          <a:gd name="connsiteY20" fmla="*/ 7408985 h 10222524"/>
                          <a:gd name="connsiteX21" fmla="*/ 828817 w 8497616"/>
                          <a:gd name="connsiteY21" fmla="*/ 6864860 h 10222524"/>
                          <a:gd name="connsiteX22" fmla="*/ 288682 w 8497616"/>
                          <a:gd name="connsiteY22" fmla="*/ 6611816 h 10222524"/>
                          <a:gd name="connsiteX23" fmla="*/ 874836 w 8497616"/>
                          <a:gd name="connsiteY23" fmla="*/ 4783016 h 10222524"/>
                          <a:gd name="connsiteX24" fmla="*/ 968620 w 8497616"/>
                          <a:gd name="connsiteY24" fmla="*/ 1852247 h 10222524"/>
                          <a:gd name="connsiteX25" fmla="*/ 874836 w 8497616"/>
                          <a:gd name="connsiteY25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3524252 w 8497616"/>
                          <a:gd name="connsiteY5" fmla="*/ 2836985 h 10222524"/>
                          <a:gd name="connsiteX6" fmla="*/ 5751635 w 8497616"/>
                          <a:gd name="connsiteY6" fmla="*/ 3892061 h 10222524"/>
                          <a:gd name="connsiteX7" fmla="*/ 5728190 w 8497616"/>
                          <a:gd name="connsiteY7" fmla="*/ 5040922 h 10222524"/>
                          <a:gd name="connsiteX8" fmla="*/ 7814898 w 8497616"/>
                          <a:gd name="connsiteY8" fmla="*/ 5064369 h 10222524"/>
                          <a:gd name="connsiteX9" fmla="*/ 7814898 w 8497616"/>
                          <a:gd name="connsiteY9" fmla="*/ 3985846 h 10222524"/>
                          <a:gd name="connsiteX10" fmla="*/ 8494838 w 8497616"/>
                          <a:gd name="connsiteY10" fmla="*/ 3938954 h 10222524"/>
                          <a:gd name="connsiteX11" fmla="*/ 7322528 w 8497616"/>
                          <a:gd name="connsiteY11" fmla="*/ 5861538 h 10222524"/>
                          <a:gd name="connsiteX12" fmla="*/ 7603883 w 8497616"/>
                          <a:gd name="connsiteY12" fmla="*/ 7971692 h 10222524"/>
                          <a:gd name="connsiteX13" fmla="*/ 5024805 w 8497616"/>
                          <a:gd name="connsiteY13" fmla="*/ 10222524 h 10222524"/>
                          <a:gd name="connsiteX14" fmla="*/ 3805606 w 8497616"/>
                          <a:gd name="connsiteY14" fmla="*/ 8815755 h 10222524"/>
                          <a:gd name="connsiteX15" fmla="*/ 2891205 w 8497616"/>
                          <a:gd name="connsiteY15" fmla="*/ 8932984 h 10222524"/>
                          <a:gd name="connsiteX16" fmla="*/ 1765790 w 8497616"/>
                          <a:gd name="connsiteY16" fmla="*/ 9378463 h 10222524"/>
                          <a:gd name="connsiteX17" fmla="*/ 1109298 w 8497616"/>
                          <a:gd name="connsiteY17" fmla="*/ 8299939 h 10222524"/>
                          <a:gd name="connsiteX18" fmla="*/ 945175 w 8497616"/>
                          <a:gd name="connsiteY18" fmla="*/ 7831015 h 10222524"/>
                          <a:gd name="connsiteX19" fmla="*/ 781051 w 8497616"/>
                          <a:gd name="connsiteY19" fmla="*/ 7408985 h 10222524"/>
                          <a:gd name="connsiteX20" fmla="*/ 828817 w 8497616"/>
                          <a:gd name="connsiteY20" fmla="*/ 6864860 h 10222524"/>
                          <a:gd name="connsiteX21" fmla="*/ 288682 w 8497616"/>
                          <a:gd name="connsiteY21" fmla="*/ 6611816 h 10222524"/>
                          <a:gd name="connsiteX22" fmla="*/ 874836 w 8497616"/>
                          <a:gd name="connsiteY22" fmla="*/ 4783016 h 10222524"/>
                          <a:gd name="connsiteX23" fmla="*/ 968620 w 8497616"/>
                          <a:gd name="connsiteY23" fmla="*/ 1852247 h 10222524"/>
                          <a:gd name="connsiteX24" fmla="*/ 874836 w 8497616"/>
                          <a:gd name="connsiteY24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4649667 w 8497616"/>
                          <a:gd name="connsiteY4" fmla="*/ 2836984 h 10222524"/>
                          <a:gd name="connsiteX5" fmla="*/ 5751635 w 8497616"/>
                          <a:gd name="connsiteY5" fmla="*/ 3892061 h 10222524"/>
                          <a:gd name="connsiteX6" fmla="*/ 5728190 w 8497616"/>
                          <a:gd name="connsiteY6" fmla="*/ 5040922 h 10222524"/>
                          <a:gd name="connsiteX7" fmla="*/ 7814898 w 8497616"/>
                          <a:gd name="connsiteY7" fmla="*/ 5064369 h 10222524"/>
                          <a:gd name="connsiteX8" fmla="*/ 7814898 w 8497616"/>
                          <a:gd name="connsiteY8" fmla="*/ 3985846 h 10222524"/>
                          <a:gd name="connsiteX9" fmla="*/ 8494838 w 8497616"/>
                          <a:gd name="connsiteY9" fmla="*/ 3938954 h 10222524"/>
                          <a:gd name="connsiteX10" fmla="*/ 7322528 w 8497616"/>
                          <a:gd name="connsiteY10" fmla="*/ 5861538 h 10222524"/>
                          <a:gd name="connsiteX11" fmla="*/ 7603883 w 8497616"/>
                          <a:gd name="connsiteY11" fmla="*/ 7971692 h 10222524"/>
                          <a:gd name="connsiteX12" fmla="*/ 5024805 w 8497616"/>
                          <a:gd name="connsiteY12" fmla="*/ 10222524 h 10222524"/>
                          <a:gd name="connsiteX13" fmla="*/ 3805606 w 8497616"/>
                          <a:gd name="connsiteY13" fmla="*/ 8815755 h 10222524"/>
                          <a:gd name="connsiteX14" fmla="*/ 2891205 w 8497616"/>
                          <a:gd name="connsiteY14" fmla="*/ 8932984 h 10222524"/>
                          <a:gd name="connsiteX15" fmla="*/ 1765790 w 8497616"/>
                          <a:gd name="connsiteY15" fmla="*/ 9378463 h 10222524"/>
                          <a:gd name="connsiteX16" fmla="*/ 1109298 w 8497616"/>
                          <a:gd name="connsiteY16" fmla="*/ 8299939 h 10222524"/>
                          <a:gd name="connsiteX17" fmla="*/ 945175 w 8497616"/>
                          <a:gd name="connsiteY17" fmla="*/ 7831015 h 10222524"/>
                          <a:gd name="connsiteX18" fmla="*/ 781051 w 8497616"/>
                          <a:gd name="connsiteY18" fmla="*/ 7408985 h 10222524"/>
                          <a:gd name="connsiteX19" fmla="*/ 828817 w 8497616"/>
                          <a:gd name="connsiteY19" fmla="*/ 6864860 h 10222524"/>
                          <a:gd name="connsiteX20" fmla="*/ 288682 w 8497616"/>
                          <a:gd name="connsiteY20" fmla="*/ 6611816 h 10222524"/>
                          <a:gd name="connsiteX21" fmla="*/ 874836 w 8497616"/>
                          <a:gd name="connsiteY21" fmla="*/ 4783016 h 10222524"/>
                          <a:gd name="connsiteX22" fmla="*/ 968620 w 8497616"/>
                          <a:gd name="connsiteY22" fmla="*/ 1852247 h 10222524"/>
                          <a:gd name="connsiteX23" fmla="*/ 874836 w 8497616"/>
                          <a:gd name="connsiteY23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5751635 w 8497616"/>
                          <a:gd name="connsiteY4" fmla="*/ 3892061 h 10222524"/>
                          <a:gd name="connsiteX5" fmla="*/ 5728190 w 8497616"/>
                          <a:gd name="connsiteY5" fmla="*/ 5040922 h 10222524"/>
                          <a:gd name="connsiteX6" fmla="*/ 7814898 w 8497616"/>
                          <a:gd name="connsiteY6" fmla="*/ 5064369 h 10222524"/>
                          <a:gd name="connsiteX7" fmla="*/ 7814898 w 8497616"/>
                          <a:gd name="connsiteY7" fmla="*/ 3985846 h 10222524"/>
                          <a:gd name="connsiteX8" fmla="*/ 8494838 w 8497616"/>
                          <a:gd name="connsiteY8" fmla="*/ 3938954 h 10222524"/>
                          <a:gd name="connsiteX9" fmla="*/ 7322528 w 8497616"/>
                          <a:gd name="connsiteY9" fmla="*/ 5861538 h 10222524"/>
                          <a:gd name="connsiteX10" fmla="*/ 7603883 w 8497616"/>
                          <a:gd name="connsiteY10" fmla="*/ 7971692 h 10222524"/>
                          <a:gd name="connsiteX11" fmla="*/ 5024805 w 8497616"/>
                          <a:gd name="connsiteY11" fmla="*/ 10222524 h 10222524"/>
                          <a:gd name="connsiteX12" fmla="*/ 3805606 w 8497616"/>
                          <a:gd name="connsiteY12" fmla="*/ 8815755 h 10222524"/>
                          <a:gd name="connsiteX13" fmla="*/ 2891205 w 8497616"/>
                          <a:gd name="connsiteY13" fmla="*/ 8932984 h 10222524"/>
                          <a:gd name="connsiteX14" fmla="*/ 1765790 w 8497616"/>
                          <a:gd name="connsiteY14" fmla="*/ 9378463 h 10222524"/>
                          <a:gd name="connsiteX15" fmla="*/ 1109298 w 8497616"/>
                          <a:gd name="connsiteY15" fmla="*/ 8299939 h 10222524"/>
                          <a:gd name="connsiteX16" fmla="*/ 945175 w 8497616"/>
                          <a:gd name="connsiteY16" fmla="*/ 7831015 h 10222524"/>
                          <a:gd name="connsiteX17" fmla="*/ 781051 w 8497616"/>
                          <a:gd name="connsiteY17" fmla="*/ 7408985 h 10222524"/>
                          <a:gd name="connsiteX18" fmla="*/ 828817 w 8497616"/>
                          <a:gd name="connsiteY18" fmla="*/ 6864860 h 10222524"/>
                          <a:gd name="connsiteX19" fmla="*/ 288682 w 8497616"/>
                          <a:gd name="connsiteY19" fmla="*/ 6611816 h 10222524"/>
                          <a:gd name="connsiteX20" fmla="*/ 874836 w 8497616"/>
                          <a:gd name="connsiteY20" fmla="*/ 4783016 h 10222524"/>
                          <a:gd name="connsiteX21" fmla="*/ 968620 w 8497616"/>
                          <a:gd name="connsiteY21" fmla="*/ 1852247 h 10222524"/>
                          <a:gd name="connsiteX22" fmla="*/ 874836 w 8497616"/>
                          <a:gd name="connsiteY22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5751635 w 8497616"/>
                          <a:gd name="connsiteY4" fmla="*/ 3892061 h 10222524"/>
                          <a:gd name="connsiteX5" fmla="*/ 7814898 w 8497616"/>
                          <a:gd name="connsiteY5" fmla="*/ 5064369 h 10222524"/>
                          <a:gd name="connsiteX6" fmla="*/ 7814898 w 8497616"/>
                          <a:gd name="connsiteY6" fmla="*/ 3985846 h 10222524"/>
                          <a:gd name="connsiteX7" fmla="*/ 8494838 w 8497616"/>
                          <a:gd name="connsiteY7" fmla="*/ 3938954 h 10222524"/>
                          <a:gd name="connsiteX8" fmla="*/ 7322528 w 8497616"/>
                          <a:gd name="connsiteY8" fmla="*/ 5861538 h 10222524"/>
                          <a:gd name="connsiteX9" fmla="*/ 7603883 w 8497616"/>
                          <a:gd name="connsiteY9" fmla="*/ 7971692 h 10222524"/>
                          <a:gd name="connsiteX10" fmla="*/ 5024805 w 8497616"/>
                          <a:gd name="connsiteY10" fmla="*/ 10222524 h 10222524"/>
                          <a:gd name="connsiteX11" fmla="*/ 3805606 w 8497616"/>
                          <a:gd name="connsiteY11" fmla="*/ 8815755 h 10222524"/>
                          <a:gd name="connsiteX12" fmla="*/ 2891205 w 8497616"/>
                          <a:gd name="connsiteY12" fmla="*/ 8932984 h 10222524"/>
                          <a:gd name="connsiteX13" fmla="*/ 1765790 w 8497616"/>
                          <a:gd name="connsiteY13" fmla="*/ 9378463 h 10222524"/>
                          <a:gd name="connsiteX14" fmla="*/ 1109298 w 8497616"/>
                          <a:gd name="connsiteY14" fmla="*/ 8299939 h 10222524"/>
                          <a:gd name="connsiteX15" fmla="*/ 945175 w 8497616"/>
                          <a:gd name="connsiteY15" fmla="*/ 7831015 h 10222524"/>
                          <a:gd name="connsiteX16" fmla="*/ 781051 w 8497616"/>
                          <a:gd name="connsiteY16" fmla="*/ 7408985 h 10222524"/>
                          <a:gd name="connsiteX17" fmla="*/ 828817 w 8497616"/>
                          <a:gd name="connsiteY17" fmla="*/ 6864860 h 10222524"/>
                          <a:gd name="connsiteX18" fmla="*/ 288682 w 8497616"/>
                          <a:gd name="connsiteY18" fmla="*/ 6611816 h 10222524"/>
                          <a:gd name="connsiteX19" fmla="*/ 874836 w 8497616"/>
                          <a:gd name="connsiteY19" fmla="*/ 4783016 h 10222524"/>
                          <a:gd name="connsiteX20" fmla="*/ 968620 w 8497616"/>
                          <a:gd name="connsiteY20" fmla="*/ 1852247 h 10222524"/>
                          <a:gd name="connsiteX21" fmla="*/ 874836 w 8497616"/>
                          <a:gd name="connsiteY21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7814898 w 8497616"/>
                          <a:gd name="connsiteY4" fmla="*/ 5064369 h 10222524"/>
                          <a:gd name="connsiteX5" fmla="*/ 7814898 w 8497616"/>
                          <a:gd name="connsiteY5" fmla="*/ 3985846 h 10222524"/>
                          <a:gd name="connsiteX6" fmla="*/ 8494838 w 8497616"/>
                          <a:gd name="connsiteY6" fmla="*/ 3938954 h 10222524"/>
                          <a:gd name="connsiteX7" fmla="*/ 7322528 w 8497616"/>
                          <a:gd name="connsiteY7" fmla="*/ 5861538 h 10222524"/>
                          <a:gd name="connsiteX8" fmla="*/ 7603883 w 8497616"/>
                          <a:gd name="connsiteY8" fmla="*/ 7971692 h 10222524"/>
                          <a:gd name="connsiteX9" fmla="*/ 5024805 w 8497616"/>
                          <a:gd name="connsiteY9" fmla="*/ 10222524 h 10222524"/>
                          <a:gd name="connsiteX10" fmla="*/ 3805606 w 8497616"/>
                          <a:gd name="connsiteY10" fmla="*/ 8815755 h 10222524"/>
                          <a:gd name="connsiteX11" fmla="*/ 2891205 w 8497616"/>
                          <a:gd name="connsiteY11" fmla="*/ 8932984 h 10222524"/>
                          <a:gd name="connsiteX12" fmla="*/ 1765790 w 8497616"/>
                          <a:gd name="connsiteY12" fmla="*/ 9378463 h 10222524"/>
                          <a:gd name="connsiteX13" fmla="*/ 1109298 w 8497616"/>
                          <a:gd name="connsiteY13" fmla="*/ 8299939 h 10222524"/>
                          <a:gd name="connsiteX14" fmla="*/ 945175 w 8497616"/>
                          <a:gd name="connsiteY14" fmla="*/ 7831015 h 10222524"/>
                          <a:gd name="connsiteX15" fmla="*/ 781051 w 8497616"/>
                          <a:gd name="connsiteY15" fmla="*/ 7408985 h 10222524"/>
                          <a:gd name="connsiteX16" fmla="*/ 828817 w 8497616"/>
                          <a:gd name="connsiteY16" fmla="*/ 6864860 h 10222524"/>
                          <a:gd name="connsiteX17" fmla="*/ 288682 w 8497616"/>
                          <a:gd name="connsiteY17" fmla="*/ 6611816 h 10222524"/>
                          <a:gd name="connsiteX18" fmla="*/ 874836 w 8497616"/>
                          <a:gd name="connsiteY18" fmla="*/ 4783016 h 10222524"/>
                          <a:gd name="connsiteX19" fmla="*/ 968620 w 8497616"/>
                          <a:gd name="connsiteY19" fmla="*/ 1852247 h 10222524"/>
                          <a:gd name="connsiteX20" fmla="*/ 874836 w 8497616"/>
                          <a:gd name="connsiteY20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7814898 w 8497616"/>
                          <a:gd name="connsiteY4" fmla="*/ 3985846 h 10222524"/>
                          <a:gd name="connsiteX5" fmla="*/ 8494838 w 8497616"/>
                          <a:gd name="connsiteY5" fmla="*/ 3938954 h 10222524"/>
                          <a:gd name="connsiteX6" fmla="*/ 7322528 w 8497616"/>
                          <a:gd name="connsiteY6" fmla="*/ 5861538 h 10222524"/>
                          <a:gd name="connsiteX7" fmla="*/ 7603883 w 8497616"/>
                          <a:gd name="connsiteY7" fmla="*/ 7971692 h 10222524"/>
                          <a:gd name="connsiteX8" fmla="*/ 5024805 w 8497616"/>
                          <a:gd name="connsiteY8" fmla="*/ 10222524 h 10222524"/>
                          <a:gd name="connsiteX9" fmla="*/ 3805606 w 8497616"/>
                          <a:gd name="connsiteY9" fmla="*/ 8815755 h 10222524"/>
                          <a:gd name="connsiteX10" fmla="*/ 2891205 w 8497616"/>
                          <a:gd name="connsiteY10" fmla="*/ 8932984 h 10222524"/>
                          <a:gd name="connsiteX11" fmla="*/ 1765790 w 8497616"/>
                          <a:gd name="connsiteY11" fmla="*/ 9378463 h 10222524"/>
                          <a:gd name="connsiteX12" fmla="*/ 1109298 w 8497616"/>
                          <a:gd name="connsiteY12" fmla="*/ 8299939 h 10222524"/>
                          <a:gd name="connsiteX13" fmla="*/ 945175 w 8497616"/>
                          <a:gd name="connsiteY13" fmla="*/ 7831015 h 10222524"/>
                          <a:gd name="connsiteX14" fmla="*/ 781051 w 8497616"/>
                          <a:gd name="connsiteY14" fmla="*/ 7408985 h 10222524"/>
                          <a:gd name="connsiteX15" fmla="*/ 828817 w 8497616"/>
                          <a:gd name="connsiteY15" fmla="*/ 6864860 h 10222524"/>
                          <a:gd name="connsiteX16" fmla="*/ 288682 w 8497616"/>
                          <a:gd name="connsiteY16" fmla="*/ 6611816 h 10222524"/>
                          <a:gd name="connsiteX17" fmla="*/ 874836 w 8497616"/>
                          <a:gd name="connsiteY17" fmla="*/ 4783016 h 10222524"/>
                          <a:gd name="connsiteX18" fmla="*/ 968620 w 8497616"/>
                          <a:gd name="connsiteY18" fmla="*/ 1852247 h 10222524"/>
                          <a:gd name="connsiteX19" fmla="*/ 874836 w 8497616"/>
                          <a:gd name="connsiteY19" fmla="*/ 937846 h 10222524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3500806 w 8497616"/>
                          <a:gd name="connsiteY2" fmla="*/ 656491 h 10222524"/>
                          <a:gd name="connsiteX3" fmla="*/ 4649667 w 8497616"/>
                          <a:gd name="connsiteY3" fmla="*/ 656492 h 10222524"/>
                          <a:gd name="connsiteX4" fmla="*/ 8494838 w 8497616"/>
                          <a:gd name="connsiteY4" fmla="*/ 3938954 h 10222524"/>
                          <a:gd name="connsiteX5" fmla="*/ 7322528 w 8497616"/>
                          <a:gd name="connsiteY5" fmla="*/ 5861538 h 10222524"/>
                          <a:gd name="connsiteX6" fmla="*/ 7603883 w 8497616"/>
                          <a:gd name="connsiteY6" fmla="*/ 7971692 h 10222524"/>
                          <a:gd name="connsiteX7" fmla="*/ 5024805 w 8497616"/>
                          <a:gd name="connsiteY7" fmla="*/ 10222524 h 10222524"/>
                          <a:gd name="connsiteX8" fmla="*/ 3805606 w 8497616"/>
                          <a:gd name="connsiteY8" fmla="*/ 8815755 h 10222524"/>
                          <a:gd name="connsiteX9" fmla="*/ 2891205 w 8497616"/>
                          <a:gd name="connsiteY9" fmla="*/ 8932984 h 10222524"/>
                          <a:gd name="connsiteX10" fmla="*/ 1765790 w 8497616"/>
                          <a:gd name="connsiteY10" fmla="*/ 9378463 h 10222524"/>
                          <a:gd name="connsiteX11" fmla="*/ 1109298 w 8497616"/>
                          <a:gd name="connsiteY11" fmla="*/ 8299939 h 10222524"/>
                          <a:gd name="connsiteX12" fmla="*/ 945175 w 8497616"/>
                          <a:gd name="connsiteY12" fmla="*/ 7831015 h 10222524"/>
                          <a:gd name="connsiteX13" fmla="*/ 781051 w 8497616"/>
                          <a:gd name="connsiteY13" fmla="*/ 7408985 h 10222524"/>
                          <a:gd name="connsiteX14" fmla="*/ 828817 w 8497616"/>
                          <a:gd name="connsiteY14" fmla="*/ 6864860 h 10222524"/>
                          <a:gd name="connsiteX15" fmla="*/ 288682 w 8497616"/>
                          <a:gd name="connsiteY15" fmla="*/ 6611816 h 10222524"/>
                          <a:gd name="connsiteX16" fmla="*/ 874836 w 8497616"/>
                          <a:gd name="connsiteY16" fmla="*/ 4783016 h 10222524"/>
                          <a:gd name="connsiteX17" fmla="*/ 968620 w 8497616"/>
                          <a:gd name="connsiteY17" fmla="*/ 1852247 h 10222524"/>
                          <a:gd name="connsiteX18" fmla="*/ 874836 w 8497616"/>
                          <a:gd name="connsiteY18" fmla="*/ 937846 h 10222524"/>
                          <a:gd name="connsiteX0" fmla="*/ 874836 w 8497616"/>
                          <a:gd name="connsiteY0" fmla="*/ 951095 h 10235773"/>
                          <a:gd name="connsiteX1" fmla="*/ 3500805 w 8497616"/>
                          <a:gd name="connsiteY1" fmla="*/ 13249 h 10235773"/>
                          <a:gd name="connsiteX2" fmla="*/ 4649667 w 8497616"/>
                          <a:gd name="connsiteY2" fmla="*/ 669741 h 10235773"/>
                          <a:gd name="connsiteX3" fmla="*/ 8494838 w 8497616"/>
                          <a:gd name="connsiteY3" fmla="*/ 3952203 h 10235773"/>
                          <a:gd name="connsiteX4" fmla="*/ 7322528 w 8497616"/>
                          <a:gd name="connsiteY4" fmla="*/ 5874787 h 10235773"/>
                          <a:gd name="connsiteX5" fmla="*/ 7603883 w 8497616"/>
                          <a:gd name="connsiteY5" fmla="*/ 7984941 h 10235773"/>
                          <a:gd name="connsiteX6" fmla="*/ 5024805 w 8497616"/>
                          <a:gd name="connsiteY6" fmla="*/ 10235773 h 10235773"/>
                          <a:gd name="connsiteX7" fmla="*/ 3805606 w 8497616"/>
                          <a:gd name="connsiteY7" fmla="*/ 8829004 h 10235773"/>
                          <a:gd name="connsiteX8" fmla="*/ 2891205 w 8497616"/>
                          <a:gd name="connsiteY8" fmla="*/ 8946233 h 10235773"/>
                          <a:gd name="connsiteX9" fmla="*/ 1765790 w 8497616"/>
                          <a:gd name="connsiteY9" fmla="*/ 9391712 h 10235773"/>
                          <a:gd name="connsiteX10" fmla="*/ 1109298 w 8497616"/>
                          <a:gd name="connsiteY10" fmla="*/ 8313188 h 10235773"/>
                          <a:gd name="connsiteX11" fmla="*/ 945175 w 8497616"/>
                          <a:gd name="connsiteY11" fmla="*/ 7844264 h 10235773"/>
                          <a:gd name="connsiteX12" fmla="*/ 781051 w 8497616"/>
                          <a:gd name="connsiteY12" fmla="*/ 7422234 h 10235773"/>
                          <a:gd name="connsiteX13" fmla="*/ 828817 w 8497616"/>
                          <a:gd name="connsiteY13" fmla="*/ 6878109 h 10235773"/>
                          <a:gd name="connsiteX14" fmla="*/ 288682 w 8497616"/>
                          <a:gd name="connsiteY14" fmla="*/ 6625065 h 10235773"/>
                          <a:gd name="connsiteX15" fmla="*/ 874836 w 8497616"/>
                          <a:gd name="connsiteY15" fmla="*/ 4796265 h 10235773"/>
                          <a:gd name="connsiteX16" fmla="*/ 968620 w 8497616"/>
                          <a:gd name="connsiteY16" fmla="*/ 1865496 h 10235773"/>
                          <a:gd name="connsiteX17" fmla="*/ 874836 w 8497616"/>
                          <a:gd name="connsiteY17" fmla="*/ 951095 h 10235773"/>
                          <a:gd name="connsiteX0" fmla="*/ 874836 w 8497616"/>
                          <a:gd name="connsiteY0" fmla="*/ 937846 h 10222524"/>
                          <a:gd name="connsiteX1" fmla="*/ 3500805 w 8497616"/>
                          <a:gd name="connsiteY1" fmla="*/ 0 h 10222524"/>
                          <a:gd name="connsiteX2" fmla="*/ 8494838 w 8497616"/>
                          <a:gd name="connsiteY2" fmla="*/ 3938954 h 10222524"/>
                          <a:gd name="connsiteX3" fmla="*/ 7322528 w 8497616"/>
                          <a:gd name="connsiteY3" fmla="*/ 5861538 h 10222524"/>
                          <a:gd name="connsiteX4" fmla="*/ 7603883 w 8497616"/>
                          <a:gd name="connsiteY4" fmla="*/ 7971692 h 10222524"/>
                          <a:gd name="connsiteX5" fmla="*/ 5024805 w 8497616"/>
                          <a:gd name="connsiteY5" fmla="*/ 10222524 h 10222524"/>
                          <a:gd name="connsiteX6" fmla="*/ 3805606 w 8497616"/>
                          <a:gd name="connsiteY6" fmla="*/ 8815755 h 10222524"/>
                          <a:gd name="connsiteX7" fmla="*/ 2891205 w 8497616"/>
                          <a:gd name="connsiteY7" fmla="*/ 8932984 h 10222524"/>
                          <a:gd name="connsiteX8" fmla="*/ 1765790 w 8497616"/>
                          <a:gd name="connsiteY8" fmla="*/ 9378463 h 10222524"/>
                          <a:gd name="connsiteX9" fmla="*/ 1109298 w 8497616"/>
                          <a:gd name="connsiteY9" fmla="*/ 8299939 h 10222524"/>
                          <a:gd name="connsiteX10" fmla="*/ 945175 w 8497616"/>
                          <a:gd name="connsiteY10" fmla="*/ 7831015 h 10222524"/>
                          <a:gd name="connsiteX11" fmla="*/ 781051 w 8497616"/>
                          <a:gd name="connsiteY11" fmla="*/ 7408985 h 10222524"/>
                          <a:gd name="connsiteX12" fmla="*/ 828817 w 8497616"/>
                          <a:gd name="connsiteY12" fmla="*/ 6864860 h 10222524"/>
                          <a:gd name="connsiteX13" fmla="*/ 288682 w 8497616"/>
                          <a:gd name="connsiteY13" fmla="*/ 6611816 h 10222524"/>
                          <a:gd name="connsiteX14" fmla="*/ 874836 w 8497616"/>
                          <a:gd name="connsiteY14" fmla="*/ 4783016 h 10222524"/>
                          <a:gd name="connsiteX15" fmla="*/ 968620 w 8497616"/>
                          <a:gd name="connsiteY15" fmla="*/ 1852247 h 10222524"/>
                          <a:gd name="connsiteX16" fmla="*/ 874836 w 8497616"/>
                          <a:gd name="connsiteY16" fmla="*/ 937846 h 10222524"/>
                          <a:gd name="connsiteX0" fmla="*/ 874836 w 8497616"/>
                          <a:gd name="connsiteY0" fmla="*/ 980976 h 10265654"/>
                          <a:gd name="connsiteX1" fmla="*/ 3500805 w 8497616"/>
                          <a:gd name="connsiteY1" fmla="*/ 43130 h 10265654"/>
                          <a:gd name="connsiteX2" fmla="*/ 8494838 w 8497616"/>
                          <a:gd name="connsiteY2" fmla="*/ 3982084 h 10265654"/>
                          <a:gd name="connsiteX3" fmla="*/ 7322528 w 8497616"/>
                          <a:gd name="connsiteY3" fmla="*/ 5904668 h 10265654"/>
                          <a:gd name="connsiteX4" fmla="*/ 7603883 w 8497616"/>
                          <a:gd name="connsiteY4" fmla="*/ 8014822 h 10265654"/>
                          <a:gd name="connsiteX5" fmla="*/ 5024805 w 8497616"/>
                          <a:gd name="connsiteY5" fmla="*/ 10265654 h 10265654"/>
                          <a:gd name="connsiteX6" fmla="*/ 3805606 w 8497616"/>
                          <a:gd name="connsiteY6" fmla="*/ 8858885 h 10265654"/>
                          <a:gd name="connsiteX7" fmla="*/ 2891205 w 8497616"/>
                          <a:gd name="connsiteY7" fmla="*/ 8976114 h 10265654"/>
                          <a:gd name="connsiteX8" fmla="*/ 1765790 w 8497616"/>
                          <a:gd name="connsiteY8" fmla="*/ 9421593 h 10265654"/>
                          <a:gd name="connsiteX9" fmla="*/ 1109298 w 8497616"/>
                          <a:gd name="connsiteY9" fmla="*/ 8343069 h 10265654"/>
                          <a:gd name="connsiteX10" fmla="*/ 945175 w 8497616"/>
                          <a:gd name="connsiteY10" fmla="*/ 7874145 h 10265654"/>
                          <a:gd name="connsiteX11" fmla="*/ 781051 w 8497616"/>
                          <a:gd name="connsiteY11" fmla="*/ 7452115 h 10265654"/>
                          <a:gd name="connsiteX12" fmla="*/ 828817 w 8497616"/>
                          <a:gd name="connsiteY12" fmla="*/ 6907990 h 10265654"/>
                          <a:gd name="connsiteX13" fmla="*/ 288682 w 8497616"/>
                          <a:gd name="connsiteY13" fmla="*/ 6654946 h 10265654"/>
                          <a:gd name="connsiteX14" fmla="*/ 874836 w 8497616"/>
                          <a:gd name="connsiteY14" fmla="*/ 4826146 h 10265654"/>
                          <a:gd name="connsiteX15" fmla="*/ 968620 w 8497616"/>
                          <a:gd name="connsiteY15" fmla="*/ 1895377 h 10265654"/>
                          <a:gd name="connsiteX16" fmla="*/ 874836 w 8497616"/>
                          <a:gd name="connsiteY16" fmla="*/ 980976 h 10265654"/>
                          <a:gd name="connsiteX0" fmla="*/ 874836 w 8545969"/>
                          <a:gd name="connsiteY0" fmla="*/ 999715 h 10284393"/>
                          <a:gd name="connsiteX1" fmla="*/ 3500805 w 8545969"/>
                          <a:gd name="connsiteY1" fmla="*/ 61869 h 10284393"/>
                          <a:gd name="connsiteX2" fmla="*/ 8494838 w 8545969"/>
                          <a:gd name="connsiteY2" fmla="*/ 4000823 h 10284393"/>
                          <a:gd name="connsiteX3" fmla="*/ 7322528 w 8545969"/>
                          <a:gd name="connsiteY3" fmla="*/ 5923407 h 10284393"/>
                          <a:gd name="connsiteX4" fmla="*/ 7603883 w 8545969"/>
                          <a:gd name="connsiteY4" fmla="*/ 8033561 h 10284393"/>
                          <a:gd name="connsiteX5" fmla="*/ 5024805 w 8545969"/>
                          <a:gd name="connsiteY5" fmla="*/ 10284393 h 10284393"/>
                          <a:gd name="connsiteX6" fmla="*/ 3805606 w 8545969"/>
                          <a:gd name="connsiteY6" fmla="*/ 8877624 h 10284393"/>
                          <a:gd name="connsiteX7" fmla="*/ 2891205 w 8545969"/>
                          <a:gd name="connsiteY7" fmla="*/ 8994853 h 10284393"/>
                          <a:gd name="connsiteX8" fmla="*/ 1765790 w 8545969"/>
                          <a:gd name="connsiteY8" fmla="*/ 9440332 h 10284393"/>
                          <a:gd name="connsiteX9" fmla="*/ 1109298 w 8545969"/>
                          <a:gd name="connsiteY9" fmla="*/ 8361808 h 10284393"/>
                          <a:gd name="connsiteX10" fmla="*/ 945175 w 8545969"/>
                          <a:gd name="connsiteY10" fmla="*/ 7892884 h 10284393"/>
                          <a:gd name="connsiteX11" fmla="*/ 781051 w 8545969"/>
                          <a:gd name="connsiteY11" fmla="*/ 7470854 h 10284393"/>
                          <a:gd name="connsiteX12" fmla="*/ 828817 w 8545969"/>
                          <a:gd name="connsiteY12" fmla="*/ 6926729 h 10284393"/>
                          <a:gd name="connsiteX13" fmla="*/ 288682 w 8545969"/>
                          <a:gd name="connsiteY13" fmla="*/ 6673685 h 10284393"/>
                          <a:gd name="connsiteX14" fmla="*/ 874836 w 8545969"/>
                          <a:gd name="connsiteY14" fmla="*/ 4844885 h 10284393"/>
                          <a:gd name="connsiteX15" fmla="*/ 968620 w 8545969"/>
                          <a:gd name="connsiteY15" fmla="*/ 1914116 h 10284393"/>
                          <a:gd name="connsiteX16" fmla="*/ 874836 w 8545969"/>
                          <a:gd name="connsiteY16" fmla="*/ 999715 h 10284393"/>
                          <a:gd name="connsiteX0" fmla="*/ 874836 w 8555959"/>
                          <a:gd name="connsiteY0" fmla="*/ 1010559 h 10295237"/>
                          <a:gd name="connsiteX1" fmla="*/ 3500805 w 8555959"/>
                          <a:gd name="connsiteY1" fmla="*/ 72713 h 10295237"/>
                          <a:gd name="connsiteX2" fmla="*/ 8494838 w 8555959"/>
                          <a:gd name="connsiteY2" fmla="*/ 4011667 h 10295237"/>
                          <a:gd name="connsiteX3" fmla="*/ 7322528 w 8555959"/>
                          <a:gd name="connsiteY3" fmla="*/ 5934251 h 10295237"/>
                          <a:gd name="connsiteX4" fmla="*/ 7603883 w 8555959"/>
                          <a:gd name="connsiteY4" fmla="*/ 8044405 h 10295237"/>
                          <a:gd name="connsiteX5" fmla="*/ 5024805 w 8555959"/>
                          <a:gd name="connsiteY5" fmla="*/ 10295237 h 10295237"/>
                          <a:gd name="connsiteX6" fmla="*/ 3805606 w 8555959"/>
                          <a:gd name="connsiteY6" fmla="*/ 8888468 h 10295237"/>
                          <a:gd name="connsiteX7" fmla="*/ 2891205 w 8555959"/>
                          <a:gd name="connsiteY7" fmla="*/ 9005697 h 10295237"/>
                          <a:gd name="connsiteX8" fmla="*/ 1765790 w 8555959"/>
                          <a:gd name="connsiteY8" fmla="*/ 9451176 h 10295237"/>
                          <a:gd name="connsiteX9" fmla="*/ 1109298 w 8555959"/>
                          <a:gd name="connsiteY9" fmla="*/ 8372652 h 10295237"/>
                          <a:gd name="connsiteX10" fmla="*/ 945175 w 8555959"/>
                          <a:gd name="connsiteY10" fmla="*/ 7903728 h 10295237"/>
                          <a:gd name="connsiteX11" fmla="*/ 781051 w 8555959"/>
                          <a:gd name="connsiteY11" fmla="*/ 7481698 h 10295237"/>
                          <a:gd name="connsiteX12" fmla="*/ 828817 w 8555959"/>
                          <a:gd name="connsiteY12" fmla="*/ 6937573 h 10295237"/>
                          <a:gd name="connsiteX13" fmla="*/ 288682 w 8555959"/>
                          <a:gd name="connsiteY13" fmla="*/ 6684529 h 10295237"/>
                          <a:gd name="connsiteX14" fmla="*/ 874836 w 8555959"/>
                          <a:gd name="connsiteY14" fmla="*/ 4855729 h 10295237"/>
                          <a:gd name="connsiteX15" fmla="*/ 968620 w 8555959"/>
                          <a:gd name="connsiteY15" fmla="*/ 1924960 h 10295237"/>
                          <a:gd name="connsiteX16" fmla="*/ 874836 w 8555959"/>
                          <a:gd name="connsiteY16" fmla="*/ 1010559 h 10295237"/>
                          <a:gd name="connsiteX0" fmla="*/ 874836 w 8544240"/>
                          <a:gd name="connsiteY0" fmla="*/ 1087637 h 10372315"/>
                          <a:gd name="connsiteX1" fmla="*/ 3500805 w 8544240"/>
                          <a:gd name="connsiteY1" fmla="*/ 149791 h 10372315"/>
                          <a:gd name="connsiteX2" fmla="*/ 8494838 w 8544240"/>
                          <a:gd name="connsiteY2" fmla="*/ 4088745 h 10372315"/>
                          <a:gd name="connsiteX3" fmla="*/ 7322528 w 8544240"/>
                          <a:gd name="connsiteY3" fmla="*/ 6011329 h 10372315"/>
                          <a:gd name="connsiteX4" fmla="*/ 7603883 w 8544240"/>
                          <a:gd name="connsiteY4" fmla="*/ 8121483 h 10372315"/>
                          <a:gd name="connsiteX5" fmla="*/ 5024805 w 8544240"/>
                          <a:gd name="connsiteY5" fmla="*/ 10372315 h 10372315"/>
                          <a:gd name="connsiteX6" fmla="*/ 3805606 w 8544240"/>
                          <a:gd name="connsiteY6" fmla="*/ 8965546 h 10372315"/>
                          <a:gd name="connsiteX7" fmla="*/ 2891205 w 8544240"/>
                          <a:gd name="connsiteY7" fmla="*/ 9082775 h 10372315"/>
                          <a:gd name="connsiteX8" fmla="*/ 1765790 w 8544240"/>
                          <a:gd name="connsiteY8" fmla="*/ 9528254 h 10372315"/>
                          <a:gd name="connsiteX9" fmla="*/ 1109298 w 8544240"/>
                          <a:gd name="connsiteY9" fmla="*/ 8449730 h 10372315"/>
                          <a:gd name="connsiteX10" fmla="*/ 945175 w 8544240"/>
                          <a:gd name="connsiteY10" fmla="*/ 7980806 h 10372315"/>
                          <a:gd name="connsiteX11" fmla="*/ 781051 w 8544240"/>
                          <a:gd name="connsiteY11" fmla="*/ 7558776 h 10372315"/>
                          <a:gd name="connsiteX12" fmla="*/ 828817 w 8544240"/>
                          <a:gd name="connsiteY12" fmla="*/ 7014651 h 10372315"/>
                          <a:gd name="connsiteX13" fmla="*/ 288682 w 8544240"/>
                          <a:gd name="connsiteY13" fmla="*/ 6761607 h 10372315"/>
                          <a:gd name="connsiteX14" fmla="*/ 874836 w 8544240"/>
                          <a:gd name="connsiteY14" fmla="*/ 4932807 h 10372315"/>
                          <a:gd name="connsiteX15" fmla="*/ 968620 w 8544240"/>
                          <a:gd name="connsiteY15" fmla="*/ 2002038 h 10372315"/>
                          <a:gd name="connsiteX16" fmla="*/ 874836 w 8544240"/>
                          <a:gd name="connsiteY16" fmla="*/ 1087637 h 10372315"/>
                          <a:gd name="connsiteX0" fmla="*/ 874836 w 8544240"/>
                          <a:gd name="connsiteY0" fmla="*/ 1087637 h 10372315"/>
                          <a:gd name="connsiteX1" fmla="*/ 3500805 w 8544240"/>
                          <a:gd name="connsiteY1" fmla="*/ 149791 h 10372315"/>
                          <a:gd name="connsiteX2" fmla="*/ 8494838 w 8544240"/>
                          <a:gd name="connsiteY2" fmla="*/ 4088745 h 10372315"/>
                          <a:gd name="connsiteX3" fmla="*/ 7322528 w 8544240"/>
                          <a:gd name="connsiteY3" fmla="*/ 6011329 h 10372315"/>
                          <a:gd name="connsiteX4" fmla="*/ 7603883 w 8544240"/>
                          <a:gd name="connsiteY4" fmla="*/ 8121483 h 10372315"/>
                          <a:gd name="connsiteX5" fmla="*/ 5024805 w 8544240"/>
                          <a:gd name="connsiteY5" fmla="*/ 10372315 h 10372315"/>
                          <a:gd name="connsiteX6" fmla="*/ 3805606 w 8544240"/>
                          <a:gd name="connsiteY6" fmla="*/ 8965546 h 10372315"/>
                          <a:gd name="connsiteX7" fmla="*/ 2891205 w 8544240"/>
                          <a:gd name="connsiteY7" fmla="*/ 9082775 h 10372315"/>
                          <a:gd name="connsiteX8" fmla="*/ 1765790 w 8544240"/>
                          <a:gd name="connsiteY8" fmla="*/ 9528254 h 10372315"/>
                          <a:gd name="connsiteX9" fmla="*/ 1109298 w 8544240"/>
                          <a:gd name="connsiteY9" fmla="*/ 8449730 h 10372315"/>
                          <a:gd name="connsiteX10" fmla="*/ 945175 w 8544240"/>
                          <a:gd name="connsiteY10" fmla="*/ 7980806 h 10372315"/>
                          <a:gd name="connsiteX11" fmla="*/ 781051 w 8544240"/>
                          <a:gd name="connsiteY11" fmla="*/ 7558776 h 10372315"/>
                          <a:gd name="connsiteX12" fmla="*/ 828817 w 8544240"/>
                          <a:gd name="connsiteY12" fmla="*/ 7014651 h 10372315"/>
                          <a:gd name="connsiteX13" fmla="*/ 288682 w 8544240"/>
                          <a:gd name="connsiteY13" fmla="*/ 6761607 h 10372315"/>
                          <a:gd name="connsiteX14" fmla="*/ 874836 w 8544240"/>
                          <a:gd name="connsiteY14" fmla="*/ 4932807 h 10372315"/>
                          <a:gd name="connsiteX15" fmla="*/ 968620 w 8544240"/>
                          <a:gd name="connsiteY15" fmla="*/ 2002038 h 10372315"/>
                          <a:gd name="connsiteX16" fmla="*/ 874836 w 8544240"/>
                          <a:gd name="connsiteY16" fmla="*/ 1087637 h 10372315"/>
                          <a:gd name="connsiteX0" fmla="*/ 874836 w 8545504"/>
                          <a:gd name="connsiteY0" fmla="*/ 1010560 h 10295238"/>
                          <a:gd name="connsiteX1" fmla="*/ 3500805 w 8545504"/>
                          <a:gd name="connsiteY1" fmla="*/ 72714 h 10295238"/>
                          <a:gd name="connsiteX2" fmla="*/ 8494838 w 8545504"/>
                          <a:gd name="connsiteY2" fmla="*/ 4011668 h 10295238"/>
                          <a:gd name="connsiteX3" fmla="*/ 7322528 w 8545504"/>
                          <a:gd name="connsiteY3" fmla="*/ 5934252 h 10295238"/>
                          <a:gd name="connsiteX4" fmla="*/ 7603883 w 8545504"/>
                          <a:gd name="connsiteY4" fmla="*/ 8044406 h 10295238"/>
                          <a:gd name="connsiteX5" fmla="*/ 5024805 w 8545504"/>
                          <a:gd name="connsiteY5" fmla="*/ 10295238 h 10295238"/>
                          <a:gd name="connsiteX6" fmla="*/ 3805606 w 8545504"/>
                          <a:gd name="connsiteY6" fmla="*/ 8888469 h 10295238"/>
                          <a:gd name="connsiteX7" fmla="*/ 2891205 w 8545504"/>
                          <a:gd name="connsiteY7" fmla="*/ 9005698 h 10295238"/>
                          <a:gd name="connsiteX8" fmla="*/ 1765790 w 8545504"/>
                          <a:gd name="connsiteY8" fmla="*/ 9451177 h 10295238"/>
                          <a:gd name="connsiteX9" fmla="*/ 1109298 w 8545504"/>
                          <a:gd name="connsiteY9" fmla="*/ 8372653 h 10295238"/>
                          <a:gd name="connsiteX10" fmla="*/ 945175 w 8545504"/>
                          <a:gd name="connsiteY10" fmla="*/ 7903729 h 10295238"/>
                          <a:gd name="connsiteX11" fmla="*/ 781051 w 8545504"/>
                          <a:gd name="connsiteY11" fmla="*/ 7481699 h 10295238"/>
                          <a:gd name="connsiteX12" fmla="*/ 828817 w 8545504"/>
                          <a:gd name="connsiteY12" fmla="*/ 6937574 h 10295238"/>
                          <a:gd name="connsiteX13" fmla="*/ 288682 w 8545504"/>
                          <a:gd name="connsiteY13" fmla="*/ 6684530 h 10295238"/>
                          <a:gd name="connsiteX14" fmla="*/ 874836 w 8545504"/>
                          <a:gd name="connsiteY14" fmla="*/ 4855730 h 10295238"/>
                          <a:gd name="connsiteX15" fmla="*/ 968620 w 8545504"/>
                          <a:gd name="connsiteY15" fmla="*/ 1924961 h 10295238"/>
                          <a:gd name="connsiteX16" fmla="*/ 874836 w 8545504"/>
                          <a:gd name="connsiteY16" fmla="*/ 1010560 h 10295238"/>
                          <a:gd name="connsiteX0" fmla="*/ 874836 w 8497616"/>
                          <a:gd name="connsiteY0" fmla="*/ 1033161 h 10317839"/>
                          <a:gd name="connsiteX1" fmla="*/ 3500805 w 8497616"/>
                          <a:gd name="connsiteY1" fmla="*/ 95315 h 10317839"/>
                          <a:gd name="connsiteX2" fmla="*/ 8494838 w 8497616"/>
                          <a:gd name="connsiteY2" fmla="*/ 4034269 h 10317839"/>
                          <a:gd name="connsiteX3" fmla="*/ 7322528 w 8497616"/>
                          <a:gd name="connsiteY3" fmla="*/ 5956853 h 10317839"/>
                          <a:gd name="connsiteX4" fmla="*/ 7603883 w 8497616"/>
                          <a:gd name="connsiteY4" fmla="*/ 8067007 h 10317839"/>
                          <a:gd name="connsiteX5" fmla="*/ 5024805 w 8497616"/>
                          <a:gd name="connsiteY5" fmla="*/ 10317839 h 10317839"/>
                          <a:gd name="connsiteX6" fmla="*/ 3805606 w 8497616"/>
                          <a:gd name="connsiteY6" fmla="*/ 8911070 h 10317839"/>
                          <a:gd name="connsiteX7" fmla="*/ 2891205 w 8497616"/>
                          <a:gd name="connsiteY7" fmla="*/ 9028299 h 10317839"/>
                          <a:gd name="connsiteX8" fmla="*/ 1765790 w 8497616"/>
                          <a:gd name="connsiteY8" fmla="*/ 9473778 h 10317839"/>
                          <a:gd name="connsiteX9" fmla="*/ 1109298 w 8497616"/>
                          <a:gd name="connsiteY9" fmla="*/ 8395254 h 10317839"/>
                          <a:gd name="connsiteX10" fmla="*/ 945175 w 8497616"/>
                          <a:gd name="connsiteY10" fmla="*/ 7926330 h 10317839"/>
                          <a:gd name="connsiteX11" fmla="*/ 781051 w 8497616"/>
                          <a:gd name="connsiteY11" fmla="*/ 7504300 h 10317839"/>
                          <a:gd name="connsiteX12" fmla="*/ 828817 w 8497616"/>
                          <a:gd name="connsiteY12" fmla="*/ 6960175 h 10317839"/>
                          <a:gd name="connsiteX13" fmla="*/ 288682 w 8497616"/>
                          <a:gd name="connsiteY13" fmla="*/ 6707131 h 10317839"/>
                          <a:gd name="connsiteX14" fmla="*/ 874836 w 8497616"/>
                          <a:gd name="connsiteY14" fmla="*/ 4878331 h 10317839"/>
                          <a:gd name="connsiteX15" fmla="*/ 968620 w 8497616"/>
                          <a:gd name="connsiteY15" fmla="*/ 1947562 h 10317839"/>
                          <a:gd name="connsiteX16" fmla="*/ 874836 w 8497616"/>
                          <a:gd name="connsiteY16" fmla="*/ 1033161 h 10317839"/>
                          <a:gd name="connsiteX0" fmla="*/ 874836 w 8494838"/>
                          <a:gd name="connsiteY0" fmla="*/ 1033161 h 10317839"/>
                          <a:gd name="connsiteX1" fmla="*/ 3500805 w 8494838"/>
                          <a:gd name="connsiteY1" fmla="*/ 95315 h 10317839"/>
                          <a:gd name="connsiteX2" fmla="*/ 8494838 w 8494838"/>
                          <a:gd name="connsiteY2" fmla="*/ 4034269 h 10317839"/>
                          <a:gd name="connsiteX3" fmla="*/ 7322528 w 8494838"/>
                          <a:gd name="connsiteY3" fmla="*/ 5956853 h 10317839"/>
                          <a:gd name="connsiteX4" fmla="*/ 7603883 w 8494838"/>
                          <a:gd name="connsiteY4" fmla="*/ 8067007 h 10317839"/>
                          <a:gd name="connsiteX5" fmla="*/ 5024805 w 8494838"/>
                          <a:gd name="connsiteY5" fmla="*/ 10317839 h 10317839"/>
                          <a:gd name="connsiteX6" fmla="*/ 3805606 w 8494838"/>
                          <a:gd name="connsiteY6" fmla="*/ 8911070 h 10317839"/>
                          <a:gd name="connsiteX7" fmla="*/ 2891205 w 8494838"/>
                          <a:gd name="connsiteY7" fmla="*/ 9028299 h 10317839"/>
                          <a:gd name="connsiteX8" fmla="*/ 1765790 w 8494838"/>
                          <a:gd name="connsiteY8" fmla="*/ 9473778 h 10317839"/>
                          <a:gd name="connsiteX9" fmla="*/ 1109298 w 8494838"/>
                          <a:gd name="connsiteY9" fmla="*/ 8395254 h 10317839"/>
                          <a:gd name="connsiteX10" fmla="*/ 945175 w 8494838"/>
                          <a:gd name="connsiteY10" fmla="*/ 7926330 h 10317839"/>
                          <a:gd name="connsiteX11" fmla="*/ 781051 w 8494838"/>
                          <a:gd name="connsiteY11" fmla="*/ 7504300 h 10317839"/>
                          <a:gd name="connsiteX12" fmla="*/ 828817 w 8494838"/>
                          <a:gd name="connsiteY12" fmla="*/ 6960175 h 10317839"/>
                          <a:gd name="connsiteX13" fmla="*/ 288682 w 8494838"/>
                          <a:gd name="connsiteY13" fmla="*/ 6707131 h 10317839"/>
                          <a:gd name="connsiteX14" fmla="*/ 874836 w 8494838"/>
                          <a:gd name="connsiteY14" fmla="*/ 4878331 h 10317839"/>
                          <a:gd name="connsiteX15" fmla="*/ 968620 w 8494838"/>
                          <a:gd name="connsiteY15" fmla="*/ 1947562 h 10317839"/>
                          <a:gd name="connsiteX16" fmla="*/ 874836 w 8494838"/>
                          <a:gd name="connsiteY16" fmla="*/ 1033161 h 10317839"/>
                          <a:gd name="connsiteX0" fmla="*/ 874836 w 8494838"/>
                          <a:gd name="connsiteY0" fmla="*/ 1033161 h 10317839"/>
                          <a:gd name="connsiteX1" fmla="*/ 3500805 w 8494838"/>
                          <a:gd name="connsiteY1" fmla="*/ 95315 h 10317839"/>
                          <a:gd name="connsiteX2" fmla="*/ 8494838 w 8494838"/>
                          <a:gd name="connsiteY2" fmla="*/ 4034269 h 10317839"/>
                          <a:gd name="connsiteX3" fmla="*/ 7322528 w 8494838"/>
                          <a:gd name="connsiteY3" fmla="*/ 5956853 h 10317839"/>
                          <a:gd name="connsiteX4" fmla="*/ 7603883 w 8494838"/>
                          <a:gd name="connsiteY4" fmla="*/ 8067007 h 10317839"/>
                          <a:gd name="connsiteX5" fmla="*/ 5024805 w 8494838"/>
                          <a:gd name="connsiteY5" fmla="*/ 10317839 h 10317839"/>
                          <a:gd name="connsiteX6" fmla="*/ 3805606 w 8494838"/>
                          <a:gd name="connsiteY6" fmla="*/ 8911070 h 10317839"/>
                          <a:gd name="connsiteX7" fmla="*/ 2891205 w 8494838"/>
                          <a:gd name="connsiteY7" fmla="*/ 9028299 h 10317839"/>
                          <a:gd name="connsiteX8" fmla="*/ 1765790 w 8494838"/>
                          <a:gd name="connsiteY8" fmla="*/ 9473778 h 10317839"/>
                          <a:gd name="connsiteX9" fmla="*/ 1109298 w 8494838"/>
                          <a:gd name="connsiteY9" fmla="*/ 8395254 h 10317839"/>
                          <a:gd name="connsiteX10" fmla="*/ 945175 w 8494838"/>
                          <a:gd name="connsiteY10" fmla="*/ 7926330 h 10317839"/>
                          <a:gd name="connsiteX11" fmla="*/ 781051 w 8494838"/>
                          <a:gd name="connsiteY11" fmla="*/ 7504300 h 10317839"/>
                          <a:gd name="connsiteX12" fmla="*/ 828817 w 8494838"/>
                          <a:gd name="connsiteY12" fmla="*/ 6960175 h 10317839"/>
                          <a:gd name="connsiteX13" fmla="*/ 288682 w 8494838"/>
                          <a:gd name="connsiteY13" fmla="*/ 6707131 h 10317839"/>
                          <a:gd name="connsiteX14" fmla="*/ 874836 w 8494838"/>
                          <a:gd name="connsiteY14" fmla="*/ 4878331 h 10317839"/>
                          <a:gd name="connsiteX15" fmla="*/ 968620 w 8494838"/>
                          <a:gd name="connsiteY15" fmla="*/ 1947562 h 10317839"/>
                          <a:gd name="connsiteX16" fmla="*/ 874836 w 8494838"/>
                          <a:gd name="connsiteY16" fmla="*/ 1033161 h 10317839"/>
                          <a:gd name="connsiteX0" fmla="*/ 874836 w 8420592"/>
                          <a:gd name="connsiteY0" fmla="*/ 1034427 h 10319105"/>
                          <a:gd name="connsiteX1" fmla="*/ 3500805 w 8420592"/>
                          <a:gd name="connsiteY1" fmla="*/ 96581 h 10319105"/>
                          <a:gd name="connsiteX2" fmla="*/ 8420592 w 8420592"/>
                          <a:gd name="connsiteY2" fmla="*/ 4010787 h 10319105"/>
                          <a:gd name="connsiteX3" fmla="*/ 7322528 w 8420592"/>
                          <a:gd name="connsiteY3" fmla="*/ 5958119 h 10319105"/>
                          <a:gd name="connsiteX4" fmla="*/ 7603883 w 8420592"/>
                          <a:gd name="connsiteY4" fmla="*/ 8068273 h 10319105"/>
                          <a:gd name="connsiteX5" fmla="*/ 5024805 w 8420592"/>
                          <a:gd name="connsiteY5" fmla="*/ 10319105 h 10319105"/>
                          <a:gd name="connsiteX6" fmla="*/ 3805606 w 8420592"/>
                          <a:gd name="connsiteY6" fmla="*/ 8912336 h 10319105"/>
                          <a:gd name="connsiteX7" fmla="*/ 2891205 w 8420592"/>
                          <a:gd name="connsiteY7" fmla="*/ 9029565 h 10319105"/>
                          <a:gd name="connsiteX8" fmla="*/ 1765790 w 8420592"/>
                          <a:gd name="connsiteY8" fmla="*/ 9475044 h 10319105"/>
                          <a:gd name="connsiteX9" fmla="*/ 1109298 w 8420592"/>
                          <a:gd name="connsiteY9" fmla="*/ 8396520 h 10319105"/>
                          <a:gd name="connsiteX10" fmla="*/ 945175 w 8420592"/>
                          <a:gd name="connsiteY10" fmla="*/ 7927596 h 10319105"/>
                          <a:gd name="connsiteX11" fmla="*/ 781051 w 8420592"/>
                          <a:gd name="connsiteY11" fmla="*/ 7505566 h 10319105"/>
                          <a:gd name="connsiteX12" fmla="*/ 828817 w 8420592"/>
                          <a:gd name="connsiteY12" fmla="*/ 6961441 h 10319105"/>
                          <a:gd name="connsiteX13" fmla="*/ 288682 w 8420592"/>
                          <a:gd name="connsiteY13" fmla="*/ 6708397 h 10319105"/>
                          <a:gd name="connsiteX14" fmla="*/ 874836 w 8420592"/>
                          <a:gd name="connsiteY14" fmla="*/ 4879597 h 10319105"/>
                          <a:gd name="connsiteX15" fmla="*/ 968620 w 8420592"/>
                          <a:gd name="connsiteY15" fmla="*/ 1948828 h 10319105"/>
                          <a:gd name="connsiteX16" fmla="*/ 874836 w 8420592"/>
                          <a:gd name="connsiteY16" fmla="*/ 1034427 h 10319105"/>
                          <a:gd name="connsiteX0" fmla="*/ 874836 w 8420592"/>
                          <a:gd name="connsiteY0" fmla="*/ 975979 h 10260657"/>
                          <a:gd name="connsiteX1" fmla="*/ 3500805 w 8420592"/>
                          <a:gd name="connsiteY1" fmla="*/ 38133 h 10260657"/>
                          <a:gd name="connsiteX2" fmla="*/ 8420592 w 8420592"/>
                          <a:gd name="connsiteY2" fmla="*/ 3952339 h 10260657"/>
                          <a:gd name="connsiteX3" fmla="*/ 7322528 w 8420592"/>
                          <a:gd name="connsiteY3" fmla="*/ 5899671 h 10260657"/>
                          <a:gd name="connsiteX4" fmla="*/ 7603883 w 8420592"/>
                          <a:gd name="connsiteY4" fmla="*/ 8009825 h 10260657"/>
                          <a:gd name="connsiteX5" fmla="*/ 5024805 w 8420592"/>
                          <a:gd name="connsiteY5" fmla="*/ 10260657 h 10260657"/>
                          <a:gd name="connsiteX6" fmla="*/ 3805606 w 8420592"/>
                          <a:gd name="connsiteY6" fmla="*/ 8853888 h 10260657"/>
                          <a:gd name="connsiteX7" fmla="*/ 2891205 w 8420592"/>
                          <a:gd name="connsiteY7" fmla="*/ 8971117 h 10260657"/>
                          <a:gd name="connsiteX8" fmla="*/ 1765790 w 8420592"/>
                          <a:gd name="connsiteY8" fmla="*/ 9416596 h 10260657"/>
                          <a:gd name="connsiteX9" fmla="*/ 1109298 w 8420592"/>
                          <a:gd name="connsiteY9" fmla="*/ 8338072 h 10260657"/>
                          <a:gd name="connsiteX10" fmla="*/ 945175 w 8420592"/>
                          <a:gd name="connsiteY10" fmla="*/ 7869148 h 10260657"/>
                          <a:gd name="connsiteX11" fmla="*/ 781051 w 8420592"/>
                          <a:gd name="connsiteY11" fmla="*/ 7447118 h 10260657"/>
                          <a:gd name="connsiteX12" fmla="*/ 828817 w 8420592"/>
                          <a:gd name="connsiteY12" fmla="*/ 6902993 h 10260657"/>
                          <a:gd name="connsiteX13" fmla="*/ 288682 w 8420592"/>
                          <a:gd name="connsiteY13" fmla="*/ 6649949 h 10260657"/>
                          <a:gd name="connsiteX14" fmla="*/ 874836 w 8420592"/>
                          <a:gd name="connsiteY14" fmla="*/ 4821149 h 10260657"/>
                          <a:gd name="connsiteX15" fmla="*/ 968620 w 8420592"/>
                          <a:gd name="connsiteY15" fmla="*/ 1890380 h 10260657"/>
                          <a:gd name="connsiteX16" fmla="*/ 874836 w 8420592"/>
                          <a:gd name="connsiteY16" fmla="*/ 975979 h 10260657"/>
                          <a:gd name="connsiteX0" fmla="*/ 874836 w 8481836"/>
                          <a:gd name="connsiteY0" fmla="*/ 975833 h 10260511"/>
                          <a:gd name="connsiteX1" fmla="*/ 3500805 w 8481836"/>
                          <a:gd name="connsiteY1" fmla="*/ 37987 h 10260511"/>
                          <a:gd name="connsiteX2" fmla="*/ 8481836 w 8481836"/>
                          <a:gd name="connsiteY2" fmla="*/ 3957581 h 10260511"/>
                          <a:gd name="connsiteX3" fmla="*/ 7322528 w 8481836"/>
                          <a:gd name="connsiteY3" fmla="*/ 5899525 h 10260511"/>
                          <a:gd name="connsiteX4" fmla="*/ 7603883 w 8481836"/>
                          <a:gd name="connsiteY4" fmla="*/ 8009679 h 10260511"/>
                          <a:gd name="connsiteX5" fmla="*/ 5024805 w 8481836"/>
                          <a:gd name="connsiteY5" fmla="*/ 10260511 h 10260511"/>
                          <a:gd name="connsiteX6" fmla="*/ 3805606 w 8481836"/>
                          <a:gd name="connsiteY6" fmla="*/ 8853742 h 10260511"/>
                          <a:gd name="connsiteX7" fmla="*/ 2891205 w 8481836"/>
                          <a:gd name="connsiteY7" fmla="*/ 8970971 h 10260511"/>
                          <a:gd name="connsiteX8" fmla="*/ 1765790 w 8481836"/>
                          <a:gd name="connsiteY8" fmla="*/ 9416450 h 10260511"/>
                          <a:gd name="connsiteX9" fmla="*/ 1109298 w 8481836"/>
                          <a:gd name="connsiteY9" fmla="*/ 8337926 h 10260511"/>
                          <a:gd name="connsiteX10" fmla="*/ 945175 w 8481836"/>
                          <a:gd name="connsiteY10" fmla="*/ 7869002 h 10260511"/>
                          <a:gd name="connsiteX11" fmla="*/ 781051 w 8481836"/>
                          <a:gd name="connsiteY11" fmla="*/ 7446972 h 10260511"/>
                          <a:gd name="connsiteX12" fmla="*/ 828817 w 8481836"/>
                          <a:gd name="connsiteY12" fmla="*/ 6902847 h 10260511"/>
                          <a:gd name="connsiteX13" fmla="*/ 288682 w 8481836"/>
                          <a:gd name="connsiteY13" fmla="*/ 6649803 h 10260511"/>
                          <a:gd name="connsiteX14" fmla="*/ 874836 w 8481836"/>
                          <a:gd name="connsiteY14" fmla="*/ 4821003 h 10260511"/>
                          <a:gd name="connsiteX15" fmla="*/ 968620 w 8481836"/>
                          <a:gd name="connsiteY15" fmla="*/ 1890234 h 10260511"/>
                          <a:gd name="connsiteX16" fmla="*/ 874836 w 8481836"/>
                          <a:gd name="connsiteY16" fmla="*/ 975833 h 10260511"/>
                          <a:gd name="connsiteX0" fmla="*/ 874836 w 8499807"/>
                          <a:gd name="connsiteY0" fmla="*/ 975140 h 10259818"/>
                          <a:gd name="connsiteX1" fmla="*/ 3500805 w 8499807"/>
                          <a:gd name="connsiteY1" fmla="*/ 37294 h 10259818"/>
                          <a:gd name="connsiteX2" fmla="*/ 8481836 w 8499807"/>
                          <a:gd name="connsiteY2" fmla="*/ 3956888 h 10259818"/>
                          <a:gd name="connsiteX3" fmla="*/ 7322528 w 8499807"/>
                          <a:gd name="connsiteY3" fmla="*/ 5898832 h 10259818"/>
                          <a:gd name="connsiteX4" fmla="*/ 7603883 w 8499807"/>
                          <a:gd name="connsiteY4" fmla="*/ 8008986 h 10259818"/>
                          <a:gd name="connsiteX5" fmla="*/ 5024805 w 8499807"/>
                          <a:gd name="connsiteY5" fmla="*/ 10259818 h 10259818"/>
                          <a:gd name="connsiteX6" fmla="*/ 3805606 w 8499807"/>
                          <a:gd name="connsiteY6" fmla="*/ 8853049 h 10259818"/>
                          <a:gd name="connsiteX7" fmla="*/ 2891205 w 8499807"/>
                          <a:gd name="connsiteY7" fmla="*/ 8970278 h 10259818"/>
                          <a:gd name="connsiteX8" fmla="*/ 1765790 w 8499807"/>
                          <a:gd name="connsiteY8" fmla="*/ 9415757 h 10259818"/>
                          <a:gd name="connsiteX9" fmla="*/ 1109298 w 8499807"/>
                          <a:gd name="connsiteY9" fmla="*/ 8337233 h 10259818"/>
                          <a:gd name="connsiteX10" fmla="*/ 945175 w 8499807"/>
                          <a:gd name="connsiteY10" fmla="*/ 7868309 h 10259818"/>
                          <a:gd name="connsiteX11" fmla="*/ 781051 w 8499807"/>
                          <a:gd name="connsiteY11" fmla="*/ 7446279 h 10259818"/>
                          <a:gd name="connsiteX12" fmla="*/ 828817 w 8499807"/>
                          <a:gd name="connsiteY12" fmla="*/ 6902154 h 10259818"/>
                          <a:gd name="connsiteX13" fmla="*/ 288682 w 8499807"/>
                          <a:gd name="connsiteY13" fmla="*/ 6649110 h 10259818"/>
                          <a:gd name="connsiteX14" fmla="*/ 874836 w 8499807"/>
                          <a:gd name="connsiteY14" fmla="*/ 4820310 h 10259818"/>
                          <a:gd name="connsiteX15" fmla="*/ 968620 w 8499807"/>
                          <a:gd name="connsiteY15" fmla="*/ 1889541 h 10259818"/>
                          <a:gd name="connsiteX16" fmla="*/ 874836 w 8499807"/>
                          <a:gd name="connsiteY16" fmla="*/ 975140 h 10259818"/>
                          <a:gd name="connsiteX0" fmla="*/ 874836 w 8497786"/>
                          <a:gd name="connsiteY0" fmla="*/ 1051120 h 10335798"/>
                          <a:gd name="connsiteX1" fmla="*/ 3500805 w 8497786"/>
                          <a:gd name="connsiteY1" fmla="*/ 113274 h 10335798"/>
                          <a:gd name="connsiteX2" fmla="*/ 8481836 w 8497786"/>
                          <a:gd name="connsiteY2" fmla="*/ 4032868 h 10335798"/>
                          <a:gd name="connsiteX3" fmla="*/ 7322528 w 8497786"/>
                          <a:gd name="connsiteY3" fmla="*/ 5974812 h 10335798"/>
                          <a:gd name="connsiteX4" fmla="*/ 7603883 w 8497786"/>
                          <a:gd name="connsiteY4" fmla="*/ 8084966 h 10335798"/>
                          <a:gd name="connsiteX5" fmla="*/ 5024805 w 8497786"/>
                          <a:gd name="connsiteY5" fmla="*/ 10335798 h 10335798"/>
                          <a:gd name="connsiteX6" fmla="*/ 3805606 w 8497786"/>
                          <a:gd name="connsiteY6" fmla="*/ 8929029 h 10335798"/>
                          <a:gd name="connsiteX7" fmla="*/ 2891205 w 8497786"/>
                          <a:gd name="connsiteY7" fmla="*/ 9046258 h 10335798"/>
                          <a:gd name="connsiteX8" fmla="*/ 1765790 w 8497786"/>
                          <a:gd name="connsiteY8" fmla="*/ 9491737 h 10335798"/>
                          <a:gd name="connsiteX9" fmla="*/ 1109298 w 8497786"/>
                          <a:gd name="connsiteY9" fmla="*/ 8413213 h 10335798"/>
                          <a:gd name="connsiteX10" fmla="*/ 945175 w 8497786"/>
                          <a:gd name="connsiteY10" fmla="*/ 7944289 h 10335798"/>
                          <a:gd name="connsiteX11" fmla="*/ 781051 w 8497786"/>
                          <a:gd name="connsiteY11" fmla="*/ 7522259 h 10335798"/>
                          <a:gd name="connsiteX12" fmla="*/ 828817 w 8497786"/>
                          <a:gd name="connsiteY12" fmla="*/ 6978134 h 10335798"/>
                          <a:gd name="connsiteX13" fmla="*/ 288682 w 8497786"/>
                          <a:gd name="connsiteY13" fmla="*/ 6725090 h 10335798"/>
                          <a:gd name="connsiteX14" fmla="*/ 874836 w 8497786"/>
                          <a:gd name="connsiteY14" fmla="*/ 4896290 h 10335798"/>
                          <a:gd name="connsiteX15" fmla="*/ 968620 w 8497786"/>
                          <a:gd name="connsiteY15" fmla="*/ 1965521 h 10335798"/>
                          <a:gd name="connsiteX16" fmla="*/ 874836 w 8497786"/>
                          <a:gd name="connsiteY16" fmla="*/ 1051120 h 103357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8497786" h="10335798">
                            <a:moveTo>
                              <a:pt x="874836" y="1051120"/>
                            </a:moveTo>
                            <a:cubicBezTo>
                              <a:pt x="1750159" y="738505"/>
                              <a:pt x="1833524" y="500135"/>
                              <a:pt x="3500805" y="113274"/>
                            </a:cubicBezTo>
                            <a:cubicBezTo>
                              <a:pt x="6746979" y="-410572"/>
                              <a:pt x="8695568" y="880245"/>
                              <a:pt x="8481836" y="4032868"/>
                            </a:cubicBezTo>
                            <a:cubicBezTo>
                              <a:pt x="8313805" y="5447454"/>
                              <a:pt x="7783637" y="5451180"/>
                              <a:pt x="7322528" y="5974812"/>
                            </a:cubicBezTo>
                            <a:cubicBezTo>
                              <a:pt x="6798897" y="6490629"/>
                              <a:pt x="7424129" y="7662936"/>
                              <a:pt x="7603883" y="8084966"/>
                            </a:cubicBezTo>
                            <a:lnTo>
                              <a:pt x="5024805" y="10335798"/>
                            </a:lnTo>
                            <a:lnTo>
                              <a:pt x="3805606" y="8929029"/>
                            </a:lnTo>
                            <a:cubicBezTo>
                              <a:pt x="3516436" y="8663305"/>
                              <a:pt x="3344497" y="8866505"/>
                              <a:pt x="2891205" y="9046258"/>
                            </a:cubicBezTo>
                            <a:lnTo>
                              <a:pt x="1765790" y="9491737"/>
                            </a:lnTo>
                            <a:cubicBezTo>
                              <a:pt x="1077995" y="9591924"/>
                              <a:pt x="945175" y="8655490"/>
                              <a:pt x="1109298" y="8413213"/>
                            </a:cubicBezTo>
                            <a:cubicBezTo>
                              <a:pt x="726343" y="8295981"/>
                              <a:pt x="1023329" y="8131859"/>
                              <a:pt x="945175" y="7944289"/>
                            </a:cubicBezTo>
                            <a:cubicBezTo>
                              <a:pt x="867021" y="7827059"/>
                              <a:pt x="554405" y="7873950"/>
                              <a:pt x="781051" y="7522259"/>
                            </a:cubicBezTo>
                            <a:cubicBezTo>
                              <a:pt x="835759" y="7342505"/>
                              <a:pt x="835591" y="7177342"/>
                              <a:pt x="828817" y="6978134"/>
                            </a:cubicBezTo>
                            <a:cubicBezTo>
                              <a:pt x="823745" y="6602830"/>
                              <a:pt x="460621" y="6811059"/>
                              <a:pt x="288682" y="6725090"/>
                            </a:cubicBezTo>
                            <a:cubicBezTo>
                              <a:pt x="-547564" y="6537521"/>
                              <a:pt x="679451" y="5505890"/>
                              <a:pt x="874836" y="4896290"/>
                            </a:cubicBezTo>
                            <a:cubicBezTo>
                              <a:pt x="351205" y="3348844"/>
                              <a:pt x="695082" y="2504782"/>
                              <a:pt x="968620" y="1965521"/>
                            </a:cubicBezTo>
                            <a:cubicBezTo>
                              <a:pt x="507512" y="2067120"/>
                              <a:pt x="421543" y="1207428"/>
                              <a:pt x="874836" y="1051120"/>
                            </a:cubicBezTo>
                            <a:close/>
                          </a:path>
                        </a:pathLst>
                      </a:custGeom>
                      <a:grpFill/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endParaRPr lang="en-US" kern="0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7E436F9E-3D6A-49A6-885D-1D8E93E25853}"/>
                      </a:ext>
                    </a:extLst>
                  </p:cNvPr>
                  <p:cNvGrpSpPr/>
                  <p:nvPr/>
                </p:nvGrpSpPr>
                <p:grpSpPr>
                  <a:xfrm>
                    <a:off x="4696930" y="3058821"/>
                    <a:ext cx="826011" cy="1094218"/>
                    <a:chOff x="4696930" y="3058821"/>
                    <a:chExt cx="826011" cy="1094218"/>
                  </a:xfrm>
                </p:grpSpPr>
                <p:sp>
                  <p:nvSpPr>
                    <p:cNvPr id="156" name="Freeform 145">
                      <a:extLst>
                        <a:ext uri="{FF2B5EF4-FFF2-40B4-BE49-F238E27FC236}">
                          <a16:creationId xmlns:a16="http://schemas.microsoft.com/office/drawing/2014/main" id="{CCBEDC04-F737-4F82-98A8-CB1A486F93BA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4696930" y="3058821"/>
                      <a:ext cx="826011" cy="1094218"/>
                    </a:xfrm>
                    <a:custGeom>
                      <a:avLst/>
                      <a:gdLst>
                        <a:gd name="connsiteX0" fmla="*/ 288116 w 1792304"/>
                        <a:gd name="connsiteY0" fmla="*/ 0 h 2374267"/>
                        <a:gd name="connsiteX1" fmla="*/ 1344849 w 1792304"/>
                        <a:gd name="connsiteY1" fmla="*/ 610105 h 2374267"/>
                        <a:gd name="connsiteX2" fmla="*/ 1343734 w 1792304"/>
                        <a:gd name="connsiteY2" fmla="*/ 615979 h 2374267"/>
                        <a:gd name="connsiteX3" fmla="*/ 1325458 w 1792304"/>
                        <a:gd name="connsiteY3" fmla="*/ 646671 h 2374267"/>
                        <a:gd name="connsiteX4" fmla="*/ 1285101 w 1792304"/>
                        <a:gd name="connsiteY4" fmla="*/ 678080 h 2374267"/>
                        <a:gd name="connsiteX5" fmla="*/ 1213669 w 1792304"/>
                        <a:gd name="connsiteY5" fmla="*/ 730196 h 2374267"/>
                        <a:gd name="connsiteX6" fmla="*/ 1263735 w 1792304"/>
                        <a:gd name="connsiteY6" fmla="*/ 892553 h 2374267"/>
                        <a:gd name="connsiteX7" fmla="*/ 1431140 w 1792304"/>
                        <a:gd name="connsiteY7" fmla="*/ 853266 h 2374267"/>
                        <a:gd name="connsiteX8" fmla="*/ 1435814 w 1792304"/>
                        <a:gd name="connsiteY8" fmla="*/ 753798 h 2374267"/>
                        <a:gd name="connsiteX9" fmla="*/ 1439227 w 1792304"/>
                        <a:gd name="connsiteY9" fmla="*/ 707864 h 2374267"/>
                        <a:gd name="connsiteX10" fmla="*/ 1457391 w 1792304"/>
                        <a:gd name="connsiteY10" fmla="*/ 681645 h 2374267"/>
                        <a:gd name="connsiteX11" fmla="*/ 1462378 w 1792304"/>
                        <a:gd name="connsiteY11" fmla="*/ 677961 h 2374267"/>
                        <a:gd name="connsiteX12" fmla="*/ 1792304 w 1792304"/>
                        <a:gd name="connsiteY12" fmla="*/ 868443 h 2374267"/>
                        <a:gd name="connsiteX13" fmla="*/ 1785467 w 1792304"/>
                        <a:gd name="connsiteY13" fmla="*/ 877694 h 2374267"/>
                        <a:gd name="connsiteX14" fmla="*/ 1600620 w 1792304"/>
                        <a:gd name="connsiteY14" fmla="*/ 1108566 h 2374267"/>
                        <a:gd name="connsiteX15" fmla="*/ 1132057 w 1792304"/>
                        <a:gd name="connsiteY15" fmla="*/ 2374267 h 2374267"/>
                        <a:gd name="connsiteX16" fmla="*/ 288116 w 1792304"/>
                        <a:gd name="connsiteY16" fmla="*/ 2374267 h 2374267"/>
                        <a:gd name="connsiteX17" fmla="*/ 288116 w 1792304"/>
                        <a:gd name="connsiteY17" fmla="*/ 1361500 h 2374267"/>
                        <a:gd name="connsiteX18" fmla="*/ 280104 w 1792304"/>
                        <a:gd name="connsiteY18" fmla="*/ 1358779 h 2374267"/>
                        <a:gd name="connsiteX19" fmla="*/ 244391 w 1792304"/>
                        <a:gd name="connsiteY19" fmla="*/ 1359568 h 2374267"/>
                        <a:gd name="connsiteX20" fmla="*/ 197179 w 1792304"/>
                        <a:gd name="connsiteY20" fmla="*/ 1379222 h 2374267"/>
                        <a:gd name="connsiteX21" fmla="*/ 116641 w 1792304"/>
                        <a:gd name="connsiteY21" fmla="*/ 1415721 h 2374267"/>
                        <a:gd name="connsiteX22" fmla="*/ 0 w 1792304"/>
                        <a:gd name="connsiteY22" fmla="*/ 1292185 h 2374267"/>
                        <a:gd name="connsiteX23" fmla="*/ 116641 w 1792304"/>
                        <a:gd name="connsiteY23" fmla="*/ 1165841 h 2374267"/>
                        <a:gd name="connsiteX24" fmla="*/ 205511 w 1792304"/>
                        <a:gd name="connsiteY24" fmla="*/ 1210763 h 2374267"/>
                        <a:gd name="connsiteX25" fmla="*/ 247168 w 1792304"/>
                        <a:gd name="connsiteY25" fmla="*/ 1230417 h 2374267"/>
                        <a:gd name="connsiteX26" fmla="*/ 278932 w 1792304"/>
                        <a:gd name="connsiteY26" fmla="*/ 1227521 h 2374267"/>
                        <a:gd name="connsiteX27" fmla="*/ 288116 w 1792304"/>
                        <a:gd name="connsiteY27" fmla="*/ 1223426 h 2374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792304" h="2374267">
                          <a:moveTo>
                            <a:pt x="288116" y="0"/>
                          </a:moveTo>
                          <a:lnTo>
                            <a:pt x="1344849" y="610105"/>
                          </a:lnTo>
                          <a:lnTo>
                            <a:pt x="1343734" y="615979"/>
                          </a:lnTo>
                          <a:cubicBezTo>
                            <a:pt x="1340145" y="626064"/>
                            <a:pt x="1334399" y="636573"/>
                            <a:pt x="1325458" y="646671"/>
                          </a:cubicBezTo>
                          <a:cubicBezTo>
                            <a:pt x="1316176" y="657373"/>
                            <a:pt x="1299270" y="670144"/>
                            <a:pt x="1285101" y="678080"/>
                          </a:cubicBezTo>
                          <a:cubicBezTo>
                            <a:pt x="1260573" y="692919"/>
                            <a:pt x="1228715" y="703609"/>
                            <a:pt x="1213669" y="730196"/>
                          </a:cubicBezTo>
                          <a:cubicBezTo>
                            <a:pt x="1182209" y="785787"/>
                            <a:pt x="1205091" y="859366"/>
                            <a:pt x="1263735" y="892553"/>
                          </a:cubicBezTo>
                          <a:cubicBezTo>
                            <a:pt x="1324822" y="927124"/>
                            <a:pt x="1399681" y="908857"/>
                            <a:pt x="1431140" y="853266"/>
                          </a:cubicBezTo>
                          <a:cubicBezTo>
                            <a:pt x="1448922" y="821846"/>
                            <a:pt x="1437873" y="790065"/>
                            <a:pt x="1435814" y="753798"/>
                          </a:cubicBezTo>
                          <a:cubicBezTo>
                            <a:pt x="1432587" y="742399"/>
                            <a:pt x="1433463" y="723748"/>
                            <a:pt x="1439227" y="707864"/>
                          </a:cubicBezTo>
                          <a:cubicBezTo>
                            <a:pt x="1443476" y="697504"/>
                            <a:pt x="1449998" y="688830"/>
                            <a:pt x="1457391" y="681645"/>
                          </a:cubicBezTo>
                          <a:lnTo>
                            <a:pt x="1462378" y="677961"/>
                          </a:lnTo>
                          <a:lnTo>
                            <a:pt x="1792304" y="868443"/>
                          </a:lnTo>
                          <a:lnTo>
                            <a:pt x="1785467" y="877694"/>
                          </a:lnTo>
                          <a:lnTo>
                            <a:pt x="1600620" y="1108566"/>
                          </a:lnTo>
                          <a:cubicBezTo>
                            <a:pt x="1279564" y="1573249"/>
                            <a:pt x="1433482" y="2109659"/>
                            <a:pt x="1132057" y="2374267"/>
                          </a:cubicBezTo>
                          <a:lnTo>
                            <a:pt x="288116" y="2374267"/>
                          </a:lnTo>
                          <a:lnTo>
                            <a:pt x="288116" y="1361500"/>
                          </a:lnTo>
                          <a:lnTo>
                            <a:pt x="280104" y="1358779"/>
                          </a:lnTo>
                          <a:cubicBezTo>
                            <a:pt x="269559" y="1356936"/>
                            <a:pt x="257583" y="1356761"/>
                            <a:pt x="244391" y="1359568"/>
                          </a:cubicBezTo>
                          <a:cubicBezTo>
                            <a:pt x="230505" y="1362376"/>
                            <a:pt x="211065" y="1370799"/>
                            <a:pt x="197179" y="1379222"/>
                          </a:cubicBezTo>
                          <a:cubicBezTo>
                            <a:pt x="172185" y="1393260"/>
                            <a:pt x="147190" y="1415721"/>
                            <a:pt x="116641" y="1415721"/>
                          </a:cubicBezTo>
                          <a:cubicBezTo>
                            <a:pt x="52766" y="1415721"/>
                            <a:pt x="0" y="1359568"/>
                            <a:pt x="0" y="1292185"/>
                          </a:cubicBezTo>
                          <a:cubicBezTo>
                            <a:pt x="0" y="1221994"/>
                            <a:pt x="52766" y="1165841"/>
                            <a:pt x="116641" y="1165841"/>
                          </a:cubicBezTo>
                          <a:cubicBezTo>
                            <a:pt x="152744" y="1165841"/>
                            <a:pt x="174962" y="1191110"/>
                            <a:pt x="205511" y="1210763"/>
                          </a:cubicBezTo>
                          <a:cubicBezTo>
                            <a:pt x="213842" y="1219186"/>
                            <a:pt x="230505" y="1227609"/>
                            <a:pt x="247168" y="1230417"/>
                          </a:cubicBezTo>
                          <a:cubicBezTo>
                            <a:pt x="258277" y="1231821"/>
                            <a:pt x="269039" y="1230417"/>
                            <a:pt x="278932" y="1227521"/>
                          </a:cubicBezTo>
                          <a:lnTo>
                            <a:pt x="288116" y="1223426"/>
                          </a:lnTo>
                          <a:close/>
                        </a:path>
                      </a:pathLst>
                    </a:custGeom>
                    <a:solidFill>
                      <a:srgbClr val="05EFF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57" name="Group 156">
                      <a:extLst>
                        <a:ext uri="{FF2B5EF4-FFF2-40B4-BE49-F238E27FC236}">
                          <a16:creationId xmlns:a16="http://schemas.microsoft.com/office/drawing/2014/main" id="{E60A5746-8AC5-4853-B873-A76CD960EF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3705" y="3519469"/>
                      <a:ext cx="267838" cy="227446"/>
                      <a:chOff x="294252" y="4588371"/>
                      <a:chExt cx="1095664" cy="930422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58" name="Group 157">
                        <a:extLst>
                          <a:ext uri="{FF2B5EF4-FFF2-40B4-BE49-F238E27FC236}">
                            <a16:creationId xmlns:a16="http://schemas.microsoft.com/office/drawing/2014/main" id="{F870A539-D446-4275-A6D7-D8C871B4AE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860" y="4588371"/>
                        <a:ext cx="431146" cy="734412"/>
                        <a:chOff x="3297053" y="4939926"/>
                        <a:chExt cx="203051" cy="345876"/>
                      </a:xfrm>
                      <a:grpFill/>
                    </p:grpSpPr>
                    <p:sp>
                      <p:nvSpPr>
                        <p:cNvPr id="165" name="Freeform 1090">
                          <a:extLst>
                            <a:ext uri="{FF2B5EF4-FFF2-40B4-BE49-F238E27FC236}">
                              <a16:creationId xmlns:a16="http://schemas.microsoft.com/office/drawing/2014/main" id="{D062E936-C0A9-483D-B970-58C5610E51A2}"/>
                            </a:ext>
                          </a:extLst>
                        </p:cNvPr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3297053" y="5039083"/>
                          <a:ext cx="200947" cy="140511"/>
                        </a:xfrm>
                        <a:custGeom>
                          <a:avLst/>
                          <a:gdLst>
                            <a:gd name="T0" fmla="*/ 124 w 133"/>
                            <a:gd name="T1" fmla="*/ 70 h 93"/>
                            <a:gd name="T2" fmla="*/ 124 w 133"/>
                            <a:gd name="T3" fmla="*/ 63 h 93"/>
                            <a:gd name="T4" fmla="*/ 87 w 133"/>
                            <a:gd name="T5" fmla="*/ 63 h 93"/>
                            <a:gd name="T6" fmla="*/ 87 w 133"/>
                            <a:gd name="T7" fmla="*/ 70 h 93"/>
                            <a:gd name="T8" fmla="*/ 124 w 133"/>
                            <a:gd name="T9" fmla="*/ 70 h 93"/>
                            <a:gd name="T10" fmla="*/ 133 w 133"/>
                            <a:gd name="T11" fmla="*/ 93 h 93"/>
                            <a:gd name="T12" fmla="*/ 0 w 133"/>
                            <a:gd name="T13" fmla="*/ 93 h 93"/>
                            <a:gd name="T14" fmla="*/ 0 w 133"/>
                            <a:gd name="T15" fmla="*/ 0 h 93"/>
                            <a:gd name="T16" fmla="*/ 66 w 133"/>
                            <a:gd name="T17" fmla="*/ 47 h 93"/>
                            <a:gd name="T18" fmla="*/ 133 w 133"/>
                            <a:gd name="T19" fmla="*/ 0 h 93"/>
                            <a:gd name="T20" fmla="*/ 133 w 133"/>
                            <a:gd name="T21" fmla="*/ 93 h 93"/>
                            <a:gd name="T22" fmla="*/ 124 w 133"/>
                            <a:gd name="T23" fmla="*/ 76 h 93"/>
                            <a:gd name="T24" fmla="*/ 87 w 133"/>
                            <a:gd name="T25" fmla="*/ 76 h 93"/>
                            <a:gd name="T26" fmla="*/ 87 w 133"/>
                            <a:gd name="T27" fmla="*/ 83 h 93"/>
                            <a:gd name="T28" fmla="*/ 124 w 133"/>
                            <a:gd name="T29" fmla="*/ 83 h 93"/>
                            <a:gd name="T30" fmla="*/ 124 w 133"/>
                            <a:gd name="T31" fmla="*/ 76 h 9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133" h="93">
                              <a:moveTo>
                                <a:pt x="124" y="70"/>
                              </a:moveTo>
                              <a:lnTo>
                                <a:pt x="124" y="63"/>
                              </a:lnTo>
                              <a:lnTo>
                                <a:pt x="87" y="63"/>
                              </a:lnTo>
                              <a:lnTo>
                                <a:pt x="87" y="70"/>
                              </a:lnTo>
                              <a:lnTo>
                                <a:pt x="124" y="70"/>
                              </a:lnTo>
                              <a:close/>
                              <a:moveTo>
                                <a:pt x="133" y="93"/>
                              </a:moveTo>
                              <a:lnTo>
                                <a:pt x="0" y="93"/>
                              </a:lnTo>
                              <a:lnTo>
                                <a:pt x="0" y="0"/>
                              </a:lnTo>
                              <a:lnTo>
                                <a:pt x="66" y="47"/>
                              </a:lnTo>
                              <a:lnTo>
                                <a:pt x="133" y="0"/>
                              </a:lnTo>
                              <a:lnTo>
                                <a:pt x="133" y="93"/>
                              </a:lnTo>
                              <a:close/>
                              <a:moveTo>
                                <a:pt x="124" y="76"/>
                              </a:moveTo>
                              <a:lnTo>
                                <a:pt x="87" y="76"/>
                              </a:lnTo>
                              <a:lnTo>
                                <a:pt x="87" y="83"/>
                              </a:lnTo>
                              <a:lnTo>
                                <a:pt x="124" y="83"/>
                              </a:lnTo>
                              <a:lnTo>
                                <a:pt x="124" y="76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6" name="Freeform 1091">
                          <a:extLst>
                            <a:ext uri="{FF2B5EF4-FFF2-40B4-BE49-F238E27FC236}">
                              <a16:creationId xmlns:a16="http://schemas.microsoft.com/office/drawing/2014/main" id="{9C4E5C67-2623-440D-B2A5-B2DEFFA02B3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297054" y="4939926"/>
                          <a:ext cx="203050" cy="90073"/>
                        </a:xfrm>
                        <a:custGeom>
                          <a:avLst/>
                          <a:gdLst>
                            <a:gd name="T0" fmla="*/ 133 w 133"/>
                            <a:gd name="T1" fmla="*/ 59 h 59"/>
                            <a:gd name="T2" fmla="*/ 0 w 133"/>
                            <a:gd name="T3" fmla="*/ 59 h 59"/>
                            <a:gd name="T4" fmla="*/ 0 w 133"/>
                            <a:gd name="T5" fmla="*/ 46 h 59"/>
                            <a:gd name="T6" fmla="*/ 66 w 133"/>
                            <a:gd name="T7" fmla="*/ 0 h 59"/>
                            <a:gd name="T8" fmla="*/ 133 w 133"/>
                            <a:gd name="T9" fmla="*/ 46 h 59"/>
                            <a:gd name="T10" fmla="*/ 133 w 133"/>
                            <a:gd name="T11" fmla="*/ 59 h 5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33" h="59">
                              <a:moveTo>
                                <a:pt x="133" y="59"/>
                              </a:moveTo>
                              <a:lnTo>
                                <a:pt x="0" y="59"/>
                              </a:lnTo>
                              <a:lnTo>
                                <a:pt x="0" y="46"/>
                              </a:lnTo>
                              <a:lnTo>
                                <a:pt x="66" y="0"/>
                              </a:lnTo>
                              <a:lnTo>
                                <a:pt x="133" y="46"/>
                              </a:lnTo>
                              <a:lnTo>
                                <a:pt x="133" y="59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7" name="Freeform 1092">
                          <a:extLst>
                            <a:ext uri="{FF2B5EF4-FFF2-40B4-BE49-F238E27FC236}">
                              <a16:creationId xmlns:a16="http://schemas.microsoft.com/office/drawing/2014/main" id="{27B930C0-8597-4780-8B91-9550681236D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63380" y="5192221"/>
                          <a:ext cx="71985" cy="93581"/>
                        </a:xfrm>
                        <a:custGeom>
                          <a:avLst/>
                          <a:gdLst>
                            <a:gd name="T0" fmla="*/ 50 w 50"/>
                            <a:gd name="T1" fmla="*/ 0 h 65"/>
                            <a:gd name="T2" fmla="*/ 24 w 50"/>
                            <a:gd name="T3" fmla="*/ 65 h 65"/>
                            <a:gd name="T4" fmla="*/ 0 w 50"/>
                            <a:gd name="T5" fmla="*/ 0 h 65"/>
                            <a:gd name="T6" fmla="*/ 50 w 50"/>
                            <a:gd name="T7" fmla="*/ 0 h 6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50" h="65">
                              <a:moveTo>
                                <a:pt x="50" y="0"/>
                              </a:moveTo>
                              <a:lnTo>
                                <a:pt x="24" y="65"/>
                              </a:lnTo>
                              <a:lnTo>
                                <a:pt x="0" y="0"/>
                              </a:lnTo>
                              <a:lnTo>
                                <a:pt x="50" y="0"/>
                              </a:lnTo>
                              <a:close/>
                            </a:path>
                          </a:pathLst>
                        </a:custGeom>
                        <a:grpFill/>
                        <a:ln w="0">
                          <a:noFill/>
                          <a:prstDash val="solid"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9" name="Group 158">
                        <a:extLst>
                          <a:ext uri="{FF2B5EF4-FFF2-40B4-BE49-F238E27FC236}">
                            <a16:creationId xmlns:a16="http://schemas.microsoft.com/office/drawing/2014/main" id="{D243D3C6-CC1D-4F7E-A18E-97C83085EC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9864" y="5242683"/>
                        <a:ext cx="510052" cy="276110"/>
                        <a:chOff x="879864" y="5242683"/>
                        <a:chExt cx="510052" cy="276110"/>
                      </a:xfrm>
                      <a:grpFill/>
                    </p:grpSpPr>
                    <p:sp>
                      <p:nvSpPr>
                        <p:cNvPr id="163" name="Freeform 160">
                          <a:extLst>
                            <a:ext uri="{FF2B5EF4-FFF2-40B4-BE49-F238E27FC236}">
                              <a16:creationId xmlns:a16="http://schemas.microsoft.com/office/drawing/2014/main" id="{D57E2BDC-2B87-4255-81D1-F2FFBC064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9864" y="5246380"/>
                          <a:ext cx="349670" cy="272413"/>
                        </a:xfrm>
                        <a:custGeom>
                          <a:avLst/>
                          <a:gdLst>
                            <a:gd name="connsiteX0" fmla="*/ 175187 w 349670"/>
                            <a:gd name="connsiteY0" fmla="*/ 70727 h 272413"/>
                            <a:gd name="connsiteX1" fmla="*/ 142972 w 349670"/>
                            <a:gd name="connsiteY1" fmla="*/ 102622 h 272413"/>
                            <a:gd name="connsiteX2" fmla="*/ 175187 w 349670"/>
                            <a:gd name="connsiteY2" fmla="*/ 134517 h 272413"/>
                            <a:gd name="connsiteX3" fmla="*/ 207402 w 349670"/>
                            <a:gd name="connsiteY3" fmla="*/ 102622 h 272413"/>
                            <a:gd name="connsiteX4" fmla="*/ 175187 w 349670"/>
                            <a:gd name="connsiteY4" fmla="*/ 70727 h 272413"/>
                            <a:gd name="connsiteX5" fmla="*/ 214072 w 349670"/>
                            <a:gd name="connsiteY5" fmla="*/ 0 h 272413"/>
                            <a:gd name="connsiteX6" fmla="*/ 283971 w 349670"/>
                            <a:gd name="connsiteY6" fmla="*/ 20923 h 272413"/>
                            <a:gd name="connsiteX7" fmla="*/ 248617 w 349670"/>
                            <a:gd name="connsiteY7" fmla="*/ 145198 h 272413"/>
                            <a:gd name="connsiteX8" fmla="*/ 252004 w 349670"/>
                            <a:gd name="connsiteY8" fmla="*/ 174930 h 272413"/>
                            <a:gd name="connsiteX9" fmla="*/ 349670 w 349670"/>
                            <a:gd name="connsiteY9" fmla="*/ 143196 h 272413"/>
                            <a:gd name="connsiteX10" fmla="*/ 347606 w 349670"/>
                            <a:gd name="connsiteY10" fmla="*/ 163657 h 272413"/>
                            <a:gd name="connsiteX11" fmla="*/ 214072 w 349670"/>
                            <a:gd name="connsiteY11" fmla="*/ 272413 h 272413"/>
                            <a:gd name="connsiteX12" fmla="*/ 101048 w 349670"/>
                            <a:gd name="connsiteY12" fmla="*/ 212361 h 272413"/>
                            <a:gd name="connsiteX13" fmla="*/ 92954 w 349670"/>
                            <a:gd name="connsiteY13" fmla="*/ 197459 h 272413"/>
                            <a:gd name="connsiteX14" fmla="*/ 0 w 349670"/>
                            <a:gd name="connsiteY14" fmla="*/ 118521 h 272413"/>
                            <a:gd name="connsiteX15" fmla="*/ 87771 w 349670"/>
                            <a:gd name="connsiteY15" fmla="*/ 85474 h 272413"/>
                            <a:gd name="connsiteX16" fmla="*/ 88481 w 349670"/>
                            <a:gd name="connsiteY16" fmla="*/ 83189 h 272413"/>
                            <a:gd name="connsiteX17" fmla="*/ 214072 w 349670"/>
                            <a:gd name="connsiteY17" fmla="*/ 0 h 272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349670" h="272413">
                              <a:moveTo>
                                <a:pt x="175187" y="70727"/>
                              </a:moveTo>
                              <a:cubicBezTo>
                                <a:pt x="157395" y="70727"/>
                                <a:pt x="142972" y="85007"/>
                                <a:pt x="142972" y="102622"/>
                              </a:cubicBezTo>
                              <a:cubicBezTo>
                                <a:pt x="142972" y="120237"/>
                                <a:pt x="157395" y="134517"/>
                                <a:pt x="175187" y="134517"/>
                              </a:cubicBezTo>
                              <a:cubicBezTo>
                                <a:pt x="192979" y="134517"/>
                                <a:pt x="207402" y="120237"/>
                                <a:pt x="207402" y="102622"/>
                              </a:cubicBezTo>
                              <a:cubicBezTo>
                                <a:pt x="207402" y="85007"/>
                                <a:pt x="192979" y="70727"/>
                                <a:pt x="175187" y="70727"/>
                              </a:cubicBezTo>
                              <a:close/>
                              <a:moveTo>
                                <a:pt x="214072" y="0"/>
                              </a:moveTo>
                              <a:cubicBezTo>
                                <a:pt x="271875" y="0"/>
                                <a:pt x="284705" y="23387"/>
                                <a:pt x="283971" y="20923"/>
                              </a:cubicBezTo>
                              <a:cubicBezTo>
                                <a:pt x="250143" y="59463"/>
                                <a:pt x="244833" y="129688"/>
                                <a:pt x="248617" y="145198"/>
                              </a:cubicBezTo>
                              <a:lnTo>
                                <a:pt x="252004" y="174930"/>
                              </a:lnTo>
                              <a:lnTo>
                                <a:pt x="349670" y="143196"/>
                              </a:lnTo>
                              <a:lnTo>
                                <a:pt x="347606" y="163657"/>
                              </a:lnTo>
                              <a:cubicBezTo>
                                <a:pt x="334896" y="225724"/>
                                <a:pt x="279941" y="272413"/>
                                <a:pt x="214072" y="272413"/>
                              </a:cubicBezTo>
                              <a:cubicBezTo>
                                <a:pt x="167024" y="272413"/>
                                <a:pt x="125543" y="248592"/>
                                <a:pt x="101048" y="212361"/>
                              </a:cubicBezTo>
                              <a:lnTo>
                                <a:pt x="92954" y="197459"/>
                              </a:lnTo>
                              <a:lnTo>
                                <a:pt x="0" y="118521"/>
                              </a:lnTo>
                              <a:lnTo>
                                <a:pt x="87771" y="85474"/>
                              </a:lnTo>
                              <a:lnTo>
                                <a:pt x="88481" y="83189"/>
                              </a:lnTo>
                              <a:cubicBezTo>
                                <a:pt x="109173" y="34303"/>
                                <a:pt x="157614" y="0"/>
                                <a:pt x="214072" y="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4" name="Pie 161">
                          <a:extLst>
                            <a:ext uri="{FF2B5EF4-FFF2-40B4-BE49-F238E27FC236}">
                              <a16:creationId xmlns:a16="http://schemas.microsoft.com/office/drawing/2014/main" id="{9484FD7F-1BD5-4B96-8427-AD4BE6D7F5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4380000">
                          <a:off x="1152657" y="5236781"/>
                          <a:ext cx="231358" cy="243161"/>
                        </a:xfrm>
                        <a:prstGeom prst="pie">
                          <a:avLst>
                            <a:gd name="adj1" fmla="val 5378394"/>
                            <a:gd name="adj2" fmla="val 16200000"/>
                          </a:avLst>
                        </a:pr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0" name="Group 159">
                        <a:extLst>
                          <a:ext uri="{FF2B5EF4-FFF2-40B4-BE49-F238E27FC236}">
                            <a16:creationId xmlns:a16="http://schemas.microsoft.com/office/drawing/2014/main" id="{A4CA52CE-10A1-4B79-91D8-24842DF98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4252" y="5240383"/>
                        <a:ext cx="510053" cy="276110"/>
                        <a:chOff x="294252" y="5240383"/>
                        <a:chExt cx="510053" cy="276110"/>
                      </a:xfrm>
                      <a:grpFill/>
                    </p:grpSpPr>
                    <p:sp>
                      <p:nvSpPr>
                        <p:cNvPr id="161" name="Freeform 158">
                          <a:extLst>
                            <a:ext uri="{FF2B5EF4-FFF2-40B4-BE49-F238E27FC236}">
                              <a16:creationId xmlns:a16="http://schemas.microsoft.com/office/drawing/2014/main" id="{B35566A6-5EDB-4018-849D-62FB0351F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54635" y="5244080"/>
                          <a:ext cx="349670" cy="272413"/>
                        </a:xfrm>
                        <a:custGeom>
                          <a:avLst/>
                          <a:gdLst>
                            <a:gd name="connsiteX0" fmla="*/ 175187 w 349670"/>
                            <a:gd name="connsiteY0" fmla="*/ 70727 h 272413"/>
                            <a:gd name="connsiteX1" fmla="*/ 207402 w 349670"/>
                            <a:gd name="connsiteY1" fmla="*/ 102622 h 272413"/>
                            <a:gd name="connsiteX2" fmla="*/ 175187 w 349670"/>
                            <a:gd name="connsiteY2" fmla="*/ 134517 h 272413"/>
                            <a:gd name="connsiteX3" fmla="*/ 142972 w 349670"/>
                            <a:gd name="connsiteY3" fmla="*/ 102622 h 272413"/>
                            <a:gd name="connsiteX4" fmla="*/ 175187 w 349670"/>
                            <a:gd name="connsiteY4" fmla="*/ 70727 h 272413"/>
                            <a:gd name="connsiteX5" fmla="*/ 214072 w 349670"/>
                            <a:gd name="connsiteY5" fmla="*/ 0 h 272413"/>
                            <a:gd name="connsiteX6" fmla="*/ 88481 w 349670"/>
                            <a:gd name="connsiteY6" fmla="*/ 83189 h 272413"/>
                            <a:gd name="connsiteX7" fmla="*/ 87771 w 349670"/>
                            <a:gd name="connsiteY7" fmla="*/ 85474 h 272413"/>
                            <a:gd name="connsiteX8" fmla="*/ 0 w 349670"/>
                            <a:gd name="connsiteY8" fmla="*/ 118521 h 272413"/>
                            <a:gd name="connsiteX9" fmla="*/ 92954 w 349670"/>
                            <a:gd name="connsiteY9" fmla="*/ 197459 h 272413"/>
                            <a:gd name="connsiteX10" fmla="*/ 101048 w 349670"/>
                            <a:gd name="connsiteY10" fmla="*/ 212361 h 272413"/>
                            <a:gd name="connsiteX11" fmla="*/ 214072 w 349670"/>
                            <a:gd name="connsiteY11" fmla="*/ 272413 h 272413"/>
                            <a:gd name="connsiteX12" fmla="*/ 347606 w 349670"/>
                            <a:gd name="connsiteY12" fmla="*/ 163657 h 272413"/>
                            <a:gd name="connsiteX13" fmla="*/ 349670 w 349670"/>
                            <a:gd name="connsiteY13" fmla="*/ 143196 h 272413"/>
                            <a:gd name="connsiteX14" fmla="*/ 252004 w 349670"/>
                            <a:gd name="connsiteY14" fmla="*/ 174930 h 272413"/>
                            <a:gd name="connsiteX15" fmla="*/ 248617 w 349670"/>
                            <a:gd name="connsiteY15" fmla="*/ 145198 h 272413"/>
                            <a:gd name="connsiteX16" fmla="*/ 283971 w 349670"/>
                            <a:gd name="connsiteY16" fmla="*/ 20923 h 272413"/>
                            <a:gd name="connsiteX17" fmla="*/ 214072 w 349670"/>
                            <a:gd name="connsiteY17" fmla="*/ 0 h 2724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349670" h="272413">
                              <a:moveTo>
                                <a:pt x="175187" y="70727"/>
                              </a:moveTo>
                              <a:cubicBezTo>
                                <a:pt x="192979" y="70727"/>
                                <a:pt x="207402" y="85007"/>
                                <a:pt x="207402" y="102622"/>
                              </a:cubicBezTo>
                              <a:cubicBezTo>
                                <a:pt x="207402" y="120237"/>
                                <a:pt x="192979" y="134517"/>
                                <a:pt x="175187" y="134517"/>
                              </a:cubicBezTo>
                              <a:cubicBezTo>
                                <a:pt x="157395" y="134517"/>
                                <a:pt x="142972" y="120237"/>
                                <a:pt x="142972" y="102622"/>
                              </a:cubicBezTo>
                              <a:cubicBezTo>
                                <a:pt x="142972" y="85007"/>
                                <a:pt x="157395" y="70727"/>
                                <a:pt x="175187" y="70727"/>
                              </a:cubicBezTo>
                              <a:close/>
                              <a:moveTo>
                                <a:pt x="214072" y="0"/>
                              </a:moveTo>
                              <a:cubicBezTo>
                                <a:pt x="157614" y="0"/>
                                <a:pt x="109173" y="34303"/>
                                <a:pt x="88481" y="83189"/>
                              </a:cubicBezTo>
                              <a:lnTo>
                                <a:pt x="87771" y="85474"/>
                              </a:lnTo>
                              <a:lnTo>
                                <a:pt x="0" y="118521"/>
                              </a:lnTo>
                              <a:lnTo>
                                <a:pt x="92954" y="197459"/>
                              </a:lnTo>
                              <a:lnTo>
                                <a:pt x="101048" y="212361"/>
                              </a:lnTo>
                              <a:cubicBezTo>
                                <a:pt x="125543" y="248592"/>
                                <a:pt x="167024" y="272413"/>
                                <a:pt x="214072" y="272413"/>
                              </a:cubicBezTo>
                              <a:cubicBezTo>
                                <a:pt x="279941" y="272413"/>
                                <a:pt x="334896" y="225724"/>
                                <a:pt x="347606" y="163657"/>
                              </a:cubicBezTo>
                              <a:lnTo>
                                <a:pt x="349670" y="143196"/>
                              </a:lnTo>
                              <a:lnTo>
                                <a:pt x="252004" y="174930"/>
                              </a:lnTo>
                              <a:lnTo>
                                <a:pt x="248617" y="145198"/>
                              </a:lnTo>
                              <a:cubicBezTo>
                                <a:pt x="244833" y="129688"/>
                                <a:pt x="250143" y="59463"/>
                                <a:pt x="283971" y="20923"/>
                              </a:cubicBezTo>
                              <a:cubicBezTo>
                                <a:pt x="284705" y="23387"/>
                                <a:pt x="271874" y="0"/>
                                <a:pt x="214072" y="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wrap="square" rtlCol="0" anchor="ctr">
                          <a:noAutofit/>
                        </a:bodyPr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62" name="Pie 159">
                          <a:extLst>
                            <a:ext uri="{FF2B5EF4-FFF2-40B4-BE49-F238E27FC236}">
                              <a16:creationId xmlns:a16="http://schemas.microsoft.com/office/drawing/2014/main" id="{E61961CA-B567-4512-B220-8792BCC14E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7220000" flipH="1">
                          <a:off x="300154" y="5234481"/>
                          <a:ext cx="231358" cy="243161"/>
                        </a:xfrm>
                        <a:prstGeom prst="pie">
                          <a:avLst>
                            <a:gd name="adj1" fmla="val 5378394"/>
                            <a:gd name="adj2" fmla="val 16200000"/>
                          </a:avLst>
                        </a:prstGeom>
                        <a:grpFill/>
                        <a:ln w="12700" cap="flat" cmpd="sng" algn="ctr">
                          <a:noFill/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endParaRPr lang="en-US" ker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5461E72B-0D7D-48CB-9DD0-5C29370CB9D7}"/>
                      </a:ext>
                    </a:extLst>
                  </p:cNvPr>
                  <p:cNvGrpSpPr/>
                  <p:nvPr/>
                </p:nvGrpSpPr>
                <p:grpSpPr>
                  <a:xfrm>
                    <a:off x="4517242" y="2567136"/>
                    <a:ext cx="894231" cy="905386"/>
                    <a:chOff x="4517242" y="2567136"/>
                    <a:chExt cx="894231" cy="905386"/>
                  </a:xfrm>
                </p:grpSpPr>
                <p:sp>
                  <p:nvSpPr>
                    <p:cNvPr id="138" name="Freeform 142">
                      <a:extLst>
                        <a:ext uri="{FF2B5EF4-FFF2-40B4-BE49-F238E27FC236}">
                          <a16:creationId xmlns:a16="http://schemas.microsoft.com/office/drawing/2014/main" id="{93B1B576-06A0-4FF5-A212-F0CE87F23011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4517242" y="2567136"/>
                      <a:ext cx="894231" cy="905386"/>
                    </a:xfrm>
                    <a:custGeom>
                      <a:avLst/>
                      <a:gdLst>
                        <a:gd name="connsiteX0" fmla="*/ 1825789 w 1940329"/>
                        <a:gd name="connsiteY0" fmla="*/ 0 h 1964535"/>
                        <a:gd name="connsiteX1" fmla="*/ 1853080 w 1940329"/>
                        <a:gd name="connsiteY1" fmla="*/ 76384 h 1964535"/>
                        <a:gd name="connsiteX2" fmla="*/ 1940329 w 1940329"/>
                        <a:gd name="connsiteY2" fmla="*/ 667561 h 1964535"/>
                        <a:gd name="connsiteX3" fmla="*/ 1595698 w 1940329"/>
                        <a:gd name="connsiteY3" fmla="*/ 1798827 h 1964535"/>
                        <a:gd name="connsiteX4" fmla="*/ 1504223 w 1940329"/>
                        <a:gd name="connsiteY4" fmla="*/ 1922583 h 1964535"/>
                        <a:gd name="connsiteX5" fmla="*/ 1174398 w 1940329"/>
                        <a:gd name="connsiteY5" fmla="*/ 1732159 h 1964535"/>
                        <a:gd name="connsiteX6" fmla="*/ 1169094 w 1940329"/>
                        <a:gd name="connsiteY6" fmla="*/ 1736077 h 1964535"/>
                        <a:gd name="connsiteX7" fmla="*/ 1150930 w 1940329"/>
                        <a:gd name="connsiteY7" fmla="*/ 1762296 h 1964535"/>
                        <a:gd name="connsiteX8" fmla="*/ 1147517 w 1940329"/>
                        <a:gd name="connsiteY8" fmla="*/ 1808230 h 1964535"/>
                        <a:gd name="connsiteX9" fmla="*/ 1142843 w 1940329"/>
                        <a:gd name="connsiteY9" fmla="*/ 1907698 h 1964535"/>
                        <a:gd name="connsiteX10" fmla="*/ 975438 w 1940329"/>
                        <a:gd name="connsiteY10" fmla="*/ 1946985 h 1964535"/>
                        <a:gd name="connsiteX11" fmla="*/ 925372 w 1940329"/>
                        <a:gd name="connsiteY11" fmla="*/ 1784628 h 1964535"/>
                        <a:gd name="connsiteX12" fmla="*/ 996804 w 1940329"/>
                        <a:gd name="connsiteY12" fmla="*/ 1732512 h 1964535"/>
                        <a:gd name="connsiteX13" fmla="*/ 1037161 w 1940329"/>
                        <a:gd name="connsiteY13" fmla="*/ 1701103 h 1964535"/>
                        <a:gd name="connsiteX14" fmla="*/ 1055437 w 1940329"/>
                        <a:gd name="connsiteY14" fmla="*/ 1670411 h 1964535"/>
                        <a:gd name="connsiteX15" fmla="*/ 1056623 w 1940329"/>
                        <a:gd name="connsiteY15" fmla="*/ 1664161 h 1964535"/>
                        <a:gd name="connsiteX16" fmla="*/ 0 w 1940329"/>
                        <a:gd name="connsiteY16" fmla="*/ 1054120 h 1964535"/>
                        <a:gd name="connsiteX17" fmla="*/ 1048154 w 1940329"/>
                        <a:gd name="connsiteY17" fmla="*/ 448968 h 1964535"/>
                        <a:gd name="connsiteX18" fmla="*/ 1061423 w 1940329"/>
                        <a:gd name="connsiteY18" fmla="*/ 459802 h 1964535"/>
                        <a:gd name="connsiteX19" fmla="*/ 1079682 w 1940329"/>
                        <a:gd name="connsiteY19" fmla="*/ 490504 h 1964535"/>
                        <a:gd name="connsiteX20" fmla="*/ 1088041 w 1940329"/>
                        <a:gd name="connsiteY20" fmla="*/ 540955 h 1964535"/>
                        <a:gd name="connsiteX21" fmla="*/ 1099778 w 1940329"/>
                        <a:gd name="connsiteY21" fmla="*/ 628596 h 1964535"/>
                        <a:gd name="connsiteX22" fmla="*/ 1266358 w 1940329"/>
                        <a:gd name="connsiteY22" fmla="*/ 662026 h 1964535"/>
                        <a:gd name="connsiteX23" fmla="*/ 1311670 w 1940329"/>
                        <a:gd name="connsiteY23" fmla="*/ 496151 h 1964535"/>
                        <a:gd name="connsiteX24" fmla="*/ 1226473 w 1940329"/>
                        <a:gd name="connsiteY24" fmla="*/ 444602 h 1964535"/>
                        <a:gd name="connsiteX25" fmla="*/ 1187728 w 1940329"/>
                        <a:gd name="connsiteY25" fmla="*/ 419694 h 1964535"/>
                        <a:gd name="connsiteX26" fmla="*/ 1173347 w 1940329"/>
                        <a:gd name="connsiteY26" fmla="*/ 391224 h 1964535"/>
                        <a:gd name="connsiteX27" fmla="*/ 1171464 w 1940329"/>
                        <a:gd name="connsiteY27" fmla="*/ 377775 h 1964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</a:cxnLst>
                      <a:rect l="l" t="t" r="r" b="b"/>
                      <a:pathLst>
                        <a:path w="1940329" h="1964535">
                          <a:moveTo>
                            <a:pt x="1825789" y="0"/>
                          </a:moveTo>
                          <a:lnTo>
                            <a:pt x="1853080" y="76384"/>
                          </a:lnTo>
                          <a:cubicBezTo>
                            <a:pt x="1909783" y="263137"/>
                            <a:pt x="1940329" y="461695"/>
                            <a:pt x="1940329" y="667561"/>
                          </a:cubicBezTo>
                          <a:cubicBezTo>
                            <a:pt x="1940329" y="1087871"/>
                            <a:pt x="1813000" y="1477716"/>
                            <a:pt x="1595698" y="1798827"/>
                          </a:cubicBezTo>
                          <a:lnTo>
                            <a:pt x="1504223" y="1922583"/>
                          </a:lnTo>
                          <a:lnTo>
                            <a:pt x="1174398" y="1732159"/>
                          </a:lnTo>
                          <a:lnTo>
                            <a:pt x="1169094" y="1736077"/>
                          </a:lnTo>
                          <a:cubicBezTo>
                            <a:pt x="1161701" y="1743262"/>
                            <a:pt x="1155179" y="1751936"/>
                            <a:pt x="1150930" y="1762296"/>
                          </a:cubicBezTo>
                          <a:cubicBezTo>
                            <a:pt x="1145166" y="1778180"/>
                            <a:pt x="1144290" y="1796831"/>
                            <a:pt x="1147517" y="1808230"/>
                          </a:cubicBezTo>
                          <a:cubicBezTo>
                            <a:pt x="1149576" y="1844497"/>
                            <a:pt x="1160625" y="1876278"/>
                            <a:pt x="1142843" y="1907698"/>
                          </a:cubicBezTo>
                          <a:cubicBezTo>
                            <a:pt x="1111384" y="1963289"/>
                            <a:pt x="1036525" y="1981556"/>
                            <a:pt x="975438" y="1946985"/>
                          </a:cubicBezTo>
                          <a:cubicBezTo>
                            <a:pt x="916794" y="1913798"/>
                            <a:pt x="893912" y="1840219"/>
                            <a:pt x="925372" y="1784628"/>
                          </a:cubicBezTo>
                          <a:cubicBezTo>
                            <a:pt x="940418" y="1758041"/>
                            <a:pt x="972276" y="1747351"/>
                            <a:pt x="996804" y="1732512"/>
                          </a:cubicBezTo>
                          <a:cubicBezTo>
                            <a:pt x="1010973" y="1724576"/>
                            <a:pt x="1027879" y="1711805"/>
                            <a:pt x="1037161" y="1701103"/>
                          </a:cubicBezTo>
                          <a:cubicBezTo>
                            <a:pt x="1046102" y="1691005"/>
                            <a:pt x="1051848" y="1680496"/>
                            <a:pt x="1055437" y="1670411"/>
                          </a:cubicBezTo>
                          <a:lnTo>
                            <a:pt x="1056623" y="1664161"/>
                          </a:lnTo>
                          <a:lnTo>
                            <a:pt x="0" y="1054120"/>
                          </a:lnTo>
                          <a:lnTo>
                            <a:pt x="1048154" y="448968"/>
                          </a:lnTo>
                          <a:lnTo>
                            <a:pt x="1061423" y="459802"/>
                          </a:lnTo>
                          <a:cubicBezTo>
                            <a:pt x="1068574" y="467767"/>
                            <a:pt x="1075071" y="477830"/>
                            <a:pt x="1079682" y="490504"/>
                          </a:cubicBezTo>
                          <a:cubicBezTo>
                            <a:pt x="1084662" y="503767"/>
                            <a:pt x="1087823" y="524716"/>
                            <a:pt x="1088041" y="540955"/>
                          </a:cubicBezTo>
                          <a:cubicBezTo>
                            <a:pt x="1089385" y="569591"/>
                            <a:pt x="1083586" y="602691"/>
                            <a:pt x="1099778" y="628596"/>
                          </a:cubicBezTo>
                          <a:cubicBezTo>
                            <a:pt x="1133634" y="682760"/>
                            <a:pt x="1209218" y="697742"/>
                            <a:pt x="1266358" y="662026"/>
                          </a:cubicBezTo>
                          <a:cubicBezTo>
                            <a:pt x="1325878" y="624823"/>
                            <a:pt x="1345526" y="550315"/>
                            <a:pt x="1311670" y="496151"/>
                          </a:cubicBezTo>
                          <a:cubicBezTo>
                            <a:pt x="1292534" y="465536"/>
                            <a:pt x="1259331" y="460090"/>
                            <a:pt x="1226473" y="444602"/>
                          </a:cubicBezTo>
                          <a:cubicBezTo>
                            <a:pt x="1214915" y="442001"/>
                            <a:pt x="1198941" y="432336"/>
                            <a:pt x="1187728" y="419694"/>
                          </a:cubicBezTo>
                          <a:cubicBezTo>
                            <a:pt x="1180649" y="411018"/>
                            <a:pt x="1176136" y="401149"/>
                            <a:pt x="1173347" y="391224"/>
                          </a:cubicBezTo>
                          <a:lnTo>
                            <a:pt x="1171464" y="377775"/>
                          </a:lnTo>
                          <a:close/>
                        </a:path>
                      </a:pathLst>
                    </a:custGeom>
                    <a:solidFill>
                      <a:srgbClr val="B6DA8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A20EE0DE-34C7-4EDB-A1D2-BE923DBBA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59426" y="2904584"/>
                      <a:ext cx="231348" cy="198976"/>
                      <a:chOff x="10086999" y="3831431"/>
                      <a:chExt cx="2148321" cy="1847712"/>
                    </a:xfrm>
                    <a:solidFill>
                      <a:srgbClr val="FFFFFF"/>
                    </a:solidFill>
                    <a:effectLst/>
                  </p:grpSpPr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763F53B6-03F9-4B3B-B813-785CE303EF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3460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152" name="Freeform 178">
                          <a:extLst>
                            <a:ext uri="{FF2B5EF4-FFF2-40B4-BE49-F238E27FC236}">
                              <a16:creationId xmlns:a16="http://schemas.microsoft.com/office/drawing/2014/main" id="{4C967FDE-DA2F-4F4D-ADB4-BA27945578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53" name="Oval 152">
                          <a:extLst>
                            <a:ext uri="{FF2B5EF4-FFF2-40B4-BE49-F238E27FC236}">
                              <a16:creationId xmlns:a16="http://schemas.microsoft.com/office/drawing/2014/main" id="{61BC44B4-5933-40D0-8002-6BABF4B834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54" name="Rectangle 153">
                          <a:extLst>
                            <a:ext uri="{FF2B5EF4-FFF2-40B4-BE49-F238E27FC236}">
                              <a16:creationId xmlns:a16="http://schemas.microsoft.com/office/drawing/2014/main" id="{9D4BD23D-1771-4DEC-813A-F6E619E56F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55" name="Rectangle 154">
                          <a:extLst>
                            <a:ext uri="{FF2B5EF4-FFF2-40B4-BE49-F238E27FC236}">
                              <a16:creationId xmlns:a16="http://schemas.microsoft.com/office/drawing/2014/main" id="{65623443-BB6C-49C6-80AD-C00F1F1EC2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41" name="Freeform 167">
                        <a:extLst>
                          <a:ext uri="{FF2B5EF4-FFF2-40B4-BE49-F238E27FC236}">
                            <a16:creationId xmlns:a16="http://schemas.microsoft.com/office/drawing/2014/main" id="{A0050B2D-9895-49C5-A7B4-9B4A976E8A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86999" y="5473336"/>
                        <a:ext cx="2148321" cy="205807"/>
                      </a:xfrm>
                      <a:custGeom>
                        <a:avLst/>
                        <a:gdLst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690418 w 2148321"/>
                          <a:gd name="connsiteY11" fmla="*/ 0 h 205807"/>
                          <a:gd name="connsiteX12" fmla="*/ 727326 w 2148321"/>
                          <a:gd name="connsiteY12" fmla="*/ 0 h 205807"/>
                          <a:gd name="connsiteX13" fmla="*/ 744779 w 2148321"/>
                          <a:gd name="connsiteY13" fmla="*/ 0 h 205807"/>
                          <a:gd name="connsiteX14" fmla="*/ 775023 w 2148321"/>
                          <a:gd name="connsiteY14" fmla="*/ 0 h 205807"/>
                          <a:gd name="connsiteX15" fmla="*/ 782562 w 2148321"/>
                          <a:gd name="connsiteY15" fmla="*/ 36602 h 205807"/>
                          <a:gd name="connsiteX16" fmla="*/ 782562 w 2148321"/>
                          <a:gd name="connsiteY16" fmla="*/ 61437 h 205807"/>
                          <a:gd name="connsiteX17" fmla="*/ 770989 w 2148321"/>
                          <a:gd name="connsiteY17" fmla="*/ 117632 h 205807"/>
                          <a:gd name="connsiteX18" fmla="*/ 766799 w 2148321"/>
                          <a:gd name="connsiteY18" fmla="*/ 123723 h 205807"/>
                          <a:gd name="connsiteX19" fmla="*/ 798108 w 2148321"/>
                          <a:gd name="connsiteY19" fmla="*/ 144416 h 205807"/>
                          <a:gd name="connsiteX20" fmla="*/ 836995 w 2148321"/>
                          <a:gd name="connsiteY20" fmla="*/ 152112 h 205807"/>
                          <a:gd name="connsiteX21" fmla="*/ 1317989 w 2148321"/>
                          <a:gd name="connsiteY21" fmla="*/ 152112 h 205807"/>
                          <a:gd name="connsiteX22" fmla="*/ 1356876 w 2148321"/>
                          <a:gd name="connsiteY22" fmla="*/ 144416 h 205807"/>
                          <a:gd name="connsiteX23" fmla="*/ 1383604 w 2148321"/>
                          <a:gd name="connsiteY23" fmla="*/ 126751 h 205807"/>
                          <a:gd name="connsiteX24" fmla="*/ 1377332 w 2148321"/>
                          <a:gd name="connsiteY24" fmla="*/ 117632 h 205807"/>
                          <a:gd name="connsiteX25" fmla="*/ 1365759 w 2148321"/>
                          <a:gd name="connsiteY25" fmla="*/ 61437 h 205807"/>
                          <a:gd name="connsiteX26" fmla="*/ 1365759 w 2148321"/>
                          <a:gd name="connsiteY26" fmla="*/ 36602 h 205807"/>
                          <a:gd name="connsiteX27" fmla="*/ 1373298 w 2148321"/>
                          <a:gd name="connsiteY27" fmla="*/ 0 h 205807"/>
                          <a:gd name="connsiteX28" fmla="*/ 1410205 w 2148321"/>
                          <a:gd name="connsiteY28" fmla="*/ 0 h 205807"/>
                          <a:gd name="connsiteX29" fmla="*/ 1427659 w 2148321"/>
                          <a:gd name="connsiteY29" fmla="*/ 0 h 205807"/>
                          <a:gd name="connsiteX30" fmla="*/ 1457902 w 2148321"/>
                          <a:gd name="connsiteY30" fmla="*/ 0 h 205807"/>
                          <a:gd name="connsiteX31" fmla="*/ 1465441 w 2148321"/>
                          <a:gd name="connsiteY31" fmla="*/ 36602 h 205807"/>
                          <a:gd name="connsiteX32" fmla="*/ 1465441 w 2148321"/>
                          <a:gd name="connsiteY32" fmla="*/ 61437 h 205807"/>
                          <a:gd name="connsiteX33" fmla="*/ 1453868 w 2148321"/>
                          <a:gd name="connsiteY33" fmla="*/ 117632 h 205807"/>
                          <a:gd name="connsiteX34" fmla="*/ 1449679 w 2148321"/>
                          <a:gd name="connsiteY34" fmla="*/ 123723 h 205807"/>
                          <a:gd name="connsiteX35" fmla="*/ 1480988 w 2148321"/>
                          <a:gd name="connsiteY35" fmla="*/ 144416 h 205807"/>
                          <a:gd name="connsiteX36" fmla="*/ 1519875 w 2148321"/>
                          <a:gd name="connsiteY36" fmla="*/ 152112 h 205807"/>
                          <a:gd name="connsiteX37" fmla="*/ 2000869 w 2148321"/>
                          <a:gd name="connsiteY37" fmla="*/ 152112 h 205807"/>
                          <a:gd name="connsiteX38" fmla="*/ 2100772 w 2148321"/>
                          <a:gd name="connsiteY38" fmla="*/ 54177 h 205807"/>
                          <a:gd name="connsiteX39" fmla="*/ 2100772 w 2148321"/>
                          <a:gd name="connsiteY39" fmla="*/ 37329 h 205807"/>
                          <a:gd name="connsiteX40" fmla="*/ 2093085 w 2148321"/>
                          <a:gd name="connsiteY40" fmla="*/ 0 h 205807"/>
                          <a:gd name="connsiteX41" fmla="*/ 2140782 w 2148321"/>
                          <a:gd name="connsiteY41" fmla="*/ 0 h 205807"/>
                          <a:gd name="connsiteX42" fmla="*/ 2148321 w 2148321"/>
                          <a:gd name="connsiteY42" fmla="*/ 36602 h 205807"/>
                          <a:gd name="connsiteX43" fmla="*/ 2148321 w 2148321"/>
                          <a:gd name="connsiteY43" fmla="*/ 61437 h 205807"/>
                          <a:gd name="connsiteX44" fmla="*/ 2001049 w 2148321"/>
                          <a:gd name="connsiteY44" fmla="*/ 205807 h 205807"/>
                          <a:gd name="connsiteX45" fmla="*/ 1513031 w 2148321"/>
                          <a:gd name="connsiteY45" fmla="*/ 205807 h 205807"/>
                          <a:gd name="connsiteX46" fmla="*/ 1455706 w 2148321"/>
                          <a:gd name="connsiteY46" fmla="*/ 194462 h 205807"/>
                          <a:gd name="connsiteX47" fmla="*/ 1415600 w 2148321"/>
                          <a:gd name="connsiteY47" fmla="*/ 167954 h 205807"/>
                          <a:gd name="connsiteX48" fmla="*/ 1375494 w 2148321"/>
                          <a:gd name="connsiteY48" fmla="*/ 194462 h 205807"/>
                          <a:gd name="connsiteX49" fmla="*/ 1318169 w 2148321"/>
                          <a:gd name="connsiteY49" fmla="*/ 205807 h 205807"/>
                          <a:gd name="connsiteX50" fmla="*/ 830151 w 2148321"/>
                          <a:gd name="connsiteY50" fmla="*/ 205807 h 205807"/>
                          <a:gd name="connsiteX51" fmla="*/ 772826 w 2148321"/>
                          <a:gd name="connsiteY51" fmla="*/ 194462 h 205807"/>
                          <a:gd name="connsiteX52" fmla="*/ 732721 w 2148321"/>
                          <a:gd name="connsiteY52" fmla="*/ 167955 h 205807"/>
                          <a:gd name="connsiteX53" fmla="*/ 692615 w 2148321"/>
                          <a:gd name="connsiteY53" fmla="*/ 194462 h 205807"/>
                          <a:gd name="connsiteX54" fmla="*/ 635290 w 2148321"/>
                          <a:gd name="connsiteY54" fmla="*/ 205807 h 205807"/>
                          <a:gd name="connsiteX55" fmla="*/ 147272 w 2148321"/>
                          <a:gd name="connsiteY55" fmla="*/ 205807 h 205807"/>
                          <a:gd name="connsiteX56" fmla="*/ 0 w 2148321"/>
                          <a:gd name="connsiteY56" fmla="*/ 61437 h 205807"/>
                          <a:gd name="connsiteX57" fmla="*/ 0 w 2148321"/>
                          <a:gd name="connsiteY57" fmla="*/ 36602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27326 w 2148321"/>
                          <a:gd name="connsiteY11" fmla="*/ 0 h 205807"/>
                          <a:gd name="connsiteX12" fmla="*/ 744779 w 2148321"/>
                          <a:gd name="connsiteY12" fmla="*/ 0 h 205807"/>
                          <a:gd name="connsiteX13" fmla="*/ 775023 w 2148321"/>
                          <a:gd name="connsiteY13" fmla="*/ 0 h 205807"/>
                          <a:gd name="connsiteX14" fmla="*/ 782562 w 2148321"/>
                          <a:gd name="connsiteY14" fmla="*/ 36602 h 205807"/>
                          <a:gd name="connsiteX15" fmla="*/ 782562 w 2148321"/>
                          <a:gd name="connsiteY15" fmla="*/ 61437 h 205807"/>
                          <a:gd name="connsiteX16" fmla="*/ 770989 w 2148321"/>
                          <a:gd name="connsiteY16" fmla="*/ 117632 h 205807"/>
                          <a:gd name="connsiteX17" fmla="*/ 766799 w 2148321"/>
                          <a:gd name="connsiteY17" fmla="*/ 123723 h 205807"/>
                          <a:gd name="connsiteX18" fmla="*/ 798108 w 2148321"/>
                          <a:gd name="connsiteY18" fmla="*/ 144416 h 205807"/>
                          <a:gd name="connsiteX19" fmla="*/ 836995 w 2148321"/>
                          <a:gd name="connsiteY19" fmla="*/ 152112 h 205807"/>
                          <a:gd name="connsiteX20" fmla="*/ 1317989 w 2148321"/>
                          <a:gd name="connsiteY20" fmla="*/ 152112 h 205807"/>
                          <a:gd name="connsiteX21" fmla="*/ 1356876 w 2148321"/>
                          <a:gd name="connsiteY21" fmla="*/ 144416 h 205807"/>
                          <a:gd name="connsiteX22" fmla="*/ 1383604 w 2148321"/>
                          <a:gd name="connsiteY22" fmla="*/ 126751 h 205807"/>
                          <a:gd name="connsiteX23" fmla="*/ 1377332 w 2148321"/>
                          <a:gd name="connsiteY23" fmla="*/ 117632 h 205807"/>
                          <a:gd name="connsiteX24" fmla="*/ 1365759 w 2148321"/>
                          <a:gd name="connsiteY24" fmla="*/ 61437 h 205807"/>
                          <a:gd name="connsiteX25" fmla="*/ 1365759 w 2148321"/>
                          <a:gd name="connsiteY25" fmla="*/ 36602 h 205807"/>
                          <a:gd name="connsiteX26" fmla="*/ 1373298 w 2148321"/>
                          <a:gd name="connsiteY26" fmla="*/ 0 h 205807"/>
                          <a:gd name="connsiteX27" fmla="*/ 1410205 w 2148321"/>
                          <a:gd name="connsiteY27" fmla="*/ 0 h 205807"/>
                          <a:gd name="connsiteX28" fmla="*/ 1427659 w 2148321"/>
                          <a:gd name="connsiteY28" fmla="*/ 0 h 205807"/>
                          <a:gd name="connsiteX29" fmla="*/ 1457902 w 2148321"/>
                          <a:gd name="connsiteY29" fmla="*/ 0 h 205807"/>
                          <a:gd name="connsiteX30" fmla="*/ 1465441 w 2148321"/>
                          <a:gd name="connsiteY30" fmla="*/ 36602 h 205807"/>
                          <a:gd name="connsiteX31" fmla="*/ 1465441 w 2148321"/>
                          <a:gd name="connsiteY31" fmla="*/ 61437 h 205807"/>
                          <a:gd name="connsiteX32" fmla="*/ 1453868 w 2148321"/>
                          <a:gd name="connsiteY32" fmla="*/ 117632 h 205807"/>
                          <a:gd name="connsiteX33" fmla="*/ 1449679 w 2148321"/>
                          <a:gd name="connsiteY33" fmla="*/ 123723 h 205807"/>
                          <a:gd name="connsiteX34" fmla="*/ 1480988 w 2148321"/>
                          <a:gd name="connsiteY34" fmla="*/ 144416 h 205807"/>
                          <a:gd name="connsiteX35" fmla="*/ 1519875 w 2148321"/>
                          <a:gd name="connsiteY35" fmla="*/ 152112 h 205807"/>
                          <a:gd name="connsiteX36" fmla="*/ 2000869 w 2148321"/>
                          <a:gd name="connsiteY36" fmla="*/ 152112 h 205807"/>
                          <a:gd name="connsiteX37" fmla="*/ 2100772 w 2148321"/>
                          <a:gd name="connsiteY37" fmla="*/ 54177 h 205807"/>
                          <a:gd name="connsiteX38" fmla="*/ 2100772 w 2148321"/>
                          <a:gd name="connsiteY38" fmla="*/ 37329 h 205807"/>
                          <a:gd name="connsiteX39" fmla="*/ 2093085 w 2148321"/>
                          <a:gd name="connsiteY39" fmla="*/ 0 h 205807"/>
                          <a:gd name="connsiteX40" fmla="*/ 2140782 w 2148321"/>
                          <a:gd name="connsiteY40" fmla="*/ 0 h 205807"/>
                          <a:gd name="connsiteX41" fmla="*/ 2148321 w 2148321"/>
                          <a:gd name="connsiteY41" fmla="*/ 36602 h 205807"/>
                          <a:gd name="connsiteX42" fmla="*/ 2148321 w 2148321"/>
                          <a:gd name="connsiteY42" fmla="*/ 61437 h 205807"/>
                          <a:gd name="connsiteX43" fmla="*/ 2001049 w 2148321"/>
                          <a:gd name="connsiteY43" fmla="*/ 205807 h 205807"/>
                          <a:gd name="connsiteX44" fmla="*/ 1513031 w 2148321"/>
                          <a:gd name="connsiteY44" fmla="*/ 205807 h 205807"/>
                          <a:gd name="connsiteX45" fmla="*/ 1455706 w 2148321"/>
                          <a:gd name="connsiteY45" fmla="*/ 194462 h 205807"/>
                          <a:gd name="connsiteX46" fmla="*/ 1415600 w 2148321"/>
                          <a:gd name="connsiteY46" fmla="*/ 167954 h 205807"/>
                          <a:gd name="connsiteX47" fmla="*/ 1375494 w 2148321"/>
                          <a:gd name="connsiteY47" fmla="*/ 194462 h 205807"/>
                          <a:gd name="connsiteX48" fmla="*/ 1318169 w 2148321"/>
                          <a:gd name="connsiteY48" fmla="*/ 205807 h 205807"/>
                          <a:gd name="connsiteX49" fmla="*/ 830151 w 2148321"/>
                          <a:gd name="connsiteY49" fmla="*/ 205807 h 205807"/>
                          <a:gd name="connsiteX50" fmla="*/ 772826 w 2148321"/>
                          <a:gd name="connsiteY50" fmla="*/ 194462 h 205807"/>
                          <a:gd name="connsiteX51" fmla="*/ 732721 w 2148321"/>
                          <a:gd name="connsiteY51" fmla="*/ 167955 h 205807"/>
                          <a:gd name="connsiteX52" fmla="*/ 692615 w 2148321"/>
                          <a:gd name="connsiteY52" fmla="*/ 194462 h 205807"/>
                          <a:gd name="connsiteX53" fmla="*/ 635290 w 2148321"/>
                          <a:gd name="connsiteY53" fmla="*/ 205807 h 205807"/>
                          <a:gd name="connsiteX54" fmla="*/ 147272 w 2148321"/>
                          <a:gd name="connsiteY54" fmla="*/ 205807 h 205807"/>
                          <a:gd name="connsiteX55" fmla="*/ 0 w 2148321"/>
                          <a:gd name="connsiteY55" fmla="*/ 61437 h 205807"/>
                          <a:gd name="connsiteX56" fmla="*/ 0 w 2148321"/>
                          <a:gd name="connsiteY56" fmla="*/ 36602 h 205807"/>
                          <a:gd name="connsiteX57" fmla="*/ 7539 w 2148321"/>
                          <a:gd name="connsiteY57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44779 w 2148321"/>
                          <a:gd name="connsiteY11" fmla="*/ 0 h 205807"/>
                          <a:gd name="connsiteX12" fmla="*/ 775023 w 2148321"/>
                          <a:gd name="connsiteY12" fmla="*/ 0 h 205807"/>
                          <a:gd name="connsiteX13" fmla="*/ 782562 w 2148321"/>
                          <a:gd name="connsiteY13" fmla="*/ 36602 h 205807"/>
                          <a:gd name="connsiteX14" fmla="*/ 782562 w 2148321"/>
                          <a:gd name="connsiteY14" fmla="*/ 61437 h 205807"/>
                          <a:gd name="connsiteX15" fmla="*/ 770989 w 2148321"/>
                          <a:gd name="connsiteY15" fmla="*/ 117632 h 205807"/>
                          <a:gd name="connsiteX16" fmla="*/ 766799 w 2148321"/>
                          <a:gd name="connsiteY16" fmla="*/ 123723 h 205807"/>
                          <a:gd name="connsiteX17" fmla="*/ 798108 w 2148321"/>
                          <a:gd name="connsiteY17" fmla="*/ 144416 h 205807"/>
                          <a:gd name="connsiteX18" fmla="*/ 836995 w 2148321"/>
                          <a:gd name="connsiteY18" fmla="*/ 152112 h 205807"/>
                          <a:gd name="connsiteX19" fmla="*/ 1317989 w 2148321"/>
                          <a:gd name="connsiteY19" fmla="*/ 152112 h 205807"/>
                          <a:gd name="connsiteX20" fmla="*/ 1356876 w 2148321"/>
                          <a:gd name="connsiteY20" fmla="*/ 144416 h 205807"/>
                          <a:gd name="connsiteX21" fmla="*/ 1383604 w 2148321"/>
                          <a:gd name="connsiteY21" fmla="*/ 126751 h 205807"/>
                          <a:gd name="connsiteX22" fmla="*/ 1377332 w 2148321"/>
                          <a:gd name="connsiteY22" fmla="*/ 117632 h 205807"/>
                          <a:gd name="connsiteX23" fmla="*/ 1365759 w 2148321"/>
                          <a:gd name="connsiteY23" fmla="*/ 61437 h 205807"/>
                          <a:gd name="connsiteX24" fmla="*/ 1365759 w 2148321"/>
                          <a:gd name="connsiteY24" fmla="*/ 36602 h 205807"/>
                          <a:gd name="connsiteX25" fmla="*/ 1373298 w 2148321"/>
                          <a:gd name="connsiteY25" fmla="*/ 0 h 205807"/>
                          <a:gd name="connsiteX26" fmla="*/ 1410205 w 2148321"/>
                          <a:gd name="connsiteY26" fmla="*/ 0 h 205807"/>
                          <a:gd name="connsiteX27" fmla="*/ 1427659 w 2148321"/>
                          <a:gd name="connsiteY27" fmla="*/ 0 h 205807"/>
                          <a:gd name="connsiteX28" fmla="*/ 1457902 w 2148321"/>
                          <a:gd name="connsiteY28" fmla="*/ 0 h 205807"/>
                          <a:gd name="connsiteX29" fmla="*/ 1465441 w 2148321"/>
                          <a:gd name="connsiteY29" fmla="*/ 36602 h 205807"/>
                          <a:gd name="connsiteX30" fmla="*/ 1465441 w 2148321"/>
                          <a:gd name="connsiteY30" fmla="*/ 61437 h 205807"/>
                          <a:gd name="connsiteX31" fmla="*/ 1453868 w 2148321"/>
                          <a:gd name="connsiteY31" fmla="*/ 117632 h 205807"/>
                          <a:gd name="connsiteX32" fmla="*/ 1449679 w 2148321"/>
                          <a:gd name="connsiteY32" fmla="*/ 123723 h 205807"/>
                          <a:gd name="connsiteX33" fmla="*/ 1480988 w 2148321"/>
                          <a:gd name="connsiteY33" fmla="*/ 144416 h 205807"/>
                          <a:gd name="connsiteX34" fmla="*/ 1519875 w 2148321"/>
                          <a:gd name="connsiteY34" fmla="*/ 152112 h 205807"/>
                          <a:gd name="connsiteX35" fmla="*/ 2000869 w 2148321"/>
                          <a:gd name="connsiteY35" fmla="*/ 152112 h 205807"/>
                          <a:gd name="connsiteX36" fmla="*/ 2100772 w 2148321"/>
                          <a:gd name="connsiteY36" fmla="*/ 54177 h 205807"/>
                          <a:gd name="connsiteX37" fmla="*/ 2100772 w 2148321"/>
                          <a:gd name="connsiteY37" fmla="*/ 37329 h 205807"/>
                          <a:gd name="connsiteX38" fmla="*/ 2093085 w 2148321"/>
                          <a:gd name="connsiteY38" fmla="*/ 0 h 205807"/>
                          <a:gd name="connsiteX39" fmla="*/ 2140782 w 2148321"/>
                          <a:gd name="connsiteY39" fmla="*/ 0 h 205807"/>
                          <a:gd name="connsiteX40" fmla="*/ 2148321 w 2148321"/>
                          <a:gd name="connsiteY40" fmla="*/ 36602 h 205807"/>
                          <a:gd name="connsiteX41" fmla="*/ 2148321 w 2148321"/>
                          <a:gd name="connsiteY41" fmla="*/ 61437 h 205807"/>
                          <a:gd name="connsiteX42" fmla="*/ 2001049 w 2148321"/>
                          <a:gd name="connsiteY42" fmla="*/ 205807 h 205807"/>
                          <a:gd name="connsiteX43" fmla="*/ 1513031 w 2148321"/>
                          <a:gd name="connsiteY43" fmla="*/ 205807 h 205807"/>
                          <a:gd name="connsiteX44" fmla="*/ 1455706 w 2148321"/>
                          <a:gd name="connsiteY44" fmla="*/ 194462 h 205807"/>
                          <a:gd name="connsiteX45" fmla="*/ 1415600 w 2148321"/>
                          <a:gd name="connsiteY45" fmla="*/ 167954 h 205807"/>
                          <a:gd name="connsiteX46" fmla="*/ 1375494 w 2148321"/>
                          <a:gd name="connsiteY46" fmla="*/ 194462 h 205807"/>
                          <a:gd name="connsiteX47" fmla="*/ 1318169 w 2148321"/>
                          <a:gd name="connsiteY47" fmla="*/ 205807 h 205807"/>
                          <a:gd name="connsiteX48" fmla="*/ 830151 w 2148321"/>
                          <a:gd name="connsiteY48" fmla="*/ 205807 h 205807"/>
                          <a:gd name="connsiteX49" fmla="*/ 772826 w 2148321"/>
                          <a:gd name="connsiteY49" fmla="*/ 194462 h 205807"/>
                          <a:gd name="connsiteX50" fmla="*/ 732721 w 2148321"/>
                          <a:gd name="connsiteY50" fmla="*/ 167955 h 205807"/>
                          <a:gd name="connsiteX51" fmla="*/ 692615 w 2148321"/>
                          <a:gd name="connsiteY51" fmla="*/ 194462 h 205807"/>
                          <a:gd name="connsiteX52" fmla="*/ 635290 w 2148321"/>
                          <a:gd name="connsiteY52" fmla="*/ 205807 h 205807"/>
                          <a:gd name="connsiteX53" fmla="*/ 147272 w 2148321"/>
                          <a:gd name="connsiteY53" fmla="*/ 205807 h 205807"/>
                          <a:gd name="connsiteX54" fmla="*/ 0 w 2148321"/>
                          <a:gd name="connsiteY54" fmla="*/ 61437 h 205807"/>
                          <a:gd name="connsiteX55" fmla="*/ 0 w 2148321"/>
                          <a:gd name="connsiteY55" fmla="*/ 36602 h 205807"/>
                          <a:gd name="connsiteX56" fmla="*/ 7539 w 2148321"/>
                          <a:gd name="connsiteY56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75023 w 2148321"/>
                          <a:gd name="connsiteY11" fmla="*/ 0 h 205807"/>
                          <a:gd name="connsiteX12" fmla="*/ 782562 w 2148321"/>
                          <a:gd name="connsiteY12" fmla="*/ 36602 h 205807"/>
                          <a:gd name="connsiteX13" fmla="*/ 782562 w 2148321"/>
                          <a:gd name="connsiteY13" fmla="*/ 61437 h 205807"/>
                          <a:gd name="connsiteX14" fmla="*/ 770989 w 2148321"/>
                          <a:gd name="connsiteY14" fmla="*/ 117632 h 205807"/>
                          <a:gd name="connsiteX15" fmla="*/ 766799 w 2148321"/>
                          <a:gd name="connsiteY15" fmla="*/ 123723 h 205807"/>
                          <a:gd name="connsiteX16" fmla="*/ 798108 w 2148321"/>
                          <a:gd name="connsiteY16" fmla="*/ 144416 h 205807"/>
                          <a:gd name="connsiteX17" fmla="*/ 836995 w 2148321"/>
                          <a:gd name="connsiteY17" fmla="*/ 152112 h 205807"/>
                          <a:gd name="connsiteX18" fmla="*/ 1317989 w 2148321"/>
                          <a:gd name="connsiteY18" fmla="*/ 152112 h 205807"/>
                          <a:gd name="connsiteX19" fmla="*/ 1356876 w 2148321"/>
                          <a:gd name="connsiteY19" fmla="*/ 144416 h 205807"/>
                          <a:gd name="connsiteX20" fmla="*/ 1383604 w 2148321"/>
                          <a:gd name="connsiteY20" fmla="*/ 126751 h 205807"/>
                          <a:gd name="connsiteX21" fmla="*/ 1377332 w 2148321"/>
                          <a:gd name="connsiteY21" fmla="*/ 117632 h 205807"/>
                          <a:gd name="connsiteX22" fmla="*/ 1365759 w 2148321"/>
                          <a:gd name="connsiteY22" fmla="*/ 61437 h 205807"/>
                          <a:gd name="connsiteX23" fmla="*/ 1365759 w 2148321"/>
                          <a:gd name="connsiteY23" fmla="*/ 36602 h 205807"/>
                          <a:gd name="connsiteX24" fmla="*/ 1373298 w 2148321"/>
                          <a:gd name="connsiteY24" fmla="*/ 0 h 205807"/>
                          <a:gd name="connsiteX25" fmla="*/ 1410205 w 2148321"/>
                          <a:gd name="connsiteY25" fmla="*/ 0 h 205807"/>
                          <a:gd name="connsiteX26" fmla="*/ 1427659 w 2148321"/>
                          <a:gd name="connsiteY26" fmla="*/ 0 h 205807"/>
                          <a:gd name="connsiteX27" fmla="*/ 1457902 w 2148321"/>
                          <a:gd name="connsiteY27" fmla="*/ 0 h 205807"/>
                          <a:gd name="connsiteX28" fmla="*/ 1465441 w 2148321"/>
                          <a:gd name="connsiteY28" fmla="*/ 36602 h 205807"/>
                          <a:gd name="connsiteX29" fmla="*/ 1465441 w 2148321"/>
                          <a:gd name="connsiteY29" fmla="*/ 61437 h 205807"/>
                          <a:gd name="connsiteX30" fmla="*/ 1453868 w 2148321"/>
                          <a:gd name="connsiteY30" fmla="*/ 117632 h 205807"/>
                          <a:gd name="connsiteX31" fmla="*/ 1449679 w 2148321"/>
                          <a:gd name="connsiteY31" fmla="*/ 123723 h 205807"/>
                          <a:gd name="connsiteX32" fmla="*/ 1480988 w 2148321"/>
                          <a:gd name="connsiteY32" fmla="*/ 144416 h 205807"/>
                          <a:gd name="connsiteX33" fmla="*/ 1519875 w 2148321"/>
                          <a:gd name="connsiteY33" fmla="*/ 152112 h 205807"/>
                          <a:gd name="connsiteX34" fmla="*/ 2000869 w 2148321"/>
                          <a:gd name="connsiteY34" fmla="*/ 152112 h 205807"/>
                          <a:gd name="connsiteX35" fmla="*/ 2100772 w 2148321"/>
                          <a:gd name="connsiteY35" fmla="*/ 54177 h 205807"/>
                          <a:gd name="connsiteX36" fmla="*/ 2100772 w 2148321"/>
                          <a:gd name="connsiteY36" fmla="*/ 37329 h 205807"/>
                          <a:gd name="connsiteX37" fmla="*/ 2093085 w 2148321"/>
                          <a:gd name="connsiteY37" fmla="*/ 0 h 205807"/>
                          <a:gd name="connsiteX38" fmla="*/ 2140782 w 2148321"/>
                          <a:gd name="connsiteY38" fmla="*/ 0 h 205807"/>
                          <a:gd name="connsiteX39" fmla="*/ 2148321 w 2148321"/>
                          <a:gd name="connsiteY39" fmla="*/ 36602 h 205807"/>
                          <a:gd name="connsiteX40" fmla="*/ 2148321 w 2148321"/>
                          <a:gd name="connsiteY40" fmla="*/ 61437 h 205807"/>
                          <a:gd name="connsiteX41" fmla="*/ 2001049 w 2148321"/>
                          <a:gd name="connsiteY41" fmla="*/ 205807 h 205807"/>
                          <a:gd name="connsiteX42" fmla="*/ 1513031 w 2148321"/>
                          <a:gd name="connsiteY42" fmla="*/ 205807 h 205807"/>
                          <a:gd name="connsiteX43" fmla="*/ 1455706 w 2148321"/>
                          <a:gd name="connsiteY43" fmla="*/ 194462 h 205807"/>
                          <a:gd name="connsiteX44" fmla="*/ 1415600 w 2148321"/>
                          <a:gd name="connsiteY44" fmla="*/ 167954 h 205807"/>
                          <a:gd name="connsiteX45" fmla="*/ 1375494 w 2148321"/>
                          <a:gd name="connsiteY45" fmla="*/ 194462 h 205807"/>
                          <a:gd name="connsiteX46" fmla="*/ 1318169 w 2148321"/>
                          <a:gd name="connsiteY46" fmla="*/ 205807 h 205807"/>
                          <a:gd name="connsiteX47" fmla="*/ 830151 w 2148321"/>
                          <a:gd name="connsiteY47" fmla="*/ 205807 h 205807"/>
                          <a:gd name="connsiteX48" fmla="*/ 772826 w 2148321"/>
                          <a:gd name="connsiteY48" fmla="*/ 194462 h 205807"/>
                          <a:gd name="connsiteX49" fmla="*/ 732721 w 2148321"/>
                          <a:gd name="connsiteY49" fmla="*/ 167955 h 205807"/>
                          <a:gd name="connsiteX50" fmla="*/ 692615 w 2148321"/>
                          <a:gd name="connsiteY50" fmla="*/ 194462 h 205807"/>
                          <a:gd name="connsiteX51" fmla="*/ 635290 w 2148321"/>
                          <a:gd name="connsiteY51" fmla="*/ 205807 h 205807"/>
                          <a:gd name="connsiteX52" fmla="*/ 147272 w 2148321"/>
                          <a:gd name="connsiteY52" fmla="*/ 205807 h 205807"/>
                          <a:gd name="connsiteX53" fmla="*/ 0 w 2148321"/>
                          <a:gd name="connsiteY53" fmla="*/ 61437 h 205807"/>
                          <a:gd name="connsiteX54" fmla="*/ 0 w 2148321"/>
                          <a:gd name="connsiteY54" fmla="*/ 36602 h 205807"/>
                          <a:gd name="connsiteX55" fmla="*/ 7539 w 2148321"/>
                          <a:gd name="connsiteY55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682879 w 2148321"/>
                          <a:gd name="connsiteY10" fmla="*/ 36602 h 205807"/>
                          <a:gd name="connsiteX11" fmla="*/ 782562 w 2148321"/>
                          <a:gd name="connsiteY11" fmla="*/ 36602 h 205807"/>
                          <a:gd name="connsiteX12" fmla="*/ 782562 w 2148321"/>
                          <a:gd name="connsiteY12" fmla="*/ 61437 h 205807"/>
                          <a:gd name="connsiteX13" fmla="*/ 770989 w 2148321"/>
                          <a:gd name="connsiteY13" fmla="*/ 117632 h 205807"/>
                          <a:gd name="connsiteX14" fmla="*/ 766799 w 2148321"/>
                          <a:gd name="connsiteY14" fmla="*/ 123723 h 205807"/>
                          <a:gd name="connsiteX15" fmla="*/ 798108 w 2148321"/>
                          <a:gd name="connsiteY15" fmla="*/ 144416 h 205807"/>
                          <a:gd name="connsiteX16" fmla="*/ 836995 w 2148321"/>
                          <a:gd name="connsiteY16" fmla="*/ 152112 h 205807"/>
                          <a:gd name="connsiteX17" fmla="*/ 1317989 w 2148321"/>
                          <a:gd name="connsiteY17" fmla="*/ 152112 h 205807"/>
                          <a:gd name="connsiteX18" fmla="*/ 1356876 w 2148321"/>
                          <a:gd name="connsiteY18" fmla="*/ 144416 h 205807"/>
                          <a:gd name="connsiteX19" fmla="*/ 1383604 w 2148321"/>
                          <a:gd name="connsiteY19" fmla="*/ 126751 h 205807"/>
                          <a:gd name="connsiteX20" fmla="*/ 1377332 w 2148321"/>
                          <a:gd name="connsiteY20" fmla="*/ 117632 h 205807"/>
                          <a:gd name="connsiteX21" fmla="*/ 1365759 w 2148321"/>
                          <a:gd name="connsiteY21" fmla="*/ 61437 h 205807"/>
                          <a:gd name="connsiteX22" fmla="*/ 1365759 w 2148321"/>
                          <a:gd name="connsiteY22" fmla="*/ 36602 h 205807"/>
                          <a:gd name="connsiteX23" fmla="*/ 1373298 w 2148321"/>
                          <a:gd name="connsiteY23" fmla="*/ 0 h 205807"/>
                          <a:gd name="connsiteX24" fmla="*/ 1410205 w 2148321"/>
                          <a:gd name="connsiteY24" fmla="*/ 0 h 205807"/>
                          <a:gd name="connsiteX25" fmla="*/ 1427659 w 2148321"/>
                          <a:gd name="connsiteY25" fmla="*/ 0 h 205807"/>
                          <a:gd name="connsiteX26" fmla="*/ 1457902 w 2148321"/>
                          <a:gd name="connsiteY26" fmla="*/ 0 h 205807"/>
                          <a:gd name="connsiteX27" fmla="*/ 1465441 w 2148321"/>
                          <a:gd name="connsiteY27" fmla="*/ 36602 h 205807"/>
                          <a:gd name="connsiteX28" fmla="*/ 1465441 w 2148321"/>
                          <a:gd name="connsiteY28" fmla="*/ 61437 h 205807"/>
                          <a:gd name="connsiteX29" fmla="*/ 1453868 w 2148321"/>
                          <a:gd name="connsiteY29" fmla="*/ 117632 h 205807"/>
                          <a:gd name="connsiteX30" fmla="*/ 1449679 w 2148321"/>
                          <a:gd name="connsiteY30" fmla="*/ 123723 h 205807"/>
                          <a:gd name="connsiteX31" fmla="*/ 1480988 w 2148321"/>
                          <a:gd name="connsiteY31" fmla="*/ 144416 h 205807"/>
                          <a:gd name="connsiteX32" fmla="*/ 1519875 w 2148321"/>
                          <a:gd name="connsiteY32" fmla="*/ 152112 h 205807"/>
                          <a:gd name="connsiteX33" fmla="*/ 2000869 w 2148321"/>
                          <a:gd name="connsiteY33" fmla="*/ 152112 h 205807"/>
                          <a:gd name="connsiteX34" fmla="*/ 2100772 w 2148321"/>
                          <a:gd name="connsiteY34" fmla="*/ 54177 h 205807"/>
                          <a:gd name="connsiteX35" fmla="*/ 2100772 w 2148321"/>
                          <a:gd name="connsiteY35" fmla="*/ 37329 h 205807"/>
                          <a:gd name="connsiteX36" fmla="*/ 2093085 w 2148321"/>
                          <a:gd name="connsiteY36" fmla="*/ 0 h 205807"/>
                          <a:gd name="connsiteX37" fmla="*/ 2140782 w 2148321"/>
                          <a:gd name="connsiteY37" fmla="*/ 0 h 205807"/>
                          <a:gd name="connsiteX38" fmla="*/ 2148321 w 2148321"/>
                          <a:gd name="connsiteY38" fmla="*/ 36602 h 205807"/>
                          <a:gd name="connsiteX39" fmla="*/ 2148321 w 2148321"/>
                          <a:gd name="connsiteY39" fmla="*/ 61437 h 205807"/>
                          <a:gd name="connsiteX40" fmla="*/ 2001049 w 2148321"/>
                          <a:gd name="connsiteY40" fmla="*/ 205807 h 205807"/>
                          <a:gd name="connsiteX41" fmla="*/ 1513031 w 2148321"/>
                          <a:gd name="connsiteY41" fmla="*/ 205807 h 205807"/>
                          <a:gd name="connsiteX42" fmla="*/ 1455706 w 2148321"/>
                          <a:gd name="connsiteY42" fmla="*/ 194462 h 205807"/>
                          <a:gd name="connsiteX43" fmla="*/ 1415600 w 2148321"/>
                          <a:gd name="connsiteY43" fmla="*/ 167954 h 205807"/>
                          <a:gd name="connsiteX44" fmla="*/ 1375494 w 2148321"/>
                          <a:gd name="connsiteY44" fmla="*/ 194462 h 205807"/>
                          <a:gd name="connsiteX45" fmla="*/ 1318169 w 2148321"/>
                          <a:gd name="connsiteY45" fmla="*/ 205807 h 205807"/>
                          <a:gd name="connsiteX46" fmla="*/ 830151 w 2148321"/>
                          <a:gd name="connsiteY46" fmla="*/ 205807 h 205807"/>
                          <a:gd name="connsiteX47" fmla="*/ 772826 w 2148321"/>
                          <a:gd name="connsiteY47" fmla="*/ 194462 h 205807"/>
                          <a:gd name="connsiteX48" fmla="*/ 732721 w 2148321"/>
                          <a:gd name="connsiteY48" fmla="*/ 167955 h 205807"/>
                          <a:gd name="connsiteX49" fmla="*/ 692615 w 2148321"/>
                          <a:gd name="connsiteY49" fmla="*/ 194462 h 205807"/>
                          <a:gd name="connsiteX50" fmla="*/ 635290 w 2148321"/>
                          <a:gd name="connsiteY50" fmla="*/ 205807 h 205807"/>
                          <a:gd name="connsiteX51" fmla="*/ 147272 w 2148321"/>
                          <a:gd name="connsiteY51" fmla="*/ 205807 h 205807"/>
                          <a:gd name="connsiteX52" fmla="*/ 0 w 2148321"/>
                          <a:gd name="connsiteY52" fmla="*/ 61437 h 205807"/>
                          <a:gd name="connsiteX53" fmla="*/ 0 w 2148321"/>
                          <a:gd name="connsiteY53" fmla="*/ 36602 h 205807"/>
                          <a:gd name="connsiteX54" fmla="*/ 7539 w 2148321"/>
                          <a:gd name="connsiteY5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82562 w 2148321"/>
                          <a:gd name="connsiteY10" fmla="*/ 36602 h 205807"/>
                          <a:gd name="connsiteX11" fmla="*/ 782562 w 2148321"/>
                          <a:gd name="connsiteY11" fmla="*/ 61437 h 205807"/>
                          <a:gd name="connsiteX12" fmla="*/ 770989 w 2148321"/>
                          <a:gd name="connsiteY12" fmla="*/ 117632 h 205807"/>
                          <a:gd name="connsiteX13" fmla="*/ 766799 w 2148321"/>
                          <a:gd name="connsiteY13" fmla="*/ 123723 h 205807"/>
                          <a:gd name="connsiteX14" fmla="*/ 798108 w 2148321"/>
                          <a:gd name="connsiteY14" fmla="*/ 144416 h 205807"/>
                          <a:gd name="connsiteX15" fmla="*/ 836995 w 2148321"/>
                          <a:gd name="connsiteY15" fmla="*/ 152112 h 205807"/>
                          <a:gd name="connsiteX16" fmla="*/ 1317989 w 2148321"/>
                          <a:gd name="connsiteY16" fmla="*/ 152112 h 205807"/>
                          <a:gd name="connsiteX17" fmla="*/ 1356876 w 2148321"/>
                          <a:gd name="connsiteY17" fmla="*/ 144416 h 205807"/>
                          <a:gd name="connsiteX18" fmla="*/ 1383604 w 2148321"/>
                          <a:gd name="connsiteY18" fmla="*/ 126751 h 205807"/>
                          <a:gd name="connsiteX19" fmla="*/ 1377332 w 2148321"/>
                          <a:gd name="connsiteY19" fmla="*/ 117632 h 205807"/>
                          <a:gd name="connsiteX20" fmla="*/ 1365759 w 2148321"/>
                          <a:gd name="connsiteY20" fmla="*/ 61437 h 205807"/>
                          <a:gd name="connsiteX21" fmla="*/ 1365759 w 2148321"/>
                          <a:gd name="connsiteY21" fmla="*/ 36602 h 205807"/>
                          <a:gd name="connsiteX22" fmla="*/ 1373298 w 2148321"/>
                          <a:gd name="connsiteY22" fmla="*/ 0 h 205807"/>
                          <a:gd name="connsiteX23" fmla="*/ 1410205 w 2148321"/>
                          <a:gd name="connsiteY23" fmla="*/ 0 h 205807"/>
                          <a:gd name="connsiteX24" fmla="*/ 1427659 w 2148321"/>
                          <a:gd name="connsiteY24" fmla="*/ 0 h 205807"/>
                          <a:gd name="connsiteX25" fmla="*/ 1457902 w 2148321"/>
                          <a:gd name="connsiteY25" fmla="*/ 0 h 205807"/>
                          <a:gd name="connsiteX26" fmla="*/ 1465441 w 2148321"/>
                          <a:gd name="connsiteY26" fmla="*/ 36602 h 205807"/>
                          <a:gd name="connsiteX27" fmla="*/ 1465441 w 2148321"/>
                          <a:gd name="connsiteY27" fmla="*/ 61437 h 205807"/>
                          <a:gd name="connsiteX28" fmla="*/ 1453868 w 2148321"/>
                          <a:gd name="connsiteY28" fmla="*/ 117632 h 205807"/>
                          <a:gd name="connsiteX29" fmla="*/ 1449679 w 2148321"/>
                          <a:gd name="connsiteY29" fmla="*/ 123723 h 205807"/>
                          <a:gd name="connsiteX30" fmla="*/ 1480988 w 2148321"/>
                          <a:gd name="connsiteY30" fmla="*/ 144416 h 205807"/>
                          <a:gd name="connsiteX31" fmla="*/ 1519875 w 2148321"/>
                          <a:gd name="connsiteY31" fmla="*/ 152112 h 205807"/>
                          <a:gd name="connsiteX32" fmla="*/ 2000869 w 2148321"/>
                          <a:gd name="connsiteY32" fmla="*/ 152112 h 205807"/>
                          <a:gd name="connsiteX33" fmla="*/ 2100772 w 2148321"/>
                          <a:gd name="connsiteY33" fmla="*/ 54177 h 205807"/>
                          <a:gd name="connsiteX34" fmla="*/ 2100772 w 2148321"/>
                          <a:gd name="connsiteY34" fmla="*/ 37329 h 205807"/>
                          <a:gd name="connsiteX35" fmla="*/ 2093085 w 2148321"/>
                          <a:gd name="connsiteY35" fmla="*/ 0 h 205807"/>
                          <a:gd name="connsiteX36" fmla="*/ 2140782 w 2148321"/>
                          <a:gd name="connsiteY36" fmla="*/ 0 h 205807"/>
                          <a:gd name="connsiteX37" fmla="*/ 2148321 w 2148321"/>
                          <a:gd name="connsiteY37" fmla="*/ 36602 h 205807"/>
                          <a:gd name="connsiteX38" fmla="*/ 2148321 w 2148321"/>
                          <a:gd name="connsiteY38" fmla="*/ 61437 h 205807"/>
                          <a:gd name="connsiteX39" fmla="*/ 2001049 w 2148321"/>
                          <a:gd name="connsiteY39" fmla="*/ 205807 h 205807"/>
                          <a:gd name="connsiteX40" fmla="*/ 1513031 w 2148321"/>
                          <a:gd name="connsiteY40" fmla="*/ 205807 h 205807"/>
                          <a:gd name="connsiteX41" fmla="*/ 1455706 w 2148321"/>
                          <a:gd name="connsiteY41" fmla="*/ 194462 h 205807"/>
                          <a:gd name="connsiteX42" fmla="*/ 1415600 w 2148321"/>
                          <a:gd name="connsiteY42" fmla="*/ 167954 h 205807"/>
                          <a:gd name="connsiteX43" fmla="*/ 1375494 w 2148321"/>
                          <a:gd name="connsiteY43" fmla="*/ 194462 h 205807"/>
                          <a:gd name="connsiteX44" fmla="*/ 1318169 w 2148321"/>
                          <a:gd name="connsiteY44" fmla="*/ 205807 h 205807"/>
                          <a:gd name="connsiteX45" fmla="*/ 830151 w 2148321"/>
                          <a:gd name="connsiteY45" fmla="*/ 205807 h 205807"/>
                          <a:gd name="connsiteX46" fmla="*/ 772826 w 2148321"/>
                          <a:gd name="connsiteY46" fmla="*/ 194462 h 205807"/>
                          <a:gd name="connsiteX47" fmla="*/ 732721 w 2148321"/>
                          <a:gd name="connsiteY47" fmla="*/ 167955 h 205807"/>
                          <a:gd name="connsiteX48" fmla="*/ 692615 w 2148321"/>
                          <a:gd name="connsiteY48" fmla="*/ 194462 h 205807"/>
                          <a:gd name="connsiteX49" fmla="*/ 635290 w 2148321"/>
                          <a:gd name="connsiteY49" fmla="*/ 205807 h 205807"/>
                          <a:gd name="connsiteX50" fmla="*/ 147272 w 2148321"/>
                          <a:gd name="connsiteY50" fmla="*/ 205807 h 205807"/>
                          <a:gd name="connsiteX51" fmla="*/ 0 w 2148321"/>
                          <a:gd name="connsiteY51" fmla="*/ 61437 h 205807"/>
                          <a:gd name="connsiteX52" fmla="*/ 0 w 2148321"/>
                          <a:gd name="connsiteY52" fmla="*/ 36602 h 205807"/>
                          <a:gd name="connsiteX53" fmla="*/ 7539 w 2148321"/>
                          <a:gd name="connsiteY5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82562 w 2148321"/>
                          <a:gd name="connsiteY10" fmla="*/ 61437 h 205807"/>
                          <a:gd name="connsiteX11" fmla="*/ 770989 w 2148321"/>
                          <a:gd name="connsiteY11" fmla="*/ 117632 h 205807"/>
                          <a:gd name="connsiteX12" fmla="*/ 766799 w 2148321"/>
                          <a:gd name="connsiteY12" fmla="*/ 123723 h 205807"/>
                          <a:gd name="connsiteX13" fmla="*/ 798108 w 2148321"/>
                          <a:gd name="connsiteY13" fmla="*/ 144416 h 205807"/>
                          <a:gd name="connsiteX14" fmla="*/ 836995 w 2148321"/>
                          <a:gd name="connsiteY14" fmla="*/ 152112 h 205807"/>
                          <a:gd name="connsiteX15" fmla="*/ 1317989 w 2148321"/>
                          <a:gd name="connsiteY15" fmla="*/ 152112 h 205807"/>
                          <a:gd name="connsiteX16" fmla="*/ 1356876 w 2148321"/>
                          <a:gd name="connsiteY16" fmla="*/ 144416 h 205807"/>
                          <a:gd name="connsiteX17" fmla="*/ 1383604 w 2148321"/>
                          <a:gd name="connsiteY17" fmla="*/ 126751 h 205807"/>
                          <a:gd name="connsiteX18" fmla="*/ 1377332 w 2148321"/>
                          <a:gd name="connsiteY18" fmla="*/ 117632 h 205807"/>
                          <a:gd name="connsiteX19" fmla="*/ 1365759 w 2148321"/>
                          <a:gd name="connsiteY19" fmla="*/ 61437 h 205807"/>
                          <a:gd name="connsiteX20" fmla="*/ 1365759 w 2148321"/>
                          <a:gd name="connsiteY20" fmla="*/ 36602 h 205807"/>
                          <a:gd name="connsiteX21" fmla="*/ 1373298 w 2148321"/>
                          <a:gd name="connsiteY21" fmla="*/ 0 h 205807"/>
                          <a:gd name="connsiteX22" fmla="*/ 1410205 w 2148321"/>
                          <a:gd name="connsiteY22" fmla="*/ 0 h 205807"/>
                          <a:gd name="connsiteX23" fmla="*/ 1427659 w 2148321"/>
                          <a:gd name="connsiteY23" fmla="*/ 0 h 205807"/>
                          <a:gd name="connsiteX24" fmla="*/ 1457902 w 2148321"/>
                          <a:gd name="connsiteY24" fmla="*/ 0 h 205807"/>
                          <a:gd name="connsiteX25" fmla="*/ 1465441 w 2148321"/>
                          <a:gd name="connsiteY25" fmla="*/ 36602 h 205807"/>
                          <a:gd name="connsiteX26" fmla="*/ 1465441 w 2148321"/>
                          <a:gd name="connsiteY26" fmla="*/ 61437 h 205807"/>
                          <a:gd name="connsiteX27" fmla="*/ 1453868 w 2148321"/>
                          <a:gd name="connsiteY27" fmla="*/ 117632 h 205807"/>
                          <a:gd name="connsiteX28" fmla="*/ 1449679 w 2148321"/>
                          <a:gd name="connsiteY28" fmla="*/ 123723 h 205807"/>
                          <a:gd name="connsiteX29" fmla="*/ 1480988 w 2148321"/>
                          <a:gd name="connsiteY29" fmla="*/ 144416 h 205807"/>
                          <a:gd name="connsiteX30" fmla="*/ 1519875 w 2148321"/>
                          <a:gd name="connsiteY30" fmla="*/ 152112 h 205807"/>
                          <a:gd name="connsiteX31" fmla="*/ 2000869 w 2148321"/>
                          <a:gd name="connsiteY31" fmla="*/ 152112 h 205807"/>
                          <a:gd name="connsiteX32" fmla="*/ 2100772 w 2148321"/>
                          <a:gd name="connsiteY32" fmla="*/ 54177 h 205807"/>
                          <a:gd name="connsiteX33" fmla="*/ 2100772 w 2148321"/>
                          <a:gd name="connsiteY33" fmla="*/ 37329 h 205807"/>
                          <a:gd name="connsiteX34" fmla="*/ 2093085 w 2148321"/>
                          <a:gd name="connsiteY34" fmla="*/ 0 h 205807"/>
                          <a:gd name="connsiteX35" fmla="*/ 2140782 w 2148321"/>
                          <a:gd name="connsiteY35" fmla="*/ 0 h 205807"/>
                          <a:gd name="connsiteX36" fmla="*/ 2148321 w 2148321"/>
                          <a:gd name="connsiteY36" fmla="*/ 36602 h 205807"/>
                          <a:gd name="connsiteX37" fmla="*/ 2148321 w 2148321"/>
                          <a:gd name="connsiteY37" fmla="*/ 61437 h 205807"/>
                          <a:gd name="connsiteX38" fmla="*/ 2001049 w 2148321"/>
                          <a:gd name="connsiteY38" fmla="*/ 205807 h 205807"/>
                          <a:gd name="connsiteX39" fmla="*/ 1513031 w 2148321"/>
                          <a:gd name="connsiteY39" fmla="*/ 205807 h 205807"/>
                          <a:gd name="connsiteX40" fmla="*/ 1455706 w 2148321"/>
                          <a:gd name="connsiteY40" fmla="*/ 194462 h 205807"/>
                          <a:gd name="connsiteX41" fmla="*/ 1415600 w 2148321"/>
                          <a:gd name="connsiteY41" fmla="*/ 167954 h 205807"/>
                          <a:gd name="connsiteX42" fmla="*/ 1375494 w 2148321"/>
                          <a:gd name="connsiteY42" fmla="*/ 194462 h 205807"/>
                          <a:gd name="connsiteX43" fmla="*/ 1318169 w 2148321"/>
                          <a:gd name="connsiteY43" fmla="*/ 205807 h 205807"/>
                          <a:gd name="connsiteX44" fmla="*/ 830151 w 2148321"/>
                          <a:gd name="connsiteY44" fmla="*/ 205807 h 205807"/>
                          <a:gd name="connsiteX45" fmla="*/ 772826 w 2148321"/>
                          <a:gd name="connsiteY45" fmla="*/ 194462 h 205807"/>
                          <a:gd name="connsiteX46" fmla="*/ 732721 w 2148321"/>
                          <a:gd name="connsiteY46" fmla="*/ 167955 h 205807"/>
                          <a:gd name="connsiteX47" fmla="*/ 692615 w 2148321"/>
                          <a:gd name="connsiteY47" fmla="*/ 194462 h 205807"/>
                          <a:gd name="connsiteX48" fmla="*/ 635290 w 2148321"/>
                          <a:gd name="connsiteY48" fmla="*/ 205807 h 205807"/>
                          <a:gd name="connsiteX49" fmla="*/ 147272 w 2148321"/>
                          <a:gd name="connsiteY49" fmla="*/ 205807 h 205807"/>
                          <a:gd name="connsiteX50" fmla="*/ 0 w 2148321"/>
                          <a:gd name="connsiteY50" fmla="*/ 61437 h 205807"/>
                          <a:gd name="connsiteX51" fmla="*/ 0 w 2148321"/>
                          <a:gd name="connsiteY51" fmla="*/ 36602 h 205807"/>
                          <a:gd name="connsiteX52" fmla="*/ 7539 w 2148321"/>
                          <a:gd name="connsiteY5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682879 w 2148321"/>
                          <a:gd name="connsiteY9" fmla="*/ 61437 h 205807"/>
                          <a:gd name="connsiteX10" fmla="*/ 728639 w 2148321"/>
                          <a:gd name="connsiteY10" fmla="*/ 60689 h 205807"/>
                          <a:gd name="connsiteX11" fmla="*/ 782562 w 2148321"/>
                          <a:gd name="connsiteY11" fmla="*/ 61437 h 205807"/>
                          <a:gd name="connsiteX12" fmla="*/ 770989 w 2148321"/>
                          <a:gd name="connsiteY12" fmla="*/ 117632 h 205807"/>
                          <a:gd name="connsiteX13" fmla="*/ 766799 w 2148321"/>
                          <a:gd name="connsiteY13" fmla="*/ 123723 h 205807"/>
                          <a:gd name="connsiteX14" fmla="*/ 798108 w 2148321"/>
                          <a:gd name="connsiteY14" fmla="*/ 144416 h 205807"/>
                          <a:gd name="connsiteX15" fmla="*/ 836995 w 2148321"/>
                          <a:gd name="connsiteY15" fmla="*/ 152112 h 205807"/>
                          <a:gd name="connsiteX16" fmla="*/ 1317989 w 2148321"/>
                          <a:gd name="connsiteY16" fmla="*/ 152112 h 205807"/>
                          <a:gd name="connsiteX17" fmla="*/ 1356876 w 2148321"/>
                          <a:gd name="connsiteY17" fmla="*/ 144416 h 205807"/>
                          <a:gd name="connsiteX18" fmla="*/ 1383604 w 2148321"/>
                          <a:gd name="connsiteY18" fmla="*/ 126751 h 205807"/>
                          <a:gd name="connsiteX19" fmla="*/ 1377332 w 2148321"/>
                          <a:gd name="connsiteY19" fmla="*/ 117632 h 205807"/>
                          <a:gd name="connsiteX20" fmla="*/ 1365759 w 2148321"/>
                          <a:gd name="connsiteY20" fmla="*/ 61437 h 205807"/>
                          <a:gd name="connsiteX21" fmla="*/ 1365759 w 2148321"/>
                          <a:gd name="connsiteY21" fmla="*/ 36602 h 205807"/>
                          <a:gd name="connsiteX22" fmla="*/ 1373298 w 2148321"/>
                          <a:gd name="connsiteY22" fmla="*/ 0 h 205807"/>
                          <a:gd name="connsiteX23" fmla="*/ 1410205 w 2148321"/>
                          <a:gd name="connsiteY23" fmla="*/ 0 h 205807"/>
                          <a:gd name="connsiteX24" fmla="*/ 1427659 w 2148321"/>
                          <a:gd name="connsiteY24" fmla="*/ 0 h 205807"/>
                          <a:gd name="connsiteX25" fmla="*/ 1457902 w 2148321"/>
                          <a:gd name="connsiteY25" fmla="*/ 0 h 205807"/>
                          <a:gd name="connsiteX26" fmla="*/ 1465441 w 2148321"/>
                          <a:gd name="connsiteY26" fmla="*/ 36602 h 205807"/>
                          <a:gd name="connsiteX27" fmla="*/ 1465441 w 2148321"/>
                          <a:gd name="connsiteY27" fmla="*/ 61437 h 205807"/>
                          <a:gd name="connsiteX28" fmla="*/ 1453868 w 2148321"/>
                          <a:gd name="connsiteY28" fmla="*/ 117632 h 205807"/>
                          <a:gd name="connsiteX29" fmla="*/ 1449679 w 2148321"/>
                          <a:gd name="connsiteY29" fmla="*/ 123723 h 205807"/>
                          <a:gd name="connsiteX30" fmla="*/ 1480988 w 2148321"/>
                          <a:gd name="connsiteY30" fmla="*/ 144416 h 205807"/>
                          <a:gd name="connsiteX31" fmla="*/ 1519875 w 2148321"/>
                          <a:gd name="connsiteY31" fmla="*/ 152112 h 205807"/>
                          <a:gd name="connsiteX32" fmla="*/ 2000869 w 2148321"/>
                          <a:gd name="connsiteY32" fmla="*/ 152112 h 205807"/>
                          <a:gd name="connsiteX33" fmla="*/ 2100772 w 2148321"/>
                          <a:gd name="connsiteY33" fmla="*/ 54177 h 205807"/>
                          <a:gd name="connsiteX34" fmla="*/ 2100772 w 2148321"/>
                          <a:gd name="connsiteY34" fmla="*/ 37329 h 205807"/>
                          <a:gd name="connsiteX35" fmla="*/ 2093085 w 2148321"/>
                          <a:gd name="connsiteY35" fmla="*/ 0 h 205807"/>
                          <a:gd name="connsiteX36" fmla="*/ 2140782 w 2148321"/>
                          <a:gd name="connsiteY36" fmla="*/ 0 h 205807"/>
                          <a:gd name="connsiteX37" fmla="*/ 2148321 w 2148321"/>
                          <a:gd name="connsiteY37" fmla="*/ 36602 h 205807"/>
                          <a:gd name="connsiteX38" fmla="*/ 2148321 w 2148321"/>
                          <a:gd name="connsiteY38" fmla="*/ 61437 h 205807"/>
                          <a:gd name="connsiteX39" fmla="*/ 2001049 w 2148321"/>
                          <a:gd name="connsiteY39" fmla="*/ 205807 h 205807"/>
                          <a:gd name="connsiteX40" fmla="*/ 1513031 w 2148321"/>
                          <a:gd name="connsiteY40" fmla="*/ 205807 h 205807"/>
                          <a:gd name="connsiteX41" fmla="*/ 1455706 w 2148321"/>
                          <a:gd name="connsiteY41" fmla="*/ 194462 h 205807"/>
                          <a:gd name="connsiteX42" fmla="*/ 1415600 w 2148321"/>
                          <a:gd name="connsiteY42" fmla="*/ 167954 h 205807"/>
                          <a:gd name="connsiteX43" fmla="*/ 1375494 w 2148321"/>
                          <a:gd name="connsiteY43" fmla="*/ 194462 h 205807"/>
                          <a:gd name="connsiteX44" fmla="*/ 1318169 w 2148321"/>
                          <a:gd name="connsiteY44" fmla="*/ 205807 h 205807"/>
                          <a:gd name="connsiteX45" fmla="*/ 830151 w 2148321"/>
                          <a:gd name="connsiteY45" fmla="*/ 205807 h 205807"/>
                          <a:gd name="connsiteX46" fmla="*/ 772826 w 2148321"/>
                          <a:gd name="connsiteY46" fmla="*/ 194462 h 205807"/>
                          <a:gd name="connsiteX47" fmla="*/ 732721 w 2148321"/>
                          <a:gd name="connsiteY47" fmla="*/ 167955 h 205807"/>
                          <a:gd name="connsiteX48" fmla="*/ 692615 w 2148321"/>
                          <a:gd name="connsiteY48" fmla="*/ 194462 h 205807"/>
                          <a:gd name="connsiteX49" fmla="*/ 635290 w 2148321"/>
                          <a:gd name="connsiteY49" fmla="*/ 205807 h 205807"/>
                          <a:gd name="connsiteX50" fmla="*/ 147272 w 2148321"/>
                          <a:gd name="connsiteY50" fmla="*/ 205807 h 205807"/>
                          <a:gd name="connsiteX51" fmla="*/ 0 w 2148321"/>
                          <a:gd name="connsiteY51" fmla="*/ 61437 h 205807"/>
                          <a:gd name="connsiteX52" fmla="*/ 0 w 2148321"/>
                          <a:gd name="connsiteY52" fmla="*/ 36602 h 205807"/>
                          <a:gd name="connsiteX53" fmla="*/ 7539 w 2148321"/>
                          <a:gd name="connsiteY5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728639 w 2148321"/>
                          <a:gd name="connsiteY9" fmla="*/ 60689 h 205807"/>
                          <a:gd name="connsiteX10" fmla="*/ 782562 w 2148321"/>
                          <a:gd name="connsiteY10" fmla="*/ 61437 h 205807"/>
                          <a:gd name="connsiteX11" fmla="*/ 770989 w 2148321"/>
                          <a:gd name="connsiteY11" fmla="*/ 117632 h 205807"/>
                          <a:gd name="connsiteX12" fmla="*/ 766799 w 2148321"/>
                          <a:gd name="connsiteY12" fmla="*/ 123723 h 205807"/>
                          <a:gd name="connsiteX13" fmla="*/ 798108 w 2148321"/>
                          <a:gd name="connsiteY13" fmla="*/ 144416 h 205807"/>
                          <a:gd name="connsiteX14" fmla="*/ 836995 w 2148321"/>
                          <a:gd name="connsiteY14" fmla="*/ 152112 h 205807"/>
                          <a:gd name="connsiteX15" fmla="*/ 1317989 w 2148321"/>
                          <a:gd name="connsiteY15" fmla="*/ 152112 h 205807"/>
                          <a:gd name="connsiteX16" fmla="*/ 1356876 w 2148321"/>
                          <a:gd name="connsiteY16" fmla="*/ 144416 h 205807"/>
                          <a:gd name="connsiteX17" fmla="*/ 1383604 w 2148321"/>
                          <a:gd name="connsiteY17" fmla="*/ 126751 h 205807"/>
                          <a:gd name="connsiteX18" fmla="*/ 1377332 w 2148321"/>
                          <a:gd name="connsiteY18" fmla="*/ 117632 h 205807"/>
                          <a:gd name="connsiteX19" fmla="*/ 1365759 w 2148321"/>
                          <a:gd name="connsiteY19" fmla="*/ 61437 h 205807"/>
                          <a:gd name="connsiteX20" fmla="*/ 1365759 w 2148321"/>
                          <a:gd name="connsiteY20" fmla="*/ 36602 h 205807"/>
                          <a:gd name="connsiteX21" fmla="*/ 1373298 w 2148321"/>
                          <a:gd name="connsiteY21" fmla="*/ 0 h 205807"/>
                          <a:gd name="connsiteX22" fmla="*/ 1410205 w 2148321"/>
                          <a:gd name="connsiteY22" fmla="*/ 0 h 205807"/>
                          <a:gd name="connsiteX23" fmla="*/ 1427659 w 2148321"/>
                          <a:gd name="connsiteY23" fmla="*/ 0 h 205807"/>
                          <a:gd name="connsiteX24" fmla="*/ 1457902 w 2148321"/>
                          <a:gd name="connsiteY24" fmla="*/ 0 h 205807"/>
                          <a:gd name="connsiteX25" fmla="*/ 1465441 w 2148321"/>
                          <a:gd name="connsiteY25" fmla="*/ 36602 h 205807"/>
                          <a:gd name="connsiteX26" fmla="*/ 1465441 w 2148321"/>
                          <a:gd name="connsiteY26" fmla="*/ 61437 h 205807"/>
                          <a:gd name="connsiteX27" fmla="*/ 1453868 w 2148321"/>
                          <a:gd name="connsiteY27" fmla="*/ 117632 h 205807"/>
                          <a:gd name="connsiteX28" fmla="*/ 1449679 w 2148321"/>
                          <a:gd name="connsiteY28" fmla="*/ 123723 h 205807"/>
                          <a:gd name="connsiteX29" fmla="*/ 1480988 w 2148321"/>
                          <a:gd name="connsiteY29" fmla="*/ 144416 h 205807"/>
                          <a:gd name="connsiteX30" fmla="*/ 1519875 w 2148321"/>
                          <a:gd name="connsiteY30" fmla="*/ 152112 h 205807"/>
                          <a:gd name="connsiteX31" fmla="*/ 2000869 w 2148321"/>
                          <a:gd name="connsiteY31" fmla="*/ 152112 h 205807"/>
                          <a:gd name="connsiteX32" fmla="*/ 2100772 w 2148321"/>
                          <a:gd name="connsiteY32" fmla="*/ 54177 h 205807"/>
                          <a:gd name="connsiteX33" fmla="*/ 2100772 w 2148321"/>
                          <a:gd name="connsiteY33" fmla="*/ 37329 h 205807"/>
                          <a:gd name="connsiteX34" fmla="*/ 2093085 w 2148321"/>
                          <a:gd name="connsiteY34" fmla="*/ 0 h 205807"/>
                          <a:gd name="connsiteX35" fmla="*/ 2140782 w 2148321"/>
                          <a:gd name="connsiteY35" fmla="*/ 0 h 205807"/>
                          <a:gd name="connsiteX36" fmla="*/ 2148321 w 2148321"/>
                          <a:gd name="connsiteY36" fmla="*/ 36602 h 205807"/>
                          <a:gd name="connsiteX37" fmla="*/ 2148321 w 2148321"/>
                          <a:gd name="connsiteY37" fmla="*/ 61437 h 205807"/>
                          <a:gd name="connsiteX38" fmla="*/ 2001049 w 2148321"/>
                          <a:gd name="connsiteY38" fmla="*/ 205807 h 205807"/>
                          <a:gd name="connsiteX39" fmla="*/ 1513031 w 2148321"/>
                          <a:gd name="connsiteY39" fmla="*/ 205807 h 205807"/>
                          <a:gd name="connsiteX40" fmla="*/ 1455706 w 2148321"/>
                          <a:gd name="connsiteY40" fmla="*/ 194462 h 205807"/>
                          <a:gd name="connsiteX41" fmla="*/ 1415600 w 2148321"/>
                          <a:gd name="connsiteY41" fmla="*/ 167954 h 205807"/>
                          <a:gd name="connsiteX42" fmla="*/ 1375494 w 2148321"/>
                          <a:gd name="connsiteY42" fmla="*/ 194462 h 205807"/>
                          <a:gd name="connsiteX43" fmla="*/ 1318169 w 2148321"/>
                          <a:gd name="connsiteY43" fmla="*/ 205807 h 205807"/>
                          <a:gd name="connsiteX44" fmla="*/ 830151 w 2148321"/>
                          <a:gd name="connsiteY44" fmla="*/ 205807 h 205807"/>
                          <a:gd name="connsiteX45" fmla="*/ 772826 w 2148321"/>
                          <a:gd name="connsiteY45" fmla="*/ 194462 h 205807"/>
                          <a:gd name="connsiteX46" fmla="*/ 732721 w 2148321"/>
                          <a:gd name="connsiteY46" fmla="*/ 167955 h 205807"/>
                          <a:gd name="connsiteX47" fmla="*/ 692615 w 2148321"/>
                          <a:gd name="connsiteY47" fmla="*/ 194462 h 205807"/>
                          <a:gd name="connsiteX48" fmla="*/ 635290 w 2148321"/>
                          <a:gd name="connsiteY48" fmla="*/ 205807 h 205807"/>
                          <a:gd name="connsiteX49" fmla="*/ 147272 w 2148321"/>
                          <a:gd name="connsiteY49" fmla="*/ 205807 h 205807"/>
                          <a:gd name="connsiteX50" fmla="*/ 0 w 2148321"/>
                          <a:gd name="connsiteY50" fmla="*/ 61437 h 205807"/>
                          <a:gd name="connsiteX51" fmla="*/ 0 w 2148321"/>
                          <a:gd name="connsiteY51" fmla="*/ 36602 h 205807"/>
                          <a:gd name="connsiteX52" fmla="*/ 7539 w 2148321"/>
                          <a:gd name="connsiteY5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694452 w 2148321"/>
                          <a:gd name="connsiteY8" fmla="*/ 117632 h 205807"/>
                          <a:gd name="connsiteX9" fmla="*/ 728639 w 2148321"/>
                          <a:gd name="connsiteY9" fmla="*/ 60689 h 205807"/>
                          <a:gd name="connsiteX10" fmla="*/ 770989 w 2148321"/>
                          <a:gd name="connsiteY10" fmla="*/ 117632 h 205807"/>
                          <a:gd name="connsiteX11" fmla="*/ 766799 w 2148321"/>
                          <a:gd name="connsiteY11" fmla="*/ 123723 h 205807"/>
                          <a:gd name="connsiteX12" fmla="*/ 798108 w 2148321"/>
                          <a:gd name="connsiteY12" fmla="*/ 144416 h 205807"/>
                          <a:gd name="connsiteX13" fmla="*/ 836995 w 2148321"/>
                          <a:gd name="connsiteY13" fmla="*/ 152112 h 205807"/>
                          <a:gd name="connsiteX14" fmla="*/ 1317989 w 2148321"/>
                          <a:gd name="connsiteY14" fmla="*/ 152112 h 205807"/>
                          <a:gd name="connsiteX15" fmla="*/ 1356876 w 2148321"/>
                          <a:gd name="connsiteY15" fmla="*/ 144416 h 205807"/>
                          <a:gd name="connsiteX16" fmla="*/ 1383604 w 2148321"/>
                          <a:gd name="connsiteY16" fmla="*/ 126751 h 205807"/>
                          <a:gd name="connsiteX17" fmla="*/ 1377332 w 2148321"/>
                          <a:gd name="connsiteY17" fmla="*/ 117632 h 205807"/>
                          <a:gd name="connsiteX18" fmla="*/ 1365759 w 2148321"/>
                          <a:gd name="connsiteY18" fmla="*/ 61437 h 205807"/>
                          <a:gd name="connsiteX19" fmla="*/ 1365759 w 2148321"/>
                          <a:gd name="connsiteY19" fmla="*/ 36602 h 205807"/>
                          <a:gd name="connsiteX20" fmla="*/ 1373298 w 2148321"/>
                          <a:gd name="connsiteY20" fmla="*/ 0 h 205807"/>
                          <a:gd name="connsiteX21" fmla="*/ 1410205 w 2148321"/>
                          <a:gd name="connsiteY21" fmla="*/ 0 h 205807"/>
                          <a:gd name="connsiteX22" fmla="*/ 1427659 w 2148321"/>
                          <a:gd name="connsiteY22" fmla="*/ 0 h 205807"/>
                          <a:gd name="connsiteX23" fmla="*/ 1457902 w 2148321"/>
                          <a:gd name="connsiteY23" fmla="*/ 0 h 205807"/>
                          <a:gd name="connsiteX24" fmla="*/ 1465441 w 2148321"/>
                          <a:gd name="connsiteY24" fmla="*/ 36602 h 205807"/>
                          <a:gd name="connsiteX25" fmla="*/ 1465441 w 2148321"/>
                          <a:gd name="connsiteY25" fmla="*/ 61437 h 205807"/>
                          <a:gd name="connsiteX26" fmla="*/ 1453868 w 2148321"/>
                          <a:gd name="connsiteY26" fmla="*/ 117632 h 205807"/>
                          <a:gd name="connsiteX27" fmla="*/ 1449679 w 2148321"/>
                          <a:gd name="connsiteY27" fmla="*/ 123723 h 205807"/>
                          <a:gd name="connsiteX28" fmla="*/ 1480988 w 2148321"/>
                          <a:gd name="connsiteY28" fmla="*/ 144416 h 205807"/>
                          <a:gd name="connsiteX29" fmla="*/ 1519875 w 2148321"/>
                          <a:gd name="connsiteY29" fmla="*/ 152112 h 205807"/>
                          <a:gd name="connsiteX30" fmla="*/ 2000869 w 2148321"/>
                          <a:gd name="connsiteY30" fmla="*/ 152112 h 205807"/>
                          <a:gd name="connsiteX31" fmla="*/ 2100772 w 2148321"/>
                          <a:gd name="connsiteY31" fmla="*/ 54177 h 205807"/>
                          <a:gd name="connsiteX32" fmla="*/ 2100772 w 2148321"/>
                          <a:gd name="connsiteY32" fmla="*/ 37329 h 205807"/>
                          <a:gd name="connsiteX33" fmla="*/ 2093085 w 2148321"/>
                          <a:gd name="connsiteY33" fmla="*/ 0 h 205807"/>
                          <a:gd name="connsiteX34" fmla="*/ 2140782 w 2148321"/>
                          <a:gd name="connsiteY34" fmla="*/ 0 h 205807"/>
                          <a:gd name="connsiteX35" fmla="*/ 2148321 w 2148321"/>
                          <a:gd name="connsiteY35" fmla="*/ 36602 h 205807"/>
                          <a:gd name="connsiteX36" fmla="*/ 2148321 w 2148321"/>
                          <a:gd name="connsiteY36" fmla="*/ 61437 h 205807"/>
                          <a:gd name="connsiteX37" fmla="*/ 2001049 w 2148321"/>
                          <a:gd name="connsiteY37" fmla="*/ 205807 h 205807"/>
                          <a:gd name="connsiteX38" fmla="*/ 1513031 w 2148321"/>
                          <a:gd name="connsiteY38" fmla="*/ 205807 h 205807"/>
                          <a:gd name="connsiteX39" fmla="*/ 1455706 w 2148321"/>
                          <a:gd name="connsiteY39" fmla="*/ 194462 h 205807"/>
                          <a:gd name="connsiteX40" fmla="*/ 1415600 w 2148321"/>
                          <a:gd name="connsiteY40" fmla="*/ 167954 h 205807"/>
                          <a:gd name="connsiteX41" fmla="*/ 1375494 w 2148321"/>
                          <a:gd name="connsiteY41" fmla="*/ 194462 h 205807"/>
                          <a:gd name="connsiteX42" fmla="*/ 1318169 w 2148321"/>
                          <a:gd name="connsiteY42" fmla="*/ 205807 h 205807"/>
                          <a:gd name="connsiteX43" fmla="*/ 830151 w 2148321"/>
                          <a:gd name="connsiteY43" fmla="*/ 205807 h 205807"/>
                          <a:gd name="connsiteX44" fmla="*/ 772826 w 2148321"/>
                          <a:gd name="connsiteY44" fmla="*/ 194462 h 205807"/>
                          <a:gd name="connsiteX45" fmla="*/ 732721 w 2148321"/>
                          <a:gd name="connsiteY45" fmla="*/ 167955 h 205807"/>
                          <a:gd name="connsiteX46" fmla="*/ 692615 w 2148321"/>
                          <a:gd name="connsiteY46" fmla="*/ 194462 h 205807"/>
                          <a:gd name="connsiteX47" fmla="*/ 635290 w 2148321"/>
                          <a:gd name="connsiteY47" fmla="*/ 205807 h 205807"/>
                          <a:gd name="connsiteX48" fmla="*/ 147272 w 2148321"/>
                          <a:gd name="connsiteY48" fmla="*/ 205807 h 205807"/>
                          <a:gd name="connsiteX49" fmla="*/ 0 w 2148321"/>
                          <a:gd name="connsiteY49" fmla="*/ 61437 h 205807"/>
                          <a:gd name="connsiteX50" fmla="*/ 0 w 2148321"/>
                          <a:gd name="connsiteY50" fmla="*/ 36602 h 205807"/>
                          <a:gd name="connsiteX51" fmla="*/ 7539 w 2148321"/>
                          <a:gd name="connsiteY51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28639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66799 w 2148321"/>
                          <a:gd name="connsiteY10" fmla="*/ 123723 h 205807"/>
                          <a:gd name="connsiteX11" fmla="*/ 798108 w 2148321"/>
                          <a:gd name="connsiteY11" fmla="*/ 144416 h 205807"/>
                          <a:gd name="connsiteX12" fmla="*/ 836995 w 2148321"/>
                          <a:gd name="connsiteY12" fmla="*/ 152112 h 205807"/>
                          <a:gd name="connsiteX13" fmla="*/ 1317989 w 2148321"/>
                          <a:gd name="connsiteY13" fmla="*/ 152112 h 205807"/>
                          <a:gd name="connsiteX14" fmla="*/ 1356876 w 2148321"/>
                          <a:gd name="connsiteY14" fmla="*/ 144416 h 205807"/>
                          <a:gd name="connsiteX15" fmla="*/ 1383604 w 2148321"/>
                          <a:gd name="connsiteY15" fmla="*/ 126751 h 205807"/>
                          <a:gd name="connsiteX16" fmla="*/ 1377332 w 2148321"/>
                          <a:gd name="connsiteY16" fmla="*/ 117632 h 205807"/>
                          <a:gd name="connsiteX17" fmla="*/ 1365759 w 2148321"/>
                          <a:gd name="connsiteY17" fmla="*/ 61437 h 205807"/>
                          <a:gd name="connsiteX18" fmla="*/ 1365759 w 2148321"/>
                          <a:gd name="connsiteY18" fmla="*/ 36602 h 205807"/>
                          <a:gd name="connsiteX19" fmla="*/ 1373298 w 2148321"/>
                          <a:gd name="connsiteY19" fmla="*/ 0 h 205807"/>
                          <a:gd name="connsiteX20" fmla="*/ 1410205 w 2148321"/>
                          <a:gd name="connsiteY20" fmla="*/ 0 h 205807"/>
                          <a:gd name="connsiteX21" fmla="*/ 1427659 w 2148321"/>
                          <a:gd name="connsiteY21" fmla="*/ 0 h 205807"/>
                          <a:gd name="connsiteX22" fmla="*/ 1457902 w 2148321"/>
                          <a:gd name="connsiteY22" fmla="*/ 0 h 205807"/>
                          <a:gd name="connsiteX23" fmla="*/ 1465441 w 2148321"/>
                          <a:gd name="connsiteY23" fmla="*/ 36602 h 205807"/>
                          <a:gd name="connsiteX24" fmla="*/ 1465441 w 2148321"/>
                          <a:gd name="connsiteY24" fmla="*/ 61437 h 205807"/>
                          <a:gd name="connsiteX25" fmla="*/ 1453868 w 2148321"/>
                          <a:gd name="connsiteY25" fmla="*/ 117632 h 205807"/>
                          <a:gd name="connsiteX26" fmla="*/ 1449679 w 2148321"/>
                          <a:gd name="connsiteY26" fmla="*/ 123723 h 205807"/>
                          <a:gd name="connsiteX27" fmla="*/ 1480988 w 2148321"/>
                          <a:gd name="connsiteY27" fmla="*/ 144416 h 205807"/>
                          <a:gd name="connsiteX28" fmla="*/ 1519875 w 2148321"/>
                          <a:gd name="connsiteY28" fmla="*/ 152112 h 205807"/>
                          <a:gd name="connsiteX29" fmla="*/ 2000869 w 2148321"/>
                          <a:gd name="connsiteY29" fmla="*/ 152112 h 205807"/>
                          <a:gd name="connsiteX30" fmla="*/ 2100772 w 2148321"/>
                          <a:gd name="connsiteY30" fmla="*/ 54177 h 205807"/>
                          <a:gd name="connsiteX31" fmla="*/ 2100772 w 2148321"/>
                          <a:gd name="connsiteY31" fmla="*/ 37329 h 205807"/>
                          <a:gd name="connsiteX32" fmla="*/ 2093085 w 2148321"/>
                          <a:gd name="connsiteY32" fmla="*/ 0 h 205807"/>
                          <a:gd name="connsiteX33" fmla="*/ 2140782 w 2148321"/>
                          <a:gd name="connsiteY33" fmla="*/ 0 h 205807"/>
                          <a:gd name="connsiteX34" fmla="*/ 2148321 w 2148321"/>
                          <a:gd name="connsiteY34" fmla="*/ 36602 h 205807"/>
                          <a:gd name="connsiteX35" fmla="*/ 2148321 w 2148321"/>
                          <a:gd name="connsiteY35" fmla="*/ 61437 h 205807"/>
                          <a:gd name="connsiteX36" fmla="*/ 2001049 w 2148321"/>
                          <a:gd name="connsiteY36" fmla="*/ 205807 h 205807"/>
                          <a:gd name="connsiteX37" fmla="*/ 1513031 w 2148321"/>
                          <a:gd name="connsiteY37" fmla="*/ 205807 h 205807"/>
                          <a:gd name="connsiteX38" fmla="*/ 1455706 w 2148321"/>
                          <a:gd name="connsiteY38" fmla="*/ 194462 h 205807"/>
                          <a:gd name="connsiteX39" fmla="*/ 1415600 w 2148321"/>
                          <a:gd name="connsiteY39" fmla="*/ 167954 h 205807"/>
                          <a:gd name="connsiteX40" fmla="*/ 1375494 w 2148321"/>
                          <a:gd name="connsiteY40" fmla="*/ 194462 h 205807"/>
                          <a:gd name="connsiteX41" fmla="*/ 1318169 w 2148321"/>
                          <a:gd name="connsiteY41" fmla="*/ 205807 h 205807"/>
                          <a:gd name="connsiteX42" fmla="*/ 830151 w 2148321"/>
                          <a:gd name="connsiteY42" fmla="*/ 205807 h 205807"/>
                          <a:gd name="connsiteX43" fmla="*/ 772826 w 2148321"/>
                          <a:gd name="connsiteY43" fmla="*/ 194462 h 205807"/>
                          <a:gd name="connsiteX44" fmla="*/ 732721 w 2148321"/>
                          <a:gd name="connsiteY44" fmla="*/ 167955 h 205807"/>
                          <a:gd name="connsiteX45" fmla="*/ 692615 w 2148321"/>
                          <a:gd name="connsiteY45" fmla="*/ 194462 h 205807"/>
                          <a:gd name="connsiteX46" fmla="*/ 635290 w 2148321"/>
                          <a:gd name="connsiteY46" fmla="*/ 205807 h 205807"/>
                          <a:gd name="connsiteX47" fmla="*/ 147272 w 2148321"/>
                          <a:gd name="connsiteY47" fmla="*/ 205807 h 205807"/>
                          <a:gd name="connsiteX48" fmla="*/ 0 w 2148321"/>
                          <a:gd name="connsiteY48" fmla="*/ 61437 h 205807"/>
                          <a:gd name="connsiteX49" fmla="*/ 0 w 2148321"/>
                          <a:gd name="connsiteY49" fmla="*/ 36602 h 205807"/>
                          <a:gd name="connsiteX50" fmla="*/ 7539 w 2148321"/>
                          <a:gd name="connsiteY50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28639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5783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373298 w 2148321"/>
                          <a:gd name="connsiteY18" fmla="*/ 0 h 205807"/>
                          <a:gd name="connsiteX19" fmla="*/ 1410205 w 2148321"/>
                          <a:gd name="connsiteY19" fmla="*/ 0 h 205807"/>
                          <a:gd name="connsiteX20" fmla="*/ 1427659 w 2148321"/>
                          <a:gd name="connsiteY20" fmla="*/ 0 h 205807"/>
                          <a:gd name="connsiteX21" fmla="*/ 1457902 w 2148321"/>
                          <a:gd name="connsiteY21" fmla="*/ 0 h 205807"/>
                          <a:gd name="connsiteX22" fmla="*/ 1465441 w 2148321"/>
                          <a:gd name="connsiteY22" fmla="*/ 36602 h 205807"/>
                          <a:gd name="connsiteX23" fmla="*/ 1465441 w 2148321"/>
                          <a:gd name="connsiteY23" fmla="*/ 61437 h 205807"/>
                          <a:gd name="connsiteX24" fmla="*/ 1453868 w 2148321"/>
                          <a:gd name="connsiteY24" fmla="*/ 117632 h 205807"/>
                          <a:gd name="connsiteX25" fmla="*/ 1449679 w 2148321"/>
                          <a:gd name="connsiteY25" fmla="*/ 123723 h 205807"/>
                          <a:gd name="connsiteX26" fmla="*/ 1480988 w 2148321"/>
                          <a:gd name="connsiteY26" fmla="*/ 144416 h 205807"/>
                          <a:gd name="connsiteX27" fmla="*/ 1519875 w 2148321"/>
                          <a:gd name="connsiteY27" fmla="*/ 152112 h 205807"/>
                          <a:gd name="connsiteX28" fmla="*/ 2000869 w 2148321"/>
                          <a:gd name="connsiteY28" fmla="*/ 152112 h 205807"/>
                          <a:gd name="connsiteX29" fmla="*/ 2100772 w 2148321"/>
                          <a:gd name="connsiteY29" fmla="*/ 54177 h 205807"/>
                          <a:gd name="connsiteX30" fmla="*/ 2100772 w 2148321"/>
                          <a:gd name="connsiteY30" fmla="*/ 37329 h 205807"/>
                          <a:gd name="connsiteX31" fmla="*/ 2093085 w 2148321"/>
                          <a:gd name="connsiteY31" fmla="*/ 0 h 205807"/>
                          <a:gd name="connsiteX32" fmla="*/ 2140782 w 2148321"/>
                          <a:gd name="connsiteY32" fmla="*/ 0 h 205807"/>
                          <a:gd name="connsiteX33" fmla="*/ 2148321 w 2148321"/>
                          <a:gd name="connsiteY33" fmla="*/ 36602 h 205807"/>
                          <a:gd name="connsiteX34" fmla="*/ 2148321 w 2148321"/>
                          <a:gd name="connsiteY34" fmla="*/ 61437 h 205807"/>
                          <a:gd name="connsiteX35" fmla="*/ 2001049 w 2148321"/>
                          <a:gd name="connsiteY35" fmla="*/ 205807 h 205807"/>
                          <a:gd name="connsiteX36" fmla="*/ 1513031 w 2148321"/>
                          <a:gd name="connsiteY36" fmla="*/ 205807 h 205807"/>
                          <a:gd name="connsiteX37" fmla="*/ 1455706 w 2148321"/>
                          <a:gd name="connsiteY37" fmla="*/ 194462 h 205807"/>
                          <a:gd name="connsiteX38" fmla="*/ 1415600 w 2148321"/>
                          <a:gd name="connsiteY38" fmla="*/ 167954 h 205807"/>
                          <a:gd name="connsiteX39" fmla="*/ 1375494 w 2148321"/>
                          <a:gd name="connsiteY39" fmla="*/ 194462 h 205807"/>
                          <a:gd name="connsiteX40" fmla="*/ 1318169 w 2148321"/>
                          <a:gd name="connsiteY40" fmla="*/ 205807 h 205807"/>
                          <a:gd name="connsiteX41" fmla="*/ 830151 w 2148321"/>
                          <a:gd name="connsiteY41" fmla="*/ 205807 h 205807"/>
                          <a:gd name="connsiteX42" fmla="*/ 772826 w 2148321"/>
                          <a:gd name="connsiteY42" fmla="*/ 194462 h 205807"/>
                          <a:gd name="connsiteX43" fmla="*/ 732721 w 2148321"/>
                          <a:gd name="connsiteY43" fmla="*/ 167955 h 205807"/>
                          <a:gd name="connsiteX44" fmla="*/ 692615 w 2148321"/>
                          <a:gd name="connsiteY44" fmla="*/ 194462 h 205807"/>
                          <a:gd name="connsiteX45" fmla="*/ 635290 w 2148321"/>
                          <a:gd name="connsiteY45" fmla="*/ 205807 h 205807"/>
                          <a:gd name="connsiteX46" fmla="*/ 147272 w 2148321"/>
                          <a:gd name="connsiteY46" fmla="*/ 205807 h 205807"/>
                          <a:gd name="connsiteX47" fmla="*/ 0 w 2148321"/>
                          <a:gd name="connsiteY47" fmla="*/ 61437 h 205807"/>
                          <a:gd name="connsiteX48" fmla="*/ 0 w 2148321"/>
                          <a:gd name="connsiteY48" fmla="*/ 36602 h 205807"/>
                          <a:gd name="connsiteX49" fmla="*/ 7539 w 2148321"/>
                          <a:gd name="connsiteY49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10205 w 2148321"/>
                          <a:gd name="connsiteY18" fmla="*/ 0 h 205807"/>
                          <a:gd name="connsiteX19" fmla="*/ 1427659 w 2148321"/>
                          <a:gd name="connsiteY19" fmla="*/ 0 h 205807"/>
                          <a:gd name="connsiteX20" fmla="*/ 1457902 w 2148321"/>
                          <a:gd name="connsiteY20" fmla="*/ 0 h 205807"/>
                          <a:gd name="connsiteX21" fmla="*/ 1465441 w 2148321"/>
                          <a:gd name="connsiteY21" fmla="*/ 36602 h 205807"/>
                          <a:gd name="connsiteX22" fmla="*/ 1465441 w 2148321"/>
                          <a:gd name="connsiteY22" fmla="*/ 61437 h 205807"/>
                          <a:gd name="connsiteX23" fmla="*/ 1453868 w 2148321"/>
                          <a:gd name="connsiteY23" fmla="*/ 117632 h 205807"/>
                          <a:gd name="connsiteX24" fmla="*/ 1449679 w 2148321"/>
                          <a:gd name="connsiteY24" fmla="*/ 123723 h 205807"/>
                          <a:gd name="connsiteX25" fmla="*/ 1480988 w 2148321"/>
                          <a:gd name="connsiteY25" fmla="*/ 144416 h 205807"/>
                          <a:gd name="connsiteX26" fmla="*/ 1519875 w 2148321"/>
                          <a:gd name="connsiteY26" fmla="*/ 152112 h 205807"/>
                          <a:gd name="connsiteX27" fmla="*/ 2000869 w 2148321"/>
                          <a:gd name="connsiteY27" fmla="*/ 152112 h 205807"/>
                          <a:gd name="connsiteX28" fmla="*/ 2100772 w 2148321"/>
                          <a:gd name="connsiteY28" fmla="*/ 54177 h 205807"/>
                          <a:gd name="connsiteX29" fmla="*/ 2100772 w 2148321"/>
                          <a:gd name="connsiteY29" fmla="*/ 37329 h 205807"/>
                          <a:gd name="connsiteX30" fmla="*/ 2093085 w 2148321"/>
                          <a:gd name="connsiteY30" fmla="*/ 0 h 205807"/>
                          <a:gd name="connsiteX31" fmla="*/ 2140782 w 2148321"/>
                          <a:gd name="connsiteY31" fmla="*/ 0 h 205807"/>
                          <a:gd name="connsiteX32" fmla="*/ 2148321 w 2148321"/>
                          <a:gd name="connsiteY32" fmla="*/ 36602 h 205807"/>
                          <a:gd name="connsiteX33" fmla="*/ 2148321 w 2148321"/>
                          <a:gd name="connsiteY33" fmla="*/ 61437 h 205807"/>
                          <a:gd name="connsiteX34" fmla="*/ 2001049 w 2148321"/>
                          <a:gd name="connsiteY34" fmla="*/ 205807 h 205807"/>
                          <a:gd name="connsiteX35" fmla="*/ 1513031 w 2148321"/>
                          <a:gd name="connsiteY35" fmla="*/ 205807 h 205807"/>
                          <a:gd name="connsiteX36" fmla="*/ 1455706 w 2148321"/>
                          <a:gd name="connsiteY36" fmla="*/ 194462 h 205807"/>
                          <a:gd name="connsiteX37" fmla="*/ 1415600 w 2148321"/>
                          <a:gd name="connsiteY37" fmla="*/ 167954 h 205807"/>
                          <a:gd name="connsiteX38" fmla="*/ 1375494 w 2148321"/>
                          <a:gd name="connsiteY38" fmla="*/ 194462 h 205807"/>
                          <a:gd name="connsiteX39" fmla="*/ 1318169 w 2148321"/>
                          <a:gd name="connsiteY39" fmla="*/ 205807 h 205807"/>
                          <a:gd name="connsiteX40" fmla="*/ 830151 w 2148321"/>
                          <a:gd name="connsiteY40" fmla="*/ 205807 h 205807"/>
                          <a:gd name="connsiteX41" fmla="*/ 772826 w 2148321"/>
                          <a:gd name="connsiteY41" fmla="*/ 194462 h 205807"/>
                          <a:gd name="connsiteX42" fmla="*/ 732721 w 2148321"/>
                          <a:gd name="connsiteY42" fmla="*/ 167955 h 205807"/>
                          <a:gd name="connsiteX43" fmla="*/ 692615 w 2148321"/>
                          <a:gd name="connsiteY43" fmla="*/ 194462 h 205807"/>
                          <a:gd name="connsiteX44" fmla="*/ 635290 w 2148321"/>
                          <a:gd name="connsiteY44" fmla="*/ 205807 h 205807"/>
                          <a:gd name="connsiteX45" fmla="*/ 147272 w 2148321"/>
                          <a:gd name="connsiteY45" fmla="*/ 205807 h 205807"/>
                          <a:gd name="connsiteX46" fmla="*/ 0 w 2148321"/>
                          <a:gd name="connsiteY46" fmla="*/ 61437 h 205807"/>
                          <a:gd name="connsiteX47" fmla="*/ 0 w 2148321"/>
                          <a:gd name="connsiteY47" fmla="*/ 36602 h 205807"/>
                          <a:gd name="connsiteX48" fmla="*/ 7539 w 2148321"/>
                          <a:gd name="connsiteY48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10205 w 2148321"/>
                          <a:gd name="connsiteY18" fmla="*/ 0 h 205807"/>
                          <a:gd name="connsiteX19" fmla="*/ 1457902 w 2148321"/>
                          <a:gd name="connsiteY19" fmla="*/ 0 h 205807"/>
                          <a:gd name="connsiteX20" fmla="*/ 1465441 w 2148321"/>
                          <a:gd name="connsiteY20" fmla="*/ 36602 h 205807"/>
                          <a:gd name="connsiteX21" fmla="*/ 1465441 w 2148321"/>
                          <a:gd name="connsiteY21" fmla="*/ 61437 h 205807"/>
                          <a:gd name="connsiteX22" fmla="*/ 1453868 w 2148321"/>
                          <a:gd name="connsiteY22" fmla="*/ 117632 h 205807"/>
                          <a:gd name="connsiteX23" fmla="*/ 1449679 w 2148321"/>
                          <a:gd name="connsiteY23" fmla="*/ 123723 h 205807"/>
                          <a:gd name="connsiteX24" fmla="*/ 1480988 w 2148321"/>
                          <a:gd name="connsiteY24" fmla="*/ 144416 h 205807"/>
                          <a:gd name="connsiteX25" fmla="*/ 1519875 w 2148321"/>
                          <a:gd name="connsiteY25" fmla="*/ 152112 h 205807"/>
                          <a:gd name="connsiteX26" fmla="*/ 2000869 w 2148321"/>
                          <a:gd name="connsiteY26" fmla="*/ 152112 h 205807"/>
                          <a:gd name="connsiteX27" fmla="*/ 2100772 w 2148321"/>
                          <a:gd name="connsiteY27" fmla="*/ 54177 h 205807"/>
                          <a:gd name="connsiteX28" fmla="*/ 2100772 w 2148321"/>
                          <a:gd name="connsiteY28" fmla="*/ 37329 h 205807"/>
                          <a:gd name="connsiteX29" fmla="*/ 2093085 w 2148321"/>
                          <a:gd name="connsiteY29" fmla="*/ 0 h 205807"/>
                          <a:gd name="connsiteX30" fmla="*/ 2140782 w 2148321"/>
                          <a:gd name="connsiteY30" fmla="*/ 0 h 205807"/>
                          <a:gd name="connsiteX31" fmla="*/ 2148321 w 2148321"/>
                          <a:gd name="connsiteY31" fmla="*/ 36602 h 205807"/>
                          <a:gd name="connsiteX32" fmla="*/ 2148321 w 2148321"/>
                          <a:gd name="connsiteY32" fmla="*/ 61437 h 205807"/>
                          <a:gd name="connsiteX33" fmla="*/ 2001049 w 2148321"/>
                          <a:gd name="connsiteY33" fmla="*/ 205807 h 205807"/>
                          <a:gd name="connsiteX34" fmla="*/ 1513031 w 2148321"/>
                          <a:gd name="connsiteY34" fmla="*/ 205807 h 205807"/>
                          <a:gd name="connsiteX35" fmla="*/ 1455706 w 2148321"/>
                          <a:gd name="connsiteY35" fmla="*/ 194462 h 205807"/>
                          <a:gd name="connsiteX36" fmla="*/ 1415600 w 2148321"/>
                          <a:gd name="connsiteY36" fmla="*/ 167954 h 205807"/>
                          <a:gd name="connsiteX37" fmla="*/ 1375494 w 2148321"/>
                          <a:gd name="connsiteY37" fmla="*/ 194462 h 205807"/>
                          <a:gd name="connsiteX38" fmla="*/ 1318169 w 2148321"/>
                          <a:gd name="connsiteY38" fmla="*/ 205807 h 205807"/>
                          <a:gd name="connsiteX39" fmla="*/ 830151 w 2148321"/>
                          <a:gd name="connsiteY39" fmla="*/ 205807 h 205807"/>
                          <a:gd name="connsiteX40" fmla="*/ 772826 w 2148321"/>
                          <a:gd name="connsiteY40" fmla="*/ 194462 h 205807"/>
                          <a:gd name="connsiteX41" fmla="*/ 732721 w 2148321"/>
                          <a:gd name="connsiteY41" fmla="*/ 167955 h 205807"/>
                          <a:gd name="connsiteX42" fmla="*/ 692615 w 2148321"/>
                          <a:gd name="connsiteY42" fmla="*/ 194462 h 205807"/>
                          <a:gd name="connsiteX43" fmla="*/ 635290 w 2148321"/>
                          <a:gd name="connsiteY43" fmla="*/ 205807 h 205807"/>
                          <a:gd name="connsiteX44" fmla="*/ 147272 w 2148321"/>
                          <a:gd name="connsiteY44" fmla="*/ 205807 h 205807"/>
                          <a:gd name="connsiteX45" fmla="*/ 0 w 2148321"/>
                          <a:gd name="connsiteY45" fmla="*/ 61437 h 205807"/>
                          <a:gd name="connsiteX46" fmla="*/ 0 w 2148321"/>
                          <a:gd name="connsiteY46" fmla="*/ 36602 h 205807"/>
                          <a:gd name="connsiteX47" fmla="*/ 7539 w 2148321"/>
                          <a:gd name="connsiteY47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57902 w 2148321"/>
                          <a:gd name="connsiteY18" fmla="*/ 0 h 205807"/>
                          <a:gd name="connsiteX19" fmla="*/ 1465441 w 2148321"/>
                          <a:gd name="connsiteY19" fmla="*/ 36602 h 205807"/>
                          <a:gd name="connsiteX20" fmla="*/ 1465441 w 2148321"/>
                          <a:gd name="connsiteY20" fmla="*/ 61437 h 205807"/>
                          <a:gd name="connsiteX21" fmla="*/ 1453868 w 2148321"/>
                          <a:gd name="connsiteY21" fmla="*/ 117632 h 205807"/>
                          <a:gd name="connsiteX22" fmla="*/ 1449679 w 2148321"/>
                          <a:gd name="connsiteY22" fmla="*/ 123723 h 205807"/>
                          <a:gd name="connsiteX23" fmla="*/ 1480988 w 2148321"/>
                          <a:gd name="connsiteY23" fmla="*/ 144416 h 205807"/>
                          <a:gd name="connsiteX24" fmla="*/ 1519875 w 2148321"/>
                          <a:gd name="connsiteY24" fmla="*/ 152112 h 205807"/>
                          <a:gd name="connsiteX25" fmla="*/ 2000869 w 2148321"/>
                          <a:gd name="connsiteY25" fmla="*/ 152112 h 205807"/>
                          <a:gd name="connsiteX26" fmla="*/ 2100772 w 2148321"/>
                          <a:gd name="connsiteY26" fmla="*/ 54177 h 205807"/>
                          <a:gd name="connsiteX27" fmla="*/ 2100772 w 2148321"/>
                          <a:gd name="connsiteY27" fmla="*/ 37329 h 205807"/>
                          <a:gd name="connsiteX28" fmla="*/ 2093085 w 2148321"/>
                          <a:gd name="connsiteY28" fmla="*/ 0 h 205807"/>
                          <a:gd name="connsiteX29" fmla="*/ 2140782 w 2148321"/>
                          <a:gd name="connsiteY29" fmla="*/ 0 h 205807"/>
                          <a:gd name="connsiteX30" fmla="*/ 2148321 w 2148321"/>
                          <a:gd name="connsiteY30" fmla="*/ 36602 h 205807"/>
                          <a:gd name="connsiteX31" fmla="*/ 2148321 w 2148321"/>
                          <a:gd name="connsiteY31" fmla="*/ 61437 h 205807"/>
                          <a:gd name="connsiteX32" fmla="*/ 2001049 w 2148321"/>
                          <a:gd name="connsiteY32" fmla="*/ 205807 h 205807"/>
                          <a:gd name="connsiteX33" fmla="*/ 1513031 w 2148321"/>
                          <a:gd name="connsiteY33" fmla="*/ 205807 h 205807"/>
                          <a:gd name="connsiteX34" fmla="*/ 1455706 w 2148321"/>
                          <a:gd name="connsiteY34" fmla="*/ 194462 h 205807"/>
                          <a:gd name="connsiteX35" fmla="*/ 1415600 w 2148321"/>
                          <a:gd name="connsiteY35" fmla="*/ 167954 h 205807"/>
                          <a:gd name="connsiteX36" fmla="*/ 1375494 w 2148321"/>
                          <a:gd name="connsiteY36" fmla="*/ 194462 h 205807"/>
                          <a:gd name="connsiteX37" fmla="*/ 1318169 w 2148321"/>
                          <a:gd name="connsiteY37" fmla="*/ 205807 h 205807"/>
                          <a:gd name="connsiteX38" fmla="*/ 830151 w 2148321"/>
                          <a:gd name="connsiteY38" fmla="*/ 205807 h 205807"/>
                          <a:gd name="connsiteX39" fmla="*/ 772826 w 2148321"/>
                          <a:gd name="connsiteY39" fmla="*/ 194462 h 205807"/>
                          <a:gd name="connsiteX40" fmla="*/ 732721 w 2148321"/>
                          <a:gd name="connsiteY40" fmla="*/ 167955 h 205807"/>
                          <a:gd name="connsiteX41" fmla="*/ 692615 w 2148321"/>
                          <a:gd name="connsiteY41" fmla="*/ 194462 h 205807"/>
                          <a:gd name="connsiteX42" fmla="*/ 635290 w 2148321"/>
                          <a:gd name="connsiteY42" fmla="*/ 205807 h 205807"/>
                          <a:gd name="connsiteX43" fmla="*/ 147272 w 2148321"/>
                          <a:gd name="connsiteY43" fmla="*/ 205807 h 205807"/>
                          <a:gd name="connsiteX44" fmla="*/ 0 w 2148321"/>
                          <a:gd name="connsiteY44" fmla="*/ 61437 h 205807"/>
                          <a:gd name="connsiteX45" fmla="*/ 0 w 2148321"/>
                          <a:gd name="connsiteY45" fmla="*/ 36602 h 205807"/>
                          <a:gd name="connsiteX46" fmla="*/ 7539 w 2148321"/>
                          <a:gd name="connsiteY46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365759 w 2148321"/>
                          <a:gd name="connsiteY17" fmla="*/ 36602 h 205807"/>
                          <a:gd name="connsiteX18" fmla="*/ 1465441 w 2148321"/>
                          <a:gd name="connsiteY18" fmla="*/ 36602 h 205807"/>
                          <a:gd name="connsiteX19" fmla="*/ 1465441 w 2148321"/>
                          <a:gd name="connsiteY19" fmla="*/ 61437 h 205807"/>
                          <a:gd name="connsiteX20" fmla="*/ 1453868 w 2148321"/>
                          <a:gd name="connsiteY20" fmla="*/ 117632 h 205807"/>
                          <a:gd name="connsiteX21" fmla="*/ 1449679 w 2148321"/>
                          <a:gd name="connsiteY21" fmla="*/ 123723 h 205807"/>
                          <a:gd name="connsiteX22" fmla="*/ 1480988 w 2148321"/>
                          <a:gd name="connsiteY22" fmla="*/ 144416 h 205807"/>
                          <a:gd name="connsiteX23" fmla="*/ 1519875 w 2148321"/>
                          <a:gd name="connsiteY23" fmla="*/ 152112 h 205807"/>
                          <a:gd name="connsiteX24" fmla="*/ 2000869 w 2148321"/>
                          <a:gd name="connsiteY24" fmla="*/ 152112 h 205807"/>
                          <a:gd name="connsiteX25" fmla="*/ 2100772 w 2148321"/>
                          <a:gd name="connsiteY25" fmla="*/ 54177 h 205807"/>
                          <a:gd name="connsiteX26" fmla="*/ 2100772 w 2148321"/>
                          <a:gd name="connsiteY26" fmla="*/ 37329 h 205807"/>
                          <a:gd name="connsiteX27" fmla="*/ 2093085 w 2148321"/>
                          <a:gd name="connsiteY27" fmla="*/ 0 h 205807"/>
                          <a:gd name="connsiteX28" fmla="*/ 2140782 w 2148321"/>
                          <a:gd name="connsiteY28" fmla="*/ 0 h 205807"/>
                          <a:gd name="connsiteX29" fmla="*/ 2148321 w 2148321"/>
                          <a:gd name="connsiteY29" fmla="*/ 36602 h 205807"/>
                          <a:gd name="connsiteX30" fmla="*/ 2148321 w 2148321"/>
                          <a:gd name="connsiteY30" fmla="*/ 61437 h 205807"/>
                          <a:gd name="connsiteX31" fmla="*/ 2001049 w 2148321"/>
                          <a:gd name="connsiteY31" fmla="*/ 205807 h 205807"/>
                          <a:gd name="connsiteX32" fmla="*/ 1513031 w 2148321"/>
                          <a:gd name="connsiteY32" fmla="*/ 205807 h 205807"/>
                          <a:gd name="connsiteX33" fmla="*/ 1455706 w 2148321"/>
                          <a:gd name="connsiteY33" fmla="*/ 194462 h 205807"/>
                          <a:gd name="connsiteX34" fmla="*/ 1415600 w 2148321"/>
                          <a:gd name="connsiteY34" fmla="*/ 167954 h 205807"/>
                          <a:gd name="connsiteX35" fmla="*/ 1375494 w 2148321"/>
                          <a:gd name="connsiteY35" fmla="*/ 194462 h 205807"/>
                          <a:gd name="connsiteX36" fmla="*/ 1318169 w 2148321"/>
                          <a:gd name="connsiteY36" fmla="*/ 205807 h 205807"/>
                          <a:gd name="connsiteX37" fmla="*/ 830151 w 2148321"/>
                          <a:gd name="connsiteY37" fmla="*/ 205807 h 205807"/>
                          <a:gd name="connsiteX38" fmla="*/ 772826 w 2148321"/>
                          <a:gd name="connsiteY38" fmla="*/ 194462 h 205807"/>
                          <a:gd name="connsiteX39" fmla="*/ 732721 w 2148321"/>
                          <a:gd name="connsiteY39" fmla="*/ 167955 h 205807"/>
                          <a:gd name="connsiteX40" fmla="*/ 692615 w 2148321"/>
                          <a:gd name="connsiteY40" fmla="*/ 194462 h 205807"/>
                          <a:gd name="connsiteX41" fmla="*/ 635290 w 2148321"/>
                          <a:gd name="connsiteY41" fmla="*/ 205807 h 205807"/>
                          <a:gd name="connsiteX42" fmla="*/ 147272 w 2148321"/>
                          <a:gd name="connsiteY42" fmla="*/ 205807 h 205807"/>
                          <a:gd name="connsiteX43" fmla="*/ 0 w 2148321"/>
                          <a:gd name="connsiteY43" fmla="*/ 61437 h 205807"/>
                          <a:gd name="connsiteX44" fmla="*/ 0 w 2148321"/>
                          <a:gd name="connsiteY44" fmla="*/ 36602 h 205807"/>
                          <a:gd name="connsiteX45" fmla="*/ 7539 w 2148321"/>
                          <a:gd name="connsiteY45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65441 w 2148321"/>
                          <a:gd name="connsiteY17" fmla="*/ 36602 h 205807"/>
                          <a:gd name="connsiteX18" fmla="*/ 1465441 w 2148321"/>
                          <a:gd name="connsiteY18" fmla="*/ 61437 h 205807"/>
                          <a:gd name="connsiteX19" fmla="*/ 1453868 w 2148321"/>
                          <a:gd name="connsiteY19" fmla="*/ 117632 h 205807"/>
                          <a:gd name="connsiteX20" fmla="*/ 1449679 w 2148321"/>
                          <a:gd name="connsiteY20" fmla="*/ 123723 h 205807"/>
                          <a:gd name="connsiteX21" fmla="*/ 1480988 w 2148321"/>
                          <a:gd name="connsiteY21" fmla="*/ 144416 h 205807"/>
                          <a:gd name="connsiteX22" fmla="*/ 1519875 w 2148321"/>
                          <a:gd name="connsiteY22" fmla="*/ 152112 h 205807"/>
                          <a:gd name="connsiteX23" fmla="*/ 2000869 w 2148321"/>
                          <a:gd name="connsiteY23" fmla="*/ 152112 h 205807"/>
                          <a:gd name="connsiteX24" fmla="*/ 2100772 w 2148321"/>
                          <a:gd name="connsiteY24" fmla="*/ 54177 h 205807"/>
                          <a:gd name="connsiteX25" fmla="*/ 2100772 w 2148321"/>
                          <a:gd name="connsiteY25" fmla="*/ 37329 h 205807"/>
                          <a:gd name="connsiteX26" fmla="*/ 2093085 w 2148321"/>
                          <a:gd name="connsiteY26" fmla="*/ 0 h 205807"/>
                          <a:gd name="connsiteX27" fmla="*/ 2140782 w 2148321"/>
                          <a:gd name="connsiteY27" fmla="*/ 0 h 205807"/>
                          <a:gd name="connsiteX28" fmla="*/ 2148321 w 2148321"/>
                          <a:gd name="connsiteY28" fmla="*/ 36602 h 205807"/>
                          <a:gd name="connsiteX29" fmla="*/ 2148321 w 2148321"/>
                          <a:gd name="connsiteY29" fmla="*/ 61437 h 205807"/>
                          <a:gd name="connsiteX30" fmla="*/ 2001049 w 2148321"/>
                          <a:gd name="connsiteY30" fmla="*/ 205807 h 205807"/>
                          <a:gd name="connsiteX31" fmla="*/ 1513031 w 2148321"/>
                          <a:gd name="connsiteY31" fmla="*/ 205807 h 205807"/>
                          <a:gd name="connsiteX32" fmla="*/ 1455706 w 2148321"/>
                          <a:gd name="connsiteY32" fmla="*/ 194462 h 205807"/>
                          <a:gd name="connsiteX33" fmla="*/ 1415600 w 2148321"/>
                          <a:gd name="connsiteY33" fmla="*/ 167954 h 205807"/>
                          <a:gd name="connsiteX34" fmla="*/ 1375494 w 2148321"/>
                          <a:gd name="connsiteY34" fmla="*/ 194462 h 205807"/>
                          <a:gd name="connsiteX35" fmla="*/ 1318169 w 2148321"/>
                          <a:gd name="connsiteY35" fmla="*/ 205807 h 205807"/>
                          <a:gd name="connsiteX36" fmla="*/ 830151 w 2148321"/>
                          <a:gd name="connsiteY36" fmla="*/ 205807 h 205807"/>
                          <a:gd name="connsiteX37" fmla="*/ 772826 w 2148321"/>
                          <a:gd name="connsiteY37" fmla="*/ 194462 h 205807"/>
                          <a:gd name="connsiteX38" fmla="*/ 732721 w 2148321"/>
                          <a:gd name="connsiteY38" fmla="*/ 167955 h 205807"/>
                          <a:gd name="connsiteX39" fmla="*/ 692615 w 2148321"/>
                          <a:gd name="connsiteY39" fmla="*/ 194462 h 205807"/>
                          <a:gd name="connsiteX40" fmla="*/ 635290 w 2148321"/>
                          <a:gd name="connsiteY40" fmla="*/ 205807 h 205807"/>
                          <a:gd name="connsiteX41" fmla="*/ 147272 w 2148321"/>
                          <a:gd name="connsiteY41" fmla="*/ 205807 h 205807"/>
                          <a:gd name="connsiteX42" fmla="*/ 0 w 2148321"/>
                          <a:gd name="connsiteY42" fmla="*/ 61437 h 205807"/>
                          <a:gd name="connsiteX43" fmla="*/ 0 w 2148321"/>
                          <a:gd name="connsiteY43" fmla="*/ 36602 h 205807"/>
                          <a:gd name="connsiteX44" fmla="*/ 7539 w 2148321"/>
                          <a:gd name="connsiteY4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65441 w 2148321"/>
                          <a:gd name="connsiteY17" fmla="*/ 61437 h 205807"/>
                          <a:gd name="connsiteX18" fmla="*/ 1453868 w 2148321"/>
                          <a:gd name="connsiteY18" fmla="*/ 117632 h 205807"/>
                          <a:gd name="connsiteX19" fmla="*/ 1449679 w 2148321"/>
                          <a:gd name="connsiteY19" fmla="*/ 123723 h 205807"/>
                          <a:gd name="connsiteX20" fmla="*/ 1480988 w 2148321"/>
                          <a:gd name="connsiteY20" fmla="*/ 144416 h 205807"/>
                          <a:gd name="connsiteX21" fmla="*/ 1519875 w 2148321"/>
                          <a:gd name="connsiteY21" fmla="*/ 152112 h 205807"/>
                          <a:gd name="connsiteX22" fmla="*/ 2000869 w 2148321"/>
                          <a:gd name="connsiteY22" fmla="*/ 152112 h 205807"/>
                          <a:gd name="connsiteX23" fmla="*/ 2100772 w 2148321"/>
                          <a:gd name="connsiteY23" fmla="*/ 54177 h 205807"/>
                          <a:gd name="connsiteX24" fmla="*/ 2100772 w 2148321"/>
                          <a:gd name="connsiteY24" fmla="*/ 37329 h 205807"/>
                          <a:gd name="connsiteX25" fmla="*/ 2093085 w 2148321"/>
                          <a:gd name="connsiteY25" fmla="*/ 0 h 205807"/>
                          <a:gd name="connsiteX26" fmla="*/ 2140782 w 2148321"/>
                          <a:gd name="connsiteY26" fmla="*/ 0 h 205807"/>
                          <a:gd name="connsiteX27" fmla="*/ 2148321 w 2148321"/>
                          <a:gd name="connsiteY27" fmla="*/ 36602 h 205807"/>
                          <a:gd name="connsiteX28" fmla="*/ 2148321 w 2148321"/>
                          <a:gd name="connsiteY28" fmla="*/ 61437 h 205807"/>
                          <a:gd name="connsiteX29" fmla="*/ 2001049 w 2148321"/>
                          <a:gd name="connsiteY29" fmla="*/ 205807 h 205807"/>
                          <a:gd name="connsiteX30" fmla="*/ 1513031 w 2148321"/>
                          <a:gd name="connsiteY30" fmla="*/ 205807 h 205807"/>
                          <a:gd name="connsiteX31" fmla="*/ 1455706 w 2148321"/>
                          <a:gd name="connsiteY31" fmla="*/ 194462 h 205807"/>
                          <a:gd name="connsiteX32" fmla="*/ 1415600 w 2148321"/>
                          <a:gd name="connsiteY32" fmla="*/ 167954 h 205807"/>
                          <a:gd name="connsiteX33" fmla="*/ 1375494 w 2148321"/>
                          <a:gd name="connsiteY33" fmla="*/ 194462 h 205807"/>
                          <a:gd name="connsiteX34" fmla="*/ 1318169 w 2148321"/>
                          <a:gd name="connsiteY34" fmla="*/ 205807 h 205807"/>
                          <a:gd name="connsiteX35" fmla="*/ 830151 w 2148321"/>
                          <a:gd name="connsiteY35" fmla="*/ 205807 h 205807"/>
                          <a:gd name="connsiteX36" fmla="*/ 772826 w 2148321"/>
                          <a:gd name="connsiteY36" fmla="*/ 194462 h 205807"/>
                          <a:gd name="connsiteX37" fmla="*/ 732721 w 2148321"/>
                          <a:gd name="connsiteY37" fmla="*/ 167955 h 205807"/>
                          <a:gd name="connsiteX38" fmla="*/ 692615 w 2148321"/>
                          <a:gd name="connsiteY38" fmla="*/ 194462 h 205807"/>
                          <a:gd name="connsiteX39" fmla="*/ 635290 w 2148321"/>
                          <a:gd name="connsiteY39" fmla="*/ 205807 h 205807"/>
                          <a:gd name="connsiteX40" fmla="*/ 147272 w 2148321"/>
                          <a:gd name="connsiteY40" fmla="*/ 205807 h 205807"/>
                          <a:gd name="connsiteX41" fmla="*/ 0 w 2148321"/>
                          <a:gd name="connsiteY41" fmla="*/ 61437 h 205807"/>
                          <a:gd name="connsiteX42" fmla="*/ 0 w 2148321"/>
                          <a:gd name="connsiteY42" fmla="*/ 36602 h 205807"/>
                          <a:gd name="connsiteX43" fmla="*/ 7539 w 2148321"/>
                          <a:gd name="connsiteY4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16820 w 2148321"/>
                          <a:gd name="connsiteY17" fmla="*/ 58308 h 205807"/>
                          <a:gd name="connsiteX18" fmla="*/ 1465441 w 2148321"/>
                          <a:gd name="connsiteY18" fmla="*/ 61437 h 205807"/>
                          <a:gd name="connsiteX19" fmla="*/ 1453868 w 2148321"/>
                          <a:gd name="connsiteY19" fmla="*/ 117632 h 205807"/>
                          <a:gd name="connsiteX20" fmla="*/ 1449679 w 2148321"/>
                          <a:gd name="connsiteY20" fmla="*/ 123723 h 205807"/>
                          <a:gd name="connsiteX21" fmla="*/ 1480988 w 2148321"/>
                          <a:gd name="connsiteY21" fmla="*/ 144416 h 205807"/>
                          <a:gd name="connsiteX22" fmla="*/ 1519875 w 2148321"/>
                          <a:gd name="connsiteY22" fmla="*/ 152112 h 205807"/>
                          <a:gd name="connsiteX23" fmla="*/ 2000869 w 2148321"/>
                          <a:gd name="connsiteY23" fmla="*/ 152112 h 205807"/>
                          <a:gd name="connsiteX24" fmla="*/ 2100772 w 2148321"/>
                          <a:gd name="connsiteY24" fmla="*/ 54177 h 205807"/>
                          <a:gd name="connsiteX25" fmla="*/ 2100772 w 2148321"/>
                          <a:gd name="connsiteY25" fmla="*/ 37329 h 205807"/>
                          <a:gd name="connsiteX26" fmla="*/ 2093085 w 2148321"/>
                          <a:gd name="connsiteY26" fmla="*/ 0 h 205807"/>
                          <a:gd name="connsiteX27" fmla="*/ 2140782 w 2148321"/>
                          <a:gd name="connsiteY27" fmla="*/ 0 h 205807"/>
                          <a:gd name="connsiteX28" fmla="*/ 2148321 w 2148321"/>
                          <a:gd name="connsiteY28" fmla="*/ 36602 h 205807"/>
                          <a:gd name="connsiteX29" fmla="*/ 2148321 w 2148321"/>
                          <a:gd name="connsiteY29" fmla="*/ 61437 h 205807"/>
                          <a:gd name="connsiteX30" fmla="*/ 2001049 w 2148321"/>
                          <a:gd name="connsiteY30" fmla="*/ 205807 h 205807"/>
                          <a:gd name="connsiteX31" fmla="*/ 1513031 w 2148321"/>
                          <a:gd name="connsiteY31" fmla="*/ 205807 h 205807"/>
                          <a:gd name="connsiteX32" fmla="*/ 1455706 w 2148321"/>
                          <a:gd name="connsiteY32" fmla="*/ 194462 h 205807"/>
                          <a:gd name="connsiteX33" fmla="*/ 1415600 w 2148321"/>
                          <a:gd name="connsiteY33" fmla="*/ 167954 h 205807"/>
                          <a:gd name="connsiteX34" fmla="*/ 1375494 w 2148321"/>
                          <a:gd name="connsiteY34" fmla="*/ 194462 h 205807"/>
                          <a:gd name="connsiteX35" fmla="*/ 1318169 w 2148321"/>
                          <a:gd name="connsiteY35" fmla="*/ 205807 h 205807"/>
                          <a:gd name="connsiteX36" fmla="*/ 830151 w 2148321"/>
                          <a:gd name="connsiteY36" fmla="*/ 205807 h 205807"/>
                          <a:gd name="connsiteX37" fmla="*/ 772826 w 2148321"/>
                          <a:gd name="connsiteY37" fmla="*/ 194462 h 205807"/>
                          <a:gd name="connsiteX38" fmla="*/ 732721 w 2148321"/>
                          <a:gd name="connsiteY38" fmla="*/ 167955 h 205807"/>
                          <a:gd name="connsiteX39" fmla="*/ 692615 w 2148321"/>
                          <a:gd name="connsiteY39" fmla="*/ 194462 h 205807"/>
                          <a:gd name="connsiteX40" fmla="*/ 635290 w 2148321"/>
                          <a:gd name="connsiteY40" fmla="*/ 205807 h 205807"/>
                          <a:gd name="connsiteX41" fmla="*/ 147272 w 2148321"/>
                          <a:gd name="connsiteY41" fmla="*/ 205807 h 205807"/>
                          <a:gd name="connsiteX42" fmla="*/ 0 w 2148321"/>
                          <a:gd name="connsiteY42" fmla="*/ 61437 h 205807"/>
                          <a:gd name="connsiteX43" fmla="*/ 0 w 2148321"/>
                          <a:gd name="connsiteY43" fmla="*/ 36602 h 205807"/>
                          <a:gd name="connsiteX44" fmla="*/ 7539 w 2148321"/>
                          <a:gd name="connsiteY44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365759 w 2148321"/>
                          <a:gd name="connsiteY16" fmla="*/ 61437 h 205807"/>
                          <a:gd name="connsiteX17" fmla="*/ 1416820 w 2148321"/>
                          <a:gd name="connsiteY17" fmla="*/ 58308 h 205807"/>
                          <a:gd name="connsiteX18" fmla="*/ 1453868 w 2148321"/>
                          <a:gd name="connsiteY18" fmla="*/ 117632 h 205807"/>
                          <a:gd name="connsiteX19" fmla="*/ 1449679 w 2148321"/>
                          <a:gd name="connsiteY19" fmla="*/ 123723 h 205807"/>
                          <a:gd name="connsiteX20" fmla="*/ 1480988 w 2148321"/>
                          <a:gd name="connsiteY20" fmla="*/ 144416 h 205807"/>
                          <a:gd name="connsiteX21" fmla="*/ 1519875 w 2148321"/>
                          <a:gd name="connsiteY21" fmla="*/ 152112 h 205807"/>
                          <a:gd name="connsiteX22" fmla="*/ 2000869 w 2148321"/>
                          <a:gd name="connsiteY22" fmla="*/ 152112 h 205807"/>
                          <a:gd name="connsiteX23" fmla="*/ 2100772 w 2148321"/>
                          <a:gd name="connsiteY23" fmla="*/ 54177 h 205807"/>
                          <a:gd name="connsiteX24" fmla="*/ 2100772 w 2148321"/>
                          <a:gd name="connsiteY24" fmla="*/ 37329 h 205807"/>
                          <a:gd name="connsiteX25" fmla="*/ 2093085 w 2148321"/>
                          <a:gd name="connsiteY25" fmla="*/ 0 h 205807"/>
                          <a:gd name="connsiteX26" fmla="*/ 2140782 w 2148321"/>
                          <a:gd name="connsiteY26" fmla="*/ 0 h 205807"/>
                          <a:gd name="connsiteX27" fmla="*/ 2148321 w 2148321"/>
                          <a:gd name="connsiteY27" fmla="*/ 36602 h 205807"/>
                          <a:gd name="connsiteX28" fmla="*/ 2148321 w 2148321"/>
                          <a:gd name="connsiteY28" fmla="*/ 61437 h 205807"/>
                          <a:gd name="connsiteX29" fmla="*/ 2001049 w 2148321"/>
                          <a:gd name="connsiteY29" fmla="*/ 205807 h 205807"/>
                          <a:gd name="connsiteX30" fmla="*/ 1513031 w 2148321"/>
                          <a:gd name="connsiteY30" fmla="*/ 205807 h 205807"/>
                          <a:gd name="connsiteX31" fmla="*/ 1455706 w 2148321"/>
                          <a:gd name="connsiteY31" fmla="*/ 194462 h 205807"/>
                          <a:gd name="connsiteX32" fmla="*/ 1415600 w 2148321"/>
                          <a:gd name="connsiteY32" fmla="*/ 167954 h 205807"/>
                          <a:gd name="connsiteX33" fmla="*/ 1375494 w 2148321"/>
                          <a:gd name="connsiteY33" fmla="*/ 194462 h 205807"/>
                          <a:gd name="connsiteX34" fmla="*/ 1318169 w 2148321"/>
                          <a:gd name="connsiteY34" fmla="*/ 205807 h 205807"/>
                          <a:gd name="connsiteX35" fmla="*/ 830151 w 2148321"/>
                          <a:gd name="connsiteY35" fmla="*/ 205807 h 205807"/>
                          <a:gd name="connsiteX36" fmla="*/ 772826 w 2148321"/>
                          <a:gd name="connsiteY36" fmla="*/ 194462 h 205807"/>
                          <a:gd name="connsiteX37" fmla="*/ 732721 w 2148321"/>
                          <a:gd name="connsiteY37" fmla="*/ 167955 h 205807"/>
                          <a:gd name="connsiteX38" fmla="*/ 692615 w 2148321"/>
                          <a:gd name="connsiteY38" fmla="*/ 194462 h 205807"/>
                          <a:gd name="connsiteX39" fmla="*/ 635290 w 2148321"/>
                          <a:gd name="connsiteY39" fmla="*/ 205807 h 205807"/>
                          <a:gd name="connsiteX40" fmla="*/ 147272 w 2148321"/>
                          <a:gd name="connsiteY40" fmla="*/ 205807 h 205807"/>
                          <a:gd name="connsiteX41" fmla="*/ 0 w 2148321"/>
                          <a:gd name="connsiteY41" fmla="*/ 61437 h 205807"/>
                          <a:gd name="connsiteX42" fmla="*/ 0 w 2148321"/>
                          <a:gd name="connsiteY42" fmla="*/ 36602 h 205807"/>
                          <a:gd name="connsiteX43" fmla="*/ 7539 w 2148321"/>
                          <a:gd name="connsiteY43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377332 w 2148321"/>
                          <a:gd name="connsiteY15" fmla="*/ 117632 h 205807"/>
                          <a:gd name="connsiteX16" fmla="*/ 1416820 w 2148321"/>
                          <a:gd name="connsiteY16" fmla="*/ 58308 h 205807"/>
                          <a:gd name="connsiteX17" fmla="*/ 1453868 w 2148321"/>
                          <a:gd name="connsiteY17" fmla="*/ 117632 h 205807"/>
                          <a:gd name="connsiteX18" fmla="*/ 1449679 w 2148321"/>
                          <a:gd name="connsiteY18" fmla="*/ 123723 h 205807"/>
                          <a:gd name="connsiteX19" fmla="*/ 1480988 w 2148321"/>
                          <a:gd name="connsiteY19" fmla="*/ 144416 h 205807"/>
                          <a:gd name="connsiteX20" fmla="*/ 1519875 w 2148321"/>
                          <a:gd name="connsiteY20" fmla="*/ 152112 h 205807"/>
                          <a:gd name="connsiteX21" fmla="*/ 2000869 w 2148321"/>
                          <a:gd name="connsiteY21" fmla="*/ 152112 h 205807"/>
                          <a:gd name="connsiteX22" fmla="*/ 2100772 w 2148321"/>
                          <a:gd name="connsiteY22" fmla="*/ 54177 h 205807"/>
                          <a:gd name="connsiteX23" fmla="*/ 2100772 w 2148321"/>
                          <a:gd name="connsiteY23" fmla="*/ 37329 h 205807"/>
                          <a:gd name="connsiteX24" fmla="*/ 2093085 w 2148321"/>
                          <a:gd name="connsiteY24" fmla="*/ 0 h 205807"/>
                          <a:gd name="connsiteX25" fmla="*/ 2140782 w 2148321"/>
                          <a:gd name="connsiteY25" fmla="*/ 0 h 205807"/>
                          <a:gd name="connsiteX26" fmla="*/ 2148321 w 2148321"/>
                          <a:gd name="connsiteY26" fmla="*/ 36602 h 205807"/>
                          <a:gd name="connsiteX27" fmla="*/ 2148321 w 2148321"/>
                          <a:gd name="connsiteY27" fmla="*/ 61437 h 205807"/>
                          <a:gd name="connsiteX28" fmla="*/ 2001049 w 2148321"/>
                          <a:gd name="connsiteY28" fmla="*/ 205807 h 205807"/>
                          <a:gd name="connsiteX29" fmla="*/ 1513031 w 2148321"/>
                          <a:gd name="connsiteY29" fmla="*/ 205807 h 205807"/>
                          <a:gd name="connsiteX30" fmla="*/ 1455706 w 2148321"/>
                          <a:gd name="connsiteY30" fmla="*/ 194462 h 205807"/>
                          <a:gd name="connsiteX31" fmla="*/ 1415600 w 2148321"/>
                          <a:gd name="connsiteY31" fmla="*/ 167954 h 205807"/>
                          <a:gd name="connsiteX32" fmla="*/ 1375494 w 2148321"/>
                          <a:gd name="connsiteY32" fmla="*/ 194462 h 205807"/>
                          <a:gd name="connsiteX33" fmla="*/ 1318169 w 2148321"/>
                          <a:gd name="connsiteY33" fmla="*/ 205807 h 205807"/>
                          <a:gd name="connsiteX34" fmla="*/ 830151 w 2148321"/>
                          <a:gd name="connsiteY34" fmla="*/ 205807 h 205807"/>
                          <a:gd name="connsiteX35" fmla="*/ 772826 w 2148321"/>
                          <a:gd name="connsiteY35" fmla="*/ 194462 h 205807"/>
                          <a:gd name="connsiteX36" fmla="*/ 732721 w 2148321"/>
                          <a:gd name="connsiteY36" fmla="*/ 167955 h 205807"/>
                          <a:gd name="connsiteX37" fmla="*/ 692615 w 2148321"/>
                          <a:gd name="connsiteY37" fmla="*/ 194462 h 205807"/>
                          <a:gd name="connsiteX38" fmla="*/ 635290 w 2148321"/>
                          <a:gd name="connsiteY38" fmla="*/ 205807 h 205807"/>
                          <a:gd name="connsiteX39" fmla="*/ 147272 w 2148321"/>
                          <a:gd name="connsiteY39" fmla="*/ 205807 h 205807"/>
                          <a:gd name="connsiteX40" fmla="*/ 0 w 2148321"/>
                          <a:gd name="connsiteY40" fmla="*/ 61437 h 205807"/>
                          <a:gd name="connsiteX41" fmla="*/ 0 w 2148321"/>
                          <a:gd name="connsiteY41" fmla="*/ 36602 h 205807"/>
                          <a:gd name="connsiteX42" fmla="*/ 7539 w 2148321"/>
                          <a:gd name="connsiteY42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16820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49679 w 2148321"/>
                          <a:gd name="connsiteY17" fmla="*/ 123723 h 205807"/>
                          <a:gd name="connsiteX18" fmla="*/ 1480988 w 2148321"/>
                          <a:gd name="connsiteY18" fmla="*/ 144416 h 205807"/>
                          <a:gd name="connsiteX19" fmla="*/ 1519875 w 2148321"/>
                          <a:gd name="connsiteY19" fmla="*/ 152112 h 205807"/>
                          <a:gd name="connsiteX20" fmla="*/ 2000869 w 2148321"/>
                          <a:gd name="connsiteY20" fmla="*/ 152112 h 205807"/>
                          <a:gd name="connsiteX21" fmla="*/ 2100772 w 2148321"/>
                          <a:gd name="connsiteY21" fmla="*/ 54177 h 205807"/>
                          <a:gd name="connsiteX22" fmla="*/ 2100772 w 2148321"/>
                          <a:gd name="connsiteY22" fmla="*/ 37329 h 205807"/>
                          <a:gd name="connsiteX23" fmla="*/ 2093085 w 2148321"/>
                          <a:gd name="connsiteY23" fmla="*/ 0 h 205807"/>
                          <a:gd name="connsiteX24" fmla="*/ 2140782 w 2148321"/>
                          <a:gd name="connsiteY24" fmla="*/ 0 h 205807"/>
                          <a:gd name="connsiteX25" fmla="*/ 2148321 w 2148321"/>
                          <a:gd name="connsiteY25" fmla="*/ 36602 h 205807"/>
                          <a:gd name="connsiteX26" fmla="*/ 2148321 w 2148321"/>
                          <a:gd name="connsiteY26" fmla="*/ 61437 h 205807"/>
                          <a:gd name="connsiteX27" fmla="*/ 2001049 w 2148321"/>
                          <a:gd name="connsiteY27" fmla="*/ 205807 h 205807"/>
                          <a:gd name="connsiteX28" fmla="*/ 1513031 w 2148321"/>
                          <a:gd name="connsiteY28" fmla="*/ 205807 h 205807"/>
                          <a:gd name="connsiteX29" fmla="*/ 1455706 w 2148321"/>
                          <a:gd name="connsiteY29" fmla="*/ 194462 h 205807"/>
                          <a:gd name="connsiteX30" fmla="*/ 1415600 w 2148321"/>
                          <a:gd name="connsiteY30" fmla="*/ 167954 h 205807"/>
                          <a:gd name="connsiteX31" fmla="*/ 1375494 w 2148321"/>
                          <a:gd name="connsiteY31" fmla="*/ 194462 h 205807"/>
                          <a:gd name="connsiteX32" fmla="*/ 1318169 w 2148321"/>
                          <a:gd name="connsiteY32" fmla="*/ 205807 h 205807"/>
                          <a:gd name="connsiteX33" fmla="*/ 830151 w 2148321"/>
                          <a:gd name="connsiteY33" fmla="*/ 205807 h 205807"/>
                          <a:gd name="connsiteX34" fmla="*/ 772826 w 2148321"/>
                          <a:gd name="connsiteY34" fmla="*/ 194462 h 205807"/>
                          <a:gd name="connsiteX35" fmla="*/ 732721 w 2148321"/>
                          <a:gd name="connsiteY35" fmla="*/ 167955 h 205807"/>
                          <a:gd name="connsiteX36" fmla="*/ 692615 w 2148321"/>
                          <a:gd name="connsiteY36" fmla="*/ 194462 h 205807"/>
                          <a:gd name="connsiteX37" fmla="*/ 635290 w 2148321"/>
                          <a:gd name="connsiteY37" fmla="*/ 205807 h 205807"/>
                          <a:gd name="connsiteX38" fmla="*/ 147272 w 2148321"/>
                          <a:gd name="connsiteY38" fmla="*/ 205807 h 205807"/>
                          <a:gd name="connsiteX39" fmla="*/ 0 w 2148321"/>
                          <a:gd name="connsiteY39" fmla="*/ 61437 h 205807"/>
                          <a:gd name="connsiteX40" fmla="*/ 0 w 2148321"/>
                          <a:gd name="connsiteY40" fmla="*/ 36602 h 205807"/>
                          <a:gd name="connsiteX41" fmla="*/ 7539 w 2148321"/>
                          <a:gd name="connsiteY41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16820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80988 w 2148321"/>
                          <a:gd name="connsiteY17" fmla="*/ 144416 h 205807"/>
                          <a:gd name="connsiteX18" fmla="*/ 1519875 w 2148321"/>
                          <a:gd name="connsiteY18" fmla="*/ 152112 h 205807"/>
                          <a:gd name="connsiteX19" fmla="*/ 2000869 w 2148321"/>
                          <a:gd name="connsiteY19" fmla="*/ 152112 h 205807"/>
                          <a:gd name="connsiteX20" fmla="*/ 2100772 w 2148321"/>
                          <a:gd name="connsiteY20" fmla="*/ 54177 h 205807"/>
                          <a:gd name="connsiteX21" fmla="*/ 2100772 w 2148321"/>
                          <a:gd name="connsiteY21" fmla="*/ 37329 h 205807"/>
                          <a:gd name="connsiteX22" fmla="*/ 2093085 w 2148321"/>
                          <a:gd name="connsiteY22" fmla="*/ 0 h 205807"/>
                          <a:gd name="connsiteX23" fmla="*/ 2140782 w 2148321"/>
                          <a:gd name="connsiteY23" fmla="*/ 0 h 205807"/>
                          <a:gd name="connsiteX24" fmla="*/ 2148321 w 2148321"/>
                          <a:gd name="connsiteY24" fmla="*/ 36602 h 205807"/>
                          <a:gd name="connsiteX25" fmla="*/ 2148321 w 2148321"/>
                          <a:gd name="connsiteY25" fmla="*/ 61437 h 205807"/>
                          <a:gd name="connsiteX26" fmla="*/ 2001049 w 2148321"/>
                          <a:gd name="connsiteY26" fmla="*/ 205807 h 205807"/>
                          <a:gd name="connsiteX27" fmla="*/ 1513031 w 2148321"/>
                          <a:gd name="connsiteY27" fmla="*/ 205807 h 205807"/>
                          <a:gd name="connsiteX28" fmla="*/ 1455706 w 2148321"/>
                          <a:gd name="connsiteY28" fmla="*/ 194462 h 205807"/>
                          <a:gd name="connsiteX29" fmla="*/ 1415600 w 2148321"/>
                          <a:gd name="connsiteY29" fmla="*/ 167954 h 205807"/>
                          <a:gd name="connsiteX30" fmla="*/ 1375494 w 2148321"/>
                          <a:gd name="connsiteY30" fmla="*/ 194462 h 205807"/>
                          <a:gd name="connsiteX31" fmla="*/ 1318169 w 2148321"/>
                          <a:gd name="connsiteY31" fmla="*/ 205807 h 205807"/>
                          <a:gd name="connsiteX32" fmla="*/ 830151 w 2148321"/>
                          <a:gd name="connsiteY32" fmla="*/ 205807 h 205807"/>
                          <a:gd name="connsiteX33" fmla="*/ 772826 w 2148321"/>
                          <a:gd name="connsiteY33" fmla="*/ 194462 h 205807"/>
                          <a:gd name="connsiteX34" fmla="*/ 732721 w 2148321"/>
                          <a:gd name="connsiteY34" fmla="*/ 167955 h 205807"/>
                          <a:gd name="connsiteX35" fmla="*/ 692615 w 2148321"/>
                          <a:gd name="connsiteY35" fmla="*/ 194462 h 205807"/>
                          <a:gd name="connsiteX36" fmla="*/ 635290 w 2148321"/>
                          <a:gd name="connsiteY36" fmla="*/ 205807 h 205807"/>
                          <a:gd name="connsiteX37" fmla="*/ 147272 w 2148321"/>
                          <a:gd name="connsiteY37" fmla="*/ 205807 h 205807"/>
                          <a:gd name="connsiteX38" fmla="*/ 0 w 2148321"/>
                          <a:gd name="connsiteY38" fmla="*/ 61437 h 205807"/>
                          <a:gd name="connsiteX39" fmla="*/ 0 w 2148321"/>
                          <a:gd name="connsiteY39" fmla="*/ 36602 h 205807"/>
                          <a:gd name="connsiteX40" fmla="*/ 7539 w 2148321"/>
                          <a:gd name="connsiteY40" fmla="*/ 0 h 205807"/>
                          <a:gd name="connsiteX0" fmla="*/ 7539 w 2148321"/>
                          <a:gd name="connsiteY0" fmla="*/ 0 h 205807"/>
                          <a:gd name="connsiteX1" fmla="*/ 61900 w 2148321"/>
                          <a:gd name="connsiteY1" fmla="*/ 0 h 205807"/>
                          <a:gd name="connsiteX2" fmla="*/ 54212 w 2148321"/>
                          <a:gd name="connsiteY2" fmla="*/ 37329 h 205807"/>
                          <a:gd name="connsiteX3" fmla="*/ 54212 w 2148321"/>
                          <a:gd name="connsiteY3" fmla="*/ 54177 h 205807"/>
                          <a:gd name="connsiteX4" fmla="*/ 154116 w 2148321"/>
                          <a:gd name="connsiteY4" fmla="*/ 152112 h 205807"/>
                          <a:gd name="connsiteX5" fmla="*/ 635110 w 2148321"/>
                          <a:gd name="connsiteY5" fmla="*/ 152112 h 205807"/>
                          <a:gd name="connsiteX6" fmla="*/ 673997 w 2148321"/>
                          <a:gd name="connsiteY6" fmla="*/ 144416 h 205807"/>
                          <a:gd name="connsiteX7" fmla="*/ 700724 w 2148321"/>
                          <a:gd name="connsiteY7" fmla="*/ 126751 h 205807"/>
                          <a:gd name="connsiteX8" fmla="*/ 738164 w 2148321"/>
                          <a:gd name="connsiteY8" fmla="*/ 60689 h 205807"/>
                          <a:gd name="connsiteX9" fmla="*/ 770989 w 2148321"/>
                          <a:gd name="connsiteY9" fmla="*/ 117632 h 205807"/>
                          <a:gd name="connsiteX10" fmla="*/ 798108 w 2148321"/>
                          <a:gd name="connsiteY10" fmla="*/ 144416 h 205807"/>
                          <a:gd name="connsiteX11" fmla="*/ 836995 w 2148321"/>
                          <a:gd name="connsiteY11" fmla="*/ 152112 h 205807"/>
                          <a:gd name="connsiteX12" fmla="*/ 1317989 w 2148321"/>
                          <a:gd name="connsiteY12" fmla="*/ 152112 h 205807"/>
                          <a:gd name="connsiteX13" fmla="*/ 1356876 w 2148321"/>
                          <a:gd name="connsiteY13" fmla="*/ 144416 h 205807"/>
                          <a:gd name="connsiteX14" fmla="*/ 1383604 w 2148321"/>
                          <a:gd name="connsiteY14" fmla="*/ 126751 h 205807"/>
                          <a:gd name="connsiteX15" fmla="*/ 1421583 w 2148321"/>
                          <a:gd name="connsiteY15" fmla="*/ 58308 h 205807"/>
                          <a:gd name="connsiteX16" fmla="*/ 1453868 w 2148321"/>
                          <a:gd name="connsiteY16" fmla="*/ 117632 h 205807"/>
                          <a:gd name="connsiteX17" fmla="*/ 1480988 w 2148321"/>
                          <a:gd name="connsiteY17" fmla="*/ 144416 h 205807"/>
                          <a:gd name="connsiteX18" fmla="*/ 1519875 w 2148321"/>
                          <a:gd name="connsiteY18" fmla="*/ 152112 h 205807"/>
                          <a:gd name="connsiteX19" fmla="*/ 2000869 w 2148321"/>
                          <a:gd name="connsiteY19" fmla="*/ 152112 h 205807"/>
                          <a:gd name="connsiteX20" fmla="*/ 2100772 w 2148321"/>
                          <a:gd name="connsiteY20" fmla="*/ 54177 h 205807"/>
                          <a:gd name="connsiteX21" fmla="*/ 2100772 w 2148321"/>
                          <a:gd name="connsiteY21" fmla="*/ 37329 h 205807"/>
                          <a:gd name="connsiteX22" fmla="*/ 2093085 w 2148321"/>
                          <a:gd name="connsiteY22" fmla="*/ 0 h 205807"/>
                          <a:gd name="connsiteX23" fmla="*/ 2140782 w 2148321"/>
                          <a:gd name="connsiteY23" fmla="*/ 0 h 205807"/>
                          <a:gd name="connsiteX24" fmla="*/ 2148321 w 2148321"/>
                          <a:gd name="connsiteY24" fmla="*/ 36602 h 205807"/>
                          <a:gd name="connsiteX25" fmla="*/ 2148321 w 2148321"/>
                          <a:gd name="connsiteY25" fmla="*/ 61437 h 205807"/>
                          <a:gd name="connsiteX26" fmla="*/ 2001049 w 2148321"/>
                          <a:gd name="connsiteY26" fmla="*/ 205807 h 205807"/>
                          <a:gd name="connsiteX27" fmla="*/ 1513031 w 2148321"/>
                          <a:gd name="connsiteY27" fmla="*/ 205807 h 205807"/>
                          <a:gd name="connsiteX28" fmla="*/ 1455706 w 2148321"/>
                          <a:gd name="connsiteY28" fmla="*/ 194462 h 205807"/>
                          <a:gd name="connsiteX29" fmla="*/ 1415600 w 2148321"/>
                          <a:gd name="connsiteY29" fmla="*/ 167954 h 205807"/>
                          <a:gd name="connsiteX30" fmla="*/ 1375494 w 2148321"/>
                          <a:gd name="connsiteY30" fmla="*/ 194462 h 205807"/>
                          <a:gd name="connsiteX31" fmla="*/ 1318169 w 2148321"/>
                          <a:gd name="connsiteY31" fmla="*/ 205807 h 205807"/>
                          <a:gd name="connsiteX32" fmla="*/ 830151 w 2148321"/>
                          <a:gd name="connsiteY32" fmla="*/ 205807 h 205807"/>
                          <a:gd name="connsiteX33" fmla="*/ 772826 w 2148321"/>
                          <a:gd name="connsiteY33" fmla="*/ 194462 h 205807"/>
                          <a:gd name="connsiteX34" fmla="*/ 732721 w 2148321"/>
                          <a:gd name="connsiteY34" fmla="*/ 167955 h 205807"/>
                          <a:gd name="connsiteX35" fmla="*/ 692615 w 2148321"/>
                          <a:gd name="connsiteY35" fmla="*/ 194462 h 205807"/>
                          <a:gd name="connsiteX36" fmla="*/ 635290 w 2148321"/>
                          <a:gd name="connsiteY36" fmla="*/ 205807 h 205807"/>
                          <a:gd name="connsiteX37" fmla="*/ 147272 w 2148321"/>
                          <a:gd name="connsiteY37" fmla="*/ 205807 h 205807"/>
                          <a:gd name="connsiteX38" fmla="*/ 0 w 2148321"/>
                          <a:gd name="connsiteY38" fmla="*/ 61437 h 205807"/>
                          <a:gd name="connsiteX39" fmla="*/ 0 w 2148321"/>
                          <a:gd name="connsiteY39" fmla="*/ 36602 h 205807"/>
                          <a:gd name="connsiteX40" fmla="*/ 7539 w 2148321"/>
                          <a:gd name="connsiteY40" fmla="*/ 0 h 2058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2148321" h="205807">
                            <a:moveTo>
                              <a:pt x="7539" y="0"/>
                            </a:moveTo>
                            <a:lnTo>
                              <a:pt x="61900" y="0"/>
                            </a:lnTo>
                            <a:lnTo>
                              <a:pt x="54212" y="37329"/>
                            </a:lnTo>
                            <a:lnTo>
                              <a:pt x="54212" y="54177"/>
                            </a:lnTo>
                            <a:cubicBezTo>
                              <a:pt x="54212" y="108265"/>
                              <a:pt x="98940" y="152112"/>
                              <a:pt x="154116" y="152112"/>
                            </a:cubicBezTo>
                            <a:lnTo>
                              <a:pt x="635110" y="152112"/>
                            </a:lnTo>
                            <a:cubicBezTo>
                              <a:pt x="648904" y="152112"/>
                              <a:pt x="662045" y="149372"/>
                              <a:pt x="673997" y="144416"/>
                            </a:cubicBezTo>
                            <a:lnTo>
                              <a:pt x="700724" y="126751"/>
                            </a:lnTo>
                            <a:lnTo>
                              <a:pt x="738164" y="60689"/>
                            </a:lnTo>
                            <a:lnTo>
                              <a:pt x="770989" y="117632"/>
                            </a:lnTo>
                            <a:lnTo>
                              <a:pt x="798108" y="144416"/>
                            </a:lnTo>
                            <a:cubicBezTo>
                              <a:pt x="810060" y="149372"/>
                              <a:pt x="823201" y="152112"/>
                              <a:pt x="836995" y="152112"/>
                            </a:cubicBezTo>
                            <a:lnTo>
                              <a:pt x="1317989" y="152112"/>
                            </a:lnTo>
                            <a:cubicBezTo>
                              <a:pt x="1331783" y="152112"/>
                              <a:pt x="1344924" y="149372"/>
                              <a:pt x="1356876" y="144416"/>
                            </a:cubicBezTo>
                            <a:lnTo>
                              <a:pt x="1383604" y="126751"/>
                            </a:lnTo>
                            <a:lnTo>
                              <a:pt x="1421583" y="58308"/>
                            </a:lnTo>
                            <a:lnTo>
                              <a:pt x="1453868" y="117632"/>
                            </a:lnTo>
                            <a:lnTo>
                              <a:pt x="1480988" y="144416"/>
                            </a:lnTo>
                            <a:cubicBezTo>
                              <a:pt x="1492940" y="149372"/>
                              <a:pt x="1506081" y="152112"/>
                              <a:pt x="1519875" y="152112"/>
                            </a:cubicBezTo>
                            <a:lnTo>
                              <a:pt x="2000869" y="152112"/>
                            </a:lnTo>
                            <a:cubicBezTo>
                              <a:pt x="2056044" y="152112"/>
                              <a:pt x="2100772" y="108265"/>
                              <a:pt x="2100772" y="54177"/>
                            </a:cubicBezTo>
                            <a:lnTo>
                              <a:pt x="2100772" y="37329"/>
                            </a:lnTo>
                            <a:lnTo>
                              <a:pt x="2093085" y="0"/>
                            </a:lnTo>
                            <a:lnTo>
                              <a:pt x="2140782" y="0"/>
                            </a:lnTo>
                            <a:lnTo>
                              <a:pt x="2148321" y="36602"/>
                            </a:lnTo>
                            <a:lnTo>
                              <a:pt x="2148321" y="61437"/>
                            </a:lnTo>
                            <a:cubicBezTo>
                              <a:pt x="2148321" y="141170"/>
                              <a:pt x="2082385" y="205807"/>
                              <a:pt x="2001049" y="205807"/>
                            </a:cubicBezTo>
                            <a:lnTo>
                              <a:pt x="1513031" y="205807"/>
                            </a:lnTo>
                            <a:cubicBezTo>
                              <a:pt x="1492697" y="205807"/>
                              <a:pt x="1473325" y="201767"/>
                              <a:pt x="1455706" y="194462"/>
                            </a:cubicBezTo>
                            <a:lnTo>
                              <a:pt x="1415600" y="167954"/>
                            </a:lnTo>
                            <a:lnTo>
                              <a:pt x="1375494" y="194462"/>
                            </a:lnTo>
                            <a:cubicBezTo>
                              <a:pt x="1357874" y="201767"/>
                              <a:pt x="1338503" y="205807"/>
                              <a:pt x="1318169" y="205807"/>
                            </a:cubicBezTo>
                            <a:lnTo>
                              <a:pt x="830151" y="205807"/>
                            </a:lnTo>
                            <a:cubicBezTo>
                              <a:pt x="809817" y="205807"/>
                              <a:pt x="790445" y="201767"/>
                              <a:pt x="772826" y="194462"/>
                            </a:cubicBezTo>
                            <a:lnTo>
                              <a:pt x="732721" y="167955"/>
                            </a:lnTo>
                            <a:lnTo>
                              <a:pt x="692615" y="194462"/>
                            </a:lnTo>
                            <a:cubicBezTo>
                              <a:pt x="674996" y="201767"/>
                              <a:pt x="655624" y="205807"/>
                              <a:pt x="635290" y="205807"/>
                            </a:cubicBezTo>
                            <a:lnTo>
                              <a:pt x="147272" y="205807"/>
                            </a:lnTo>
                            <a:cubicBezTo>
                              <a:pt x="65936" y="205807"/>
                              <a:pt x="0" y="141170"/>
                              <a:pt x="0" y="61437"/>
                            </a:cubicBezTo>
                            <a:lnTo>
                              <a:pt x="0" y="36602"/>
                            </a:lnTo>
                            <a:lnTo>
                              <a:pt x="7539" y="0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42" name="Group 141">
                        <a:extLst>
                          <a:ext uri="{FF2B5EF4-FFF2-40B4-BE49-F238E27FC236}">
                            <a16:creationId xmlns:a16="http://schemas.microsoft.com/office/drawing/2014/main" id="{F8EB01BD-2C89-47C2-BEC8-E361EE3400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895223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148" name="Freeform 174">
                          <a:extLst>
                            <a:ext uri="{FF2B5EF4-FFF2-40B4-BE49-F238E27FC236}">
                              <a16:creationId xmlns:a16="http://schemas.microsoft.com/office/drawing/2014/main" id="{2698CE0A-F925-4E2A-9E34-F89EC45E6F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49" name="Oval 148">
                          <a:extLst>
                            <a:ext uri="{FF2B5EF4-FFF2-40B4-BE49-F238E27FC236}">
                              <a16:creationId xmlns:a16="http://schemas.microsoft.com/office/drawing/2014/main" id="{306444BB-E505-441F-92E1-F0D38E8E54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77CC1F4E-6633-4F6B-9EFE-E72D68964F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524E5F66-1CF3-4BC7-A74D-CC5FE857C3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F00B5BA3-0321-488B-8B15-3983A785F6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576987" y="3831431"/>
                        <a:ext cx="529640" cy="1676400"/>
                        <a:chOff x="10213460" y="3831431"/>
                        <a:chExt cx="529640" cy="1676400"/>
                      </a:xfrm>
                      <a:grpFill/>
                    </p:grpSpPr>
                    <p:sp>
                      <p:nvSpPr>
                        <p:cNvPr id="144" name="Freeform 170">
                          <a:extLst>
                            <a:ext uri="{FF2B5EF4-FFF2-40B4-BE49-F238E27FC236}">
                              <a16:creationId xmlns:a16="http://schemas.microsoft.com/office/drawing/2014/main" id="{B82EC976-8230-4605-B937-F96D3566FF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3460" y="3831431"/>
                          <a:ext cx="529640" cy="1676400"/>
                        </a:xfrm>
                        <a:custGeom>
                          <a:avLst/>
                          <a:gdLst>
                            <a:gd name="connsiteX0" fmla="*/ 264820 w 529640"/>
                            <a:gd name="connsiteY0" fmla="*/ 1174909 h 1676400"/>
                            <a:gd name="connsiteX1" fmla="*/ 72143 w 529640"/>
                            <a:gd name="connsiteY1" fmla="*/ 1367586 h 1676400"/>
                            <a:gd name="connsiteX2" fmla="*/ 264820 w 529640"/>
                            <a:gd name="connsiteY2" fmla="*/ 1560263 h 1676400"/>
                            <a:gd name="connsiteX3" fmla="*/ 457497 w 529640"/>
                            <a:gd name="connsiteY3" fmla="*/ 1367586 h 1676400"/>
                            <a:gd name="connsiteX4" fmla="*/ 264820 w 529640"/>
                            <a:gd name="connsiteY4" fmla="*/ 1174909 h 1676400"/>
                            <a:gd name="connsiteX5" fmla="*/ 146244 w 529640"/>
                            <a:gd name="connsiteY5" fmla="*/ 110942 h 1676400"/>
                            <a:gd name="connsiteX6" fmla="*/ 86954 w 529640"/>
                            <a:gd name="connsiteY6" fmla="*/ 170232 h 1676400"/>
                            <a:gd name="connsiteX7" fmla="*/ 86954 w 529640"/>
                            <a:gd name="connsiteY7" fmla="*/ 846485 h 1676400"/>
                            <a:gd name="connsiteX8" fmla="*/ 146244 w 529640"/>
                            <a:gd name="connsiteY8" fmla="*/ 905775 h 1676400"/>
                            <a:gd name="connsiteX9" fmla="*/ 383397 w 529640"/>
                            <a:gd name="connsiteY9" fmla="*/ 905775 h 1676400"/>
                            <a:gd name="connsiteX10" fmla="*/ 442687 w 529640"/>
                            <a:gd name="connsiteY10" fmla="*/ 846485 h 1676400"/>
                            <a:gd name="connsiteX11" fmla="*/ 442687 w 529640"/>
                            <a:gd name="connsiteY11" fmla="*/ 170232 h 1676400"/>
                            <a:gd name="connsiteX12" fmla="*/ 383397 w 529640"/>
                            <a:gd name="connsiteY12" fmla="*/ 110942 h 1676400"/>
                            <a:gd name="connsiteX13" fmla="*/ 88275 w 529640"/>
                            <a:gd name="connsiteY13" fmla="*/ 0 h 1676400"/>
                            <a:gd name="connsiteX14" fmla="*/ 441365 w 529640"/>
                            <a:gd name="connsiteY14" fmla="*/ 0 h 1676400"/>
                            <a:gd name="connsiteX15" fmla="*/ 529640 w 529640"/>
                            <a:gd name="connsiteY15" fmla="*/ 88275 h 1676400"/>
                            <a:gd name="connsiteX16" fmla="*/ 529640 w 529640"/>
                            <a:gd name="connsiteY16" fmla="*/ 1588125 h 1676400"/>
                            <a:gd name="connsiteX17" fmla="*/ 441365 w 529640"/>
                            <a:gd name="connsiteY17" fmla="*/ 1676400 h 1676400"/>
                            <a:gd name="connsiteX18" fmla="*/ 88275 w 529640"/>
                            <a:gd name="connsiteY18" fmla="*/ 1676400 h 1676400"/>
                            <a:gd name="connsiteX19" fmla="*/ 0 w 529640"/>
                            <a:gd name="connsiteY19" fmla="*/ 1588125 h 1676400"/>
                            <a:gd name="connsiteX20" fmla="*/ 0 w 529640"/>
                            <a:gd name="connsiteY20" fmla="*/ 88275 h 1676400"/>
                            <a:gd name="connsiteX21" fmla="*/ 88275 w 529640"/>
                            <a:gd name="connsiteY21" fmla="*/ 0 h 1676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529640" h="1676400">
                              <a:moveTo>
                                <a:pt x="264820" y="1174909"/>
                              </a:moveTo>
                              <a:cubicBezTo>
                                <a:pt x="158407" y="1174909"/>
                                <a:pt x="72143" y="1261173"/>
                                <a:pt x="72143" y="1367586"/>
                              </a:cubicBezTo>
                              <a:cubicBezTo>
                                <a:pt x="72143" y="1473999"/>
                                <a:pt x="158407" y="1560263"/>
                                <a:pt x="264820" y="1560263"/>
                              </a:cubicBezTo>
                              <a:cubicBezTo>
                                <a:pt x="371233" y="1560263"/>
                                <a:pt x="457497" y="1473999"/>
                                <a:pt x="457497" y="1367586"/>
                              </a:cubicBezTo>
                              <a:cubicBezTo>
                                <a:pt x="457497" y="1261173"/>
                                <a:pt x="371233" y="1174909"/>
                                <a:pt x="264820" y="1174909"/>
                              </a:cubicBezTo>
                              <a:close/>
                              <a:moveTo>
                                <a:pt x="146244" y="110942"/>
                              </a:moveTo>
                              <a:cubicBezTo>
                                <a:pt x="113499" y="110942"/>
                                <a:pt x="86954" y="137487"/>
                                <a:pt x="86954" y="170232"/>
                              </a:cubicBezTo>
                              <a:lnTo>
                                <a:pt x="86954" y="846485"/>
                              </a:lnTo>
                              <a:cubicBezTo>
                                <a:pt x="86954" y="879230"/>
                                <a:pt x="113499" y="905775"/>
                                <a:pt x="146244" y="905775"/>
                              </a:cubicBezTo>
                              <a:lnTo>
                                <a:pt x="383397" y="905775"/>
                              </a:lnTo>
                              <a:cubicBezTo>
                                <a:pt x="416142" y="905775"/>
                                <a:pt x="442687" y="879230"/>
                                <a:pt x="442687" y="846485"/>
                              </a:cubicBezTo>
                              <a:lnTo>
                                <a:pt x="442687" y="170232"/>
                              </a:lnTo>
                              <a:cubicBezTo>
                                <a:pt x="442687" y="137487"/>
                                <a:pt x="416142" y="110942"/>
                                <a:pt x="383397" y="110942"/>
                              </a:cubicBezTo>
                              <a:close/>
                              <a:moveTo>
                                <a:pt x="88275" y="0"/>
                              </a:moveTo>
                              <a:lnTo>
                                <a:pt x="441365" y="0"/>
                              </a:lnTo>
                              <a:cubicBezTo>
                                <a:pt x="490118" y="0"/>
                                <a:pt x="529640" y="39522"/>
                                <a:pt x="529640" y="88275"/>
                              </a:cubicBezTo>
                              <a:lnTo>
                                <a:pt x="529640" y="1588125"/>
                              </a:lnTo>
                              <a:cubicBezTo>
                                <a:pt x="529640" y="1636878"/>
                                <a:pt x="490118" y="1676400"/>
                                <a:pt x="441365" y="1676400"/>
                              </a:cubicBezTo>
                              <a:lnTo>
                                <a:pt x="88275" y="1676400"/>
                              </a:lnTo>
                              <a:cubicBezTo>
                                <a:pt x="39522" y="1676400"/>
                                <a:pt x="0" y="1636878"/>
                                <a:pt x="0" y="1588125"/>
                              </a:cubicBezTo>
                              <a:lnTo>
                                <a:pt x="0" y="88275"/>
                              </a:lnTo>
                              <a:cubicBezTo>
                                <a:pt x="0" y="39522"/>
                                <a:pt x="39522" y="0"/>
                                <a:pt x="88275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45" name="Oval 144">
                          <a:extLst>
                            <a:ext uri="{FF2B5EF4-FFF2-40B4-BE49-F238E27FC236}">
                              <a16:creationId xmlns:a16="http://schemas.microsoft.com/office/drawing/2014/main" id="{7DDDB203-3871-45B5-8E10-CCF5EE86B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02860" y="5123597"/>
                          <a:ext cx="150840" cy="150840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46" name="Rectangle 145">
                          <a:extLst>
                            <a:ext uri="{FF2B5EF4-FFF2-40B4-BE49-F238E27FC236}">
                              <a16:creationId xmlns:a16="http://schemas.microsoft.com/office/drawing/2014/main" id="{B60262A8-1EA5-4CCF-9432-5D94AD89D8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395651"/>
                          <a:ext cx="225334" cy="88175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47" name="Rectangle 146">
                          <a:extLst>
                            <a:ext uri="{FF2B5EF4-FFF2-40B4-BE49-F238E27FC236}">
                              <a16:creationId xmlns:a16="http://schemas.microsoft.com/office/drawing/2014/main" id="{5CAB902A-FDD8-4B5B-BEF6-3682580949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5613" y="4194578"/>
                          <a:ext cx="225334" cy="6894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C05A4D2C-911C-44CA-8EE9-5C8472194C74}"/>
                      </a:ext>
                    </a:extLst>
                  </p:cNvPr>
                  <p:cNvGrpSpPr/>
                  <p:nvPr/>
                </p:nvGrpSpPr>
                <p:grpSpPr>
                  <a:xfrm>
                    <a:off x="4263636" y="2040699"/>
                    <a:ext cx="841469" cy="1094214"/>
                    <a:chOff x="4263636" y="2040699"/>
                    <a:chExt cx="841469" cy="1094214"/>
                  </a:xfrm>
                </p:grpSpPr>
                <p:sp>
                  <p:nvSpPr>
                    <p:cNvPr id="133" name="Freeform 141">
                      <a:extLst>
                        <a:ext uri="{FF2B5EF4-FFF2-40B4-BE49-F238E27FC236}">
                          <a16:creationId xmlns:a16="http://schemas.microsoft.com/office/drawing/2014/main" id="{ACDBAEB3-5EEB-4C31-90BA-D6BC0451C832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4263636" y="2040699"/>
                      <a:ext cx="841469" cy="1094214"/>
                    </a:xfrm>
                    <a:custGeom>
                      <a:avLst/>
                      <a:gdLst>
                        <a:gd name="connsiteX0" fmla="*/ 0 w 1825846"/>
                        <a:gd name="connsiteY0" fmla="*/ 0 h 2374259"/>
                        <a:gd name="connsiteX1" fmla="*/ 198245 w 1825846"/>
                        <a:gd name="connsiteY1" fmla="*/ 10255 h 2374259"/>
                        <a:gd name="connsiteX2" fmla="*/ 1788001 w 1825846"/>
                        <a:gd name="connsiteY2" fmla="*/ 1214185 h 2374259"/>
                        <a:gd name="connsiteX3" fmla="*/ 1825846 w 1825846"/>
                        <a:gd name="connsiteY3" fmla="*/ 1320107 h 2374259"/>
                        <a:gd name="connsiteX4" fmla="*/ 1171591 w 1825846"/>
                        <a:gd name="connsiteY4" fmla="*/ 1697841 h 2374259"/>
                        <a:gd name="connsiteX5" fmla="*/ 1173528 w 1825846"/>
                        <a:gd name="connsiteY5" fmla="*/ 1711675 h 2374259"/>
                        <a:gd name="connsiteX6" fmla="*/ 1187909 w 1825846"/>
                        <a:gd name="connsiteY6" fmla="*/ 1740145 h 2374259"/>
                        <a:gd name="connsiteX7" fmla="*/ 1226654 w 1825846"/>
                        <a:gd name="connsiteY7" fmla="*/ 1765053 h 2374259"/>
                        <a:gd name="connsiteX8" fmla="*/ 1311851 w 1825846"/>
                        <a:gd name="connsiteY8" fmla="*/ 1816602 h 2374259"/>
                        <a:gd name="connsiteX9" fmla="*/ 1266539 w 1825846"/>
                        <a:gd name="connsiteY9" fmla="*/ 1982477 h 2374259"/>
                        <a:gd name="connsiteX10" fmla="*/ 1099959 w 1825846"/>
                        <a:gd name="connsiteY10" fmla="*/ 1949047 h 2374259"/>
                        <a:gd name="connsiteX11" fmla="*/ 1088222 w 1825846"/>
                        <a:gd name="connsiteY11" fmla="*/ 1861406 h 2374259"/>
                        <a:gd name="connsiteX12" fmla="*/ 1079863 w 1825846"/>
                        <a:gd name="connsiteY12" fmla="*/ 1810955 h 2374259"/>
                        <a:gd name="connsiteX13" fmla="*/ 1061604 w 1825846"/>
                        <a:gd name="connsiteY13" fmla="*/ 1780253 h 2374259"/>
                        <a:gd name="connsiteX14" fmla="*/ 1048037 w 1825846"/>
                        <a:gd name="connsiteY14" fmla="*/ 1769175 h 2374259"/>
                        <a:gd name="connsiteX15" fmla="*/ 0 w 1825846"/>
                        <a:gd name="connsiteY15" fmla="*/ 2374259 h 2374259"/>
                        <a:gd name="connsiteX16" fmla="*/ 0 w 1825846"/>
                        <a:gd name="connsiteY16" fmla="*/ 1153979 h 2374259"/>
                        <a:gd name="connsiteX17" fmla="*/ 15468 w 1825846"/>
                        <a:gd name="connsiteY17" fmla="*/ 1148725 h 2374259"/>
                        <a:gd name="connsiteX18" fmla="*/ 51181 w 1825846"/>
                        <a:gd name="connsiteY18" fmla="*/ 1149514 h 2374259"/>
                        <a:gd name="connsiteX19" fmla="*/ 98393 w 1825846"/>
                        <a:gd name="connsiteY19" fmla="*/ 1169168 h 2374259"/>
                        <a:gd name="connsiteX20" fmla="*/ 178931 w 1825846"/>
                        <a:gd name="connsiteY20" fmla="*/ 1205667 h 2374259"/>
                        <a:gd name="connsiteX21" fmla="*/ 295572 w 1825846"/>
                        <a:gd name="connsiteY21" fmla="*/ 1082131 h 2374259"/>
                        <a:gd name="connsiteX22" fmla="*/ 178931 w 1825846"/>
                        <a:gd name="connsiteY22" fmla="*/ 955787 h 2374259"/>
                        <a:gd name="connsiteX23" fmla="*/ 90061 w 1825846"/>
                        <a:gd name="connsiteY23" fmla="*/ 1000709 h 2374259"/>
                        <a:gd name="connsiteX24" fmla="*/ 48404 w 1825846"/>
                        <a:gd name="connsiteY24" fmla="*/ 1020363 h 2374259"/>
                        <a:gd name="connsiteX25" fmla="*/ 16640 w 1825846"/>
                        <a:gd name="connsiteY25" fmla="*/ 1017467 h 2374259"/>
                        <a:gd name="connsiteX26" fmla="*/ 0 w 1825846"/>
                        <a:gd name="connsiteY26" fmla="*/ 1010046 h 2374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1825846" h="2374259">
                          <a:moveTo>
                            <a:pt x="0" y="0"/>
                          </a:moveTo>
                          <a:lnTo>
                            <a:pt x="198245" y="10255"/>
                          </a:lnTo>
                          <a:cubicBezTo>
                            <a:pt x="915888" y="84913"/>
                            <a:pt x="1517940" y="560115"/>
                            <a:pt x="1788001" y="1214185"/>
                          </a:cubicBezTo>
                          <a:lnTo>
                            <a:pt x="1825846" y="1320107"/>
                          </a:lnTo>
                          <a:lnTo>
                            <a:pt x="1171591" y="1697841"/>
                          </a:lnTo>
                          <a:lnTo>
                            <a:pt x="1173528" y="1711675"/>
                          </a:lnTo>
                          <a:cubicBezTo>
                            <a:pt x="1176317" y="1721600"/>
                            <a:pt x="1180830" y="1731469"/>
                            <a:pt x="1187909" y="1740145"/>
                          </a:cubicBezTo>
                          <a:cubicBezTo>
                            <a:pt x="1199122" y="1752787"/>
                            <a:pt x="1215096" y="1762452"/>
                            <a:pt x="1226654" y="1765053"/>
                          </a:cubicBezTo>
                          <a:cubicBezTo>
                            <a:pt x="1259512" y="1780541"/>
                            <a:pt x="1292715" y="1785987"/>
                            <a:pt x="1311851" y="1816602"/>
                          </a:cubicBezTo>
                          <a:cubicBezTo>
                            <a:pt x="1345707" y="1870766"/>
                            <a:pt x="1326059" y="1945274"/>
                            <a:pt x="1266539" y="1982477"/>
                          </a:cubicBezTo>
                          <a:cubicBezTo>
                            <a:pt x="1209399" y="2018193"/>
                            <a:pt x="1133815" y="2003211"/>
                            <a:pt x="1099959" y="1949047"/>
                          </a:cubicBezTo>
                          <a:cubicBezTo>
                            <a:pt x="1083767" y="1923142"/>
                            <a:pt x="1089566" y="1890042"/>
                            <a:pt x="1088222" y="1861406"/>
                          </a:cubicBezTo>
                          <a:cubicBezTo>
                            <a:pt x="1088004" y="1845167"/>
                            <a:pt x="1084843" y="1824218"/>
                            <a:pt x="1079863" y="1810955"/>
                          </a:cubicBezTo>
                          <a:cubicBezTo>
                            <a:pt x="1075252" y="1798281"/>
                            <a:pt x="1068755" y="1788218"/>
                            <a:pt x="1061604" y="1780253"/>
                          </a:cubicBezTo>
                          <a:lnTo>
                            <a:pt x="1048037" y="1769175"/>
                          </a:lnTo>
                          <a:lnTo>
                            <a:pt x="0" y="2374259"/>
                          </a:lnTo>
                          <a:lnTo>
                            <a:pt x="0" y="1153979"/>
                          </a:lnTo>
                          <a:lnTo>
                            <a:pt x="15468" y="1148725"/>
                          </a:lnTo>
                          <a:cubicBezTo>
                            <a:pt x="26013" y="1146882"/>
                            <a:pt x="37989" y="1146707"/>
                            <a:pt x="51181" y="1149514"/>
                          </a:cubicBezTo>
                          <a:cubicBezTo>
                            <a:pt x="65067" y="1152322"/>
                            <a:pt x="84507" y="1160745"/>
                            <a:pt x="98393" y="1169168"/>
                          </a:cubicBezTo>
                          <a:cubicBezTo>
                            <a:pt x="123387" y="1183206"/>
                            <a:pt x="148382" y="1205667"/>
                            <a:pt x="178931" y="1205667"/>
                          </a:cubicBezTo>
                          <a:cubicBezTo>
                            <a:pt x="242806" y="1205667"/>
                            <a:pt x="295572" y="1149514"/>
                            <a:pt x="295572" y="1082131"/>
                          </a:cubicBezTo>
                          <a:cubicBezTo>
                            <a:pt x="295572" y="1011940"/>
                            <a:pt x="242806" y="955787"/>
                            <a:pt x="178931" y="955787"/>
                          </a:cubicBezTo>
                          <a:cubicBezTo>
                            <a:pt x="142828" y="955787"/>
                            <a:pt x="120610" y="981056"/>
                            <a:pt x="90061" y="1000709"/>
                          </a:cubicBezTo>
                          <a:cubicBezTo>
                            <a:pt x="81730" y="1009132"/>
                            <a:pt x="65067" y="1017555"/>
                            <a:pt x="48404" y="1020363"/>
                          </a:cubicBezTo>
                          <a:cubicBezTo>
                            <a:pt x="37295" y="1021767"/>
                            <a:pt x="26533" y="1020363"/>
                            <a:pt x="16640" y="1017467"/>
                          </a:cubicBezTo>
                          <a:lnTo>
                            <a:pt x="0" y="1010046"/>
                          </a:lnTo>
                          <a:close/>
                        </a:path>
                      </a:pathLst>
                    </a:custGeom>
                    <a:solidFill>
                      <a:srgbClr val="FEAA7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97D52276-36C1-4E1B-9848-6B4DBBBCB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5735" y="2628758"/>
                      <a:ext cx="292250" cy="218254"/>
                      <a:chOff x="7401485" y="1242380"/>
                      <a:chExt cx="859737" cy="642054"/>
                    </a:xfrm>
                    <a:solidFill>
                      <a:srgbClr val="FFFFFF"/>
                    </a:solidFill>
                    <a:effectLst/>
                  </p:grpSpPr>
                  <p:sp>
                    <p:nvSpPr>
                      <p:cNvPr id="135" name="Freeform 183">
                        <a:extLst>
                          <a:ext uri="{FF2B5EF4-FFF2-40B4-BE49-F238E27FC236}">
                            <a16:creationId xmlns:a16="http://schemas.microsoft.com/office/drawing/2014/main" id="{650131B3-D1E8-465E-AF37-A464FF4A8234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>
                        <a:off x="7621316" y="1263934"/>
                        <a:ext cx="639906" cy="193650"/>
                      </a:xfrm>
                      <a:custGeom>
                        <a:avLst/>
                        <a:gdLst>
                          <a:gd name="connsiteX0" fmla="*/ 0 w 4187076"/>
                          <a:gd name="connsiteY0" fmla="*/ 592801 h 1294760"/>
                          <a:gd name="connsiteX1" fmla="*/ 0 w 4187076"/>
                          <a:gd name="connsiteY1" fmla="*/ 592802 h 1294760"/>
                          <a:gd name="connsiteX2" fmla="*/ 0 w 4187076"/>
                          <a:gd name="connsiteY2" fmla="*/ 592802 h 1294760"/>
                          <a:gd name="connsiteX3" fmla="*/ 4137573 w 4187076"/>
                          <a:gd name="connsiteY3" fmla="*/ 0 h 1294760"/>
                          <a:gd name="connsiteX4" fmla="*/ 3886400 w 4187076"/>
                          <a:gd name="connsiteY4" fmla="*/ 668284 h 1294760"/>
                          <a:gd name="connsiteX5" fmla="*/ 4187076 w 4187076"/>
                          <a:gd name="connsiteY5" fmla="*/ 1270363 h 1294760"/>
                          <a:gd name="connsiteX6" fmla="*/ 3056470 w 4187076"/>
                          <a:gd name="connsiteY6" fmla="*/ 1294760 h 1294760"/>
                          <a:gd name="connsiteX7" fmla="*/ 2247040 w 4187076"/>
                          <a:gd name="connsiteY7" fmla="*/ 744830 h 1294760"/>
                          <a:gd name="connsiteX8" fmla="*/ 2244655 w 4187076"/>
                          <a:gd name="connsiteY8" fmla="*/ 741762 h 1294760"/>
                          <a:gd name="connsiteX9" fmla="*/ 148960 w 4187076"/>
                          <a:gd name="connsiteY9" fmla="*/ 741761 h 1294760"/>
                          <a:gd name="connsiteX10" fmla="*/ 11706 w 4187076"/>
                          <a:gd name="connsiteY10" fmla="*/ 650782 h 1294760"/>
                          <a:gd name="connsiteX11" fmla="*/ 0 w 4187076"/>
                          <a:gd name="connsiteY11" fmla="*/ 592802 h 1294760"/>
                          <a:gd name="connsiteX12" fmla="*/ 11706 w 4187076"/>
                          <a:gd name="connsiteY12" fmla="*/ 534820 h 1294760"/>
                          <a:gd name="connsiteX13" fmla="*/ 148960 w 4187076"/>
                          <a:gd name="connsiteY13" fmla="*/ 443842 h 1294760"/>
                          <a:gd name="connsiteX14" fmla="*/ 2304691 w 4187076"/>
                          <a:gd name="connsiteY14" fmla="*/ 443842 h 1294760"/>
                          <a:gd name="connsiteX15" fmla="*/ 2316317 w 4187076"/>
                          <a:gd name="connsiteY15" fmla="*/ 434371 h 1294760"/>
                          <a:gd name="connsiteX16" fmla="*/ 3145820 w 4187076"/>
                          <a:gd name="connsiteY16" fmla="*/ 31690 h 1294760"/>
                          <a:gd name="connsiteX17" fmla="*/ 4137573 w 4187076"/>
                          <a:gd name="connsiteY17" fmla="*/ 0 h 1294760"/>
                          <a:gd name="connsiteX0" fmla="*/ 0 w 4187076"/>
                          <a:gd name="connsiteY0" fmla="*/ 581776 h 1283735"/>
                          <a:gd name="connsiteX1" fmla="*/ 0 w 4187076"/>
                          <a:gd name="connsiteY1" fmla="*/ 581777 h 1283735"/>
                          <a:gd name="connsiteX2" fmla="*/ 0 w 4187076"/>
                          <a:gd name="connsiteY2" fmla="*/ 581777 h 1283735"/>
                          <a:gd name="connsiteX3" fmla="*/ 0 w 4187076"/>
                          <a:gd name="connsiteY3" fmla="*/ 581776 h 1283735"/>
                          <a:gd name="connsiteX4" fmla="*/ 4148597 w 4187076"/>
                          <a:gd name="connsiteY4" fmla="*/ 1 h 1283735"/>
                          <a:gd name="connsiteX5" fmla="*/ 3886400 w 4187076"/>
                          <a:gd name="connsiteY5" fmla="*/ 657259 h 1283735"/>
                          <a:gd name="connsiteX6" fmla="*/ 4187076 w 4187076"/>
                          <a:gd name="connsiteY6" fmla="*/ 1259338 h 1283735"/>
                          <a:gd name="connsiteX7" fmla="*/ 3056470 w 4187076"/>
                          <a:gd name="connsiteY7" fmla="*/ 1283735 h 1283735"/>
                          <a:gd name="connsiteX8" fmla="*/ 2247040 w 4187076"/>
                          <a:gd name="connsiteY8" fmla="*/ 733805 h 1283735"/>
                          <a:gd name="connsiteX9" fmla="*/ 2244655 w 4187076"/>
                          <a:gd name="connsiteY9" fmla="*/ 730737 h 1283735"/>
                          <a:gd name="connsiteX10" fmla="*/ 148960 w 4187076"/>
                          <a:gd name="connsiteY10" fmla="*/ 730736 h 1283735"/>
                          <a:gd name="connsiteX11" fmla="*/ 11706 w 4187076"/>
                          <a:gd name="connsiteY11" fmla="*/ 639757 h 1283735"/>
                          <a:gd name="connsiteX12" fmla="*/ 0 w 4187076"/>
                          <a:gd name="connsiteY12" fmla="*/ 581777 h 1283735"/>
                          <a:gd name="connsiteX13" fmla="*/ 11706 w 4187076"/>
                          <a:gd name="connsiteY13" fmla="*/ 523795 h 1283735"/>
                          <a:gd name="connsiteX14" fmla="*/ 148960 w 4187076"/>
                          <a:gd name="connsiteY14" fmla="*/ 432817 h 1283735"/>
                          <a:gd name="connsiteX15" fmla="*/ 2304691 w 4187076"/>
                          <a:gd name="connsiteY15" fmla="*/ 432817 h 1283735"/>
                          <a:gd name="connsiteX16" fmla="*/ 2316317 w 4187076"/>
                          <a:gd name="connsiteY16" fmla="*/ 423346 h 1283735"/>
                          <a:gd name="connsiteX17" fmla="*/ 3145820 w 4187076"/>
                          <a:gd name="connsiteY17" fmla="*/ 20665 h 1283735"/>
                          <a:gd name="connsiteX18" fmla="*/ 4148597 w 4187076"/>
                          <a:gd name="connsiteY18" fmla="*/ 1 h 1283735"/>
                          <a:gd name="connsiteX0" fmla="*/ 0 w 4187076"/>
                          <a:gd name="connsiteY0" fmla="*/ 565143 h 1267102"/>
                          <a:gd name="connsiteX1" fmla="*/ 0 w 4187076"/>
                          <a:gd name="connsiteY1" fmla="*/ 565144 h 1267102"/>
                          <a:gd name="connsiteX2" fmla="*/ 0 w 4187076"/>
                          <a:gd name="connsiteY2" fmla="*/ 565144 h 1267102"/>
                          <a:gd name="connsiteX3" fmla="*/ 0 w 4187076"/>
                          <a:gd name="connsiteY3" fmla="*/ 565143 h 1267102"/>
                          <a:gd name="connsiteX4" fmla="*/ 4104520 w 4187076"/>
                          <a:gd name="connsiteY4" fmla="*/ 5401 h 1267102"/>
                          <a:gd name="connsiteX5" fmla="*/ 3886400 w 4187076"/>
                          <a:gd name="connsiteY5" fmla="*/ 640626 h 1267102"/>
                          <a:gd name="connsiteX6" fmla="*/ 4187076 w 4187076"/>
                          <a:gd name="connsiteY6" fmla="*/ 1242705 h 1267102"/>
                          <a:gd name="connsiteX7" fmla="*/ 3056470 w 4187076"/>
                          <a:gd name="connsiteY7" fmla="*/ 1267102 h 1267102"/>
                          <a:gd name="connsiteX8" fmla="*/ 2247040 w 4187076"/>
                          <a:gd name="connsiteY8" fmla="*/ 717172 h 1267102"/>
                          <a:gd name="connsiteX9" fmla="*/ 2244655 w 4187076"/>
                          <a:gd name="connsiteY9" fmla="*/ 714104 h 1267102"/>
                          <a:gd name="connsiteX10" fmla="*/ 148960 w 4187076"/>
                          <a:gd name="connsiteY10" fmla="*/ 714103 h 1267102"/>
                          <a:gd name="connsiteX11" fmla="*/ 11706 w 4187076"/>
                          <a:gd name="connsiteY11" fmla="*/ 623124 h 1267102"/>
                          <a:gd name="connsiteX12" fmla="*/ 0 w 4187076"/>
                          <a:gd name="connsiteY12" fmla="*/ 565144 h 1267102"/>
                          <a:gd name="connsiteX13" fmla="*/ 11706 w 4187076"/>
                          <a:gd name="connsiteY13" fmla="*/ 507162 h 1267102"/>
                          <a:gd name="connsiteX14" fmla="*/ 148960 w 4187076"/>
                          <a:gd name="connsiteY14" fmla="*/ 416184 h 1267102"/>
                          <a:gd name="connsiteX15" fmla="*/ 2304691 w 4187076"/>
                          <a:gd name="connsiteY15" fmla="*/ 416184 h 1267102"/>
                          <a:gd name="connsiteX16" fmla="*/ 2316317 w 4187076"/>
                          <a:gd name="connsiteY16" fmla="*/ 406713 h 1267102"/>
                          <a:gd name="connsiteX17" fmla="*/ 3145820 w 4187076"/>
                          <a:gd name="connsiteY17" fmla="*/ 4032 h 1267102"/>
                          <a:gd name="connsiteX18" fmla="*/ 4104520 w 4187076"/>
                          <a:gd name="connsiteY18" fmla="*/ 5401 h 1267102"/>
                          <a:gd name="connsiteX0" fmla="*/ 0 w 4198088"/>
                          <a:gd name="connsiteY0" fmla="*/ 565143 h 1275759"/>
                          <a:gd name="connsiteX1" fmla="*/ 0 w 4198088"/>
                          <a:gd name="connsiteY1" fmla="*/ 565144 h 1275759"/>
                          <a:gd name="connsiteX2" fmla="*/ 0 w 4198088"/>
                          <a:gd name="connsiteY2" fmla="*/ 565144 h 1275759"/>
                          <a:gd name="connsiteX3" fmla="*/ 0 w 4198088"/>
                          <a:gd name="connsiteY3" fmla="*/ 565143 h 1275759"/>
                          <a:gd name="connsiteX4" fmla="*/ 4104520 w 4198088"/>
                          <a:gd name="connsiteY4" fmla="*/ 5401 h 1275759"/>
                          <a:gd name="connsiteX5" fmla="*/ 3886400 w 4198088"/>
                          <a:gd name="connsiteY5" fmla="*/ 640626 h 1275759"/>
                          <a:gd name="connsiteX6" fmla="*/ 4198087 w 4198088"/>
                          <a:gd name="connsiteY6" fmla="*/ 1275760 h 1275759"/>
                          <a:gd name="connsiteX7" fmla="*/ 3056470 w 4198088"/>
                          <a:gd name="connsiteY7" fmla="*/ 1267102 h 1275759"/>
                          <a:gd name="connsiteX8" fmla="*/ 2247040 w 4198088"/>
                          <a:gd name="connsiteY8" fmla="*/ 717172 h 1275759"/>
                          <a:gd name="connsiteX9" fmla="*/ 2244655 w 4198088"/>
                          <a:gd name="connsiteY9" fmla="*/ 714104 h 1275759"/>
                          <a:gd name="connsiteX10" fmla="*/ 148960 w 4198088"/>
                          <a:gd name="connsiteY10" fmla="*/ 714103 h 1275759"/>
                          <a:gd name="connsiteX11" fmla="*/ 11706 w 4198088"/>
                          <a:gd name="connsiteY11" fmla="*/ 623124 h 1275759"/>
                          <a:gd name="connsiteX12" fmla="*/ 0 w 4198088"/>
                          <a:gd name="connsiteY12" fmla="*/ 565144 h 1275759"/>
                          <a:gd name="connsiteX13" fmla="*/ 11706 w 4198088"/>
                          <a:gd name="connsiteY13" fmla="*/ 507162 h 1275759"/>
                          <a:gd name="connsiteX14" fmla="*/ 148960 w 4198088"/>
                          <a:gd name="connsiteY14" fmla="*/ 416184 h 1275759"/>
                          <a:gd name="connsiteX15" fmla="*/ 2304691 w 4198088"/>
                          <a:gd name="connsiteY15" fmla="*/ 416184 h 1275759"/>
                          <a:gd name="connsiteX16" fmla="*/ 2316317 w 4198088"/>
                          <a:gd name="connsiteY16" fmla="*/ 406713 h 1275759"/>
                          <a:gd name="connsiteX17" fmla="*/ 3145820 w 4198088"/>
                          <a:gd name="connsiteY17" fmla="*/ 4032 h 1275759"/>
                          <a:gd name="connsiteX18" fmla="*/ 4104520 w 4198088"/>
                          <a:gd name="connsiteY18" fmla="*/ 5401 h 1275759"/>
                          <a:gd name="connsiteX0" fmla="*/ 0 w 4187069"/>
                          <a:gd name="connsiteY0" fmla="*/ 565143 h 1267102"/>
                          <a:gd name="connsiteX1" fmla="*/ 0 w 4187069"/>
                          <a:gd name="connsiteY1" fmla="*/ 565144 h 1267102"/>
                          <a:gd name="connsiteX2" fmla="*/ 0 w 4187069"/>
                          <a:gd name="connsiteY2" fmla="*/ 565144 h 1267102"/>
                          <a:gd name="connsiteX3" fmla="*/ 0 w 4187069"/>
                          <a:gd name="connsiteY3" fmla="*/ 565143 h 1267102"/>
                          <a:gd name="connsiteX4" fmla="*/ 4104520 w 4187069"/>
                          <a:gd name="connsiteY4" fmla="*/ 5401 h 1267102"/>
                          <a:gd name="connsiteX5" fmla="*/ 3886400 w 4187069"/>
                          <a:gd name="connsiteY5" fmla="*/ 640626 h 1267102"/>
                          <a:gd name="connsiteX6" fmla="*/ 4187066 w 4187069"/>
                          <a:gd name="connsiteY6" fmla="*/ 1264732 h 1267102"/>
                          <a:gd name="connsiteX7" fmla="*/ 3056470 w 4187069"/>
                          <a:gd name="connsiteY7" fmla="*/ 1267102 h 1267102"/>
                          <a:gd name="connsiteX8" fmla="*/ 2247040 w 4187069"/>
                          <a:gd name="connsiteY8" fmla="*/ 717172 h 1267102"/>
                          <a:gd name="connsiteX9" fmla="*/ 2244655 w 4187069"/>
                          <a:gd name="connsiteY9" fmla="*/ 714104 h 1267102"/>
                          <a:gd name="connsiteX10" fmla="*/ 148960 w 4187069"/>
                          <a:gd name="connsiteY10" fmla="*/ 714103 h 1267102"/>
                          <a:gd name="connsiteX11" fmla="*/ 11706 w 4187069"/>
                          <a:gd name="connsiteY11" fmla="*/ 623124 h 1267102"/>
                          <a:gd name="connsiteX12" fmla="*/ 0 w 4187069"/>
                          <a:gd name="connsiteY12" fmla="*/ 565144 h 1267102"/>
                          <a:gd name="connsiteX13" fmla="*/ 11706 w 4187069"/>
                          <a:gd name="connsiteY13" fmla="*/ 507162 h 1267102"/>
                          <a:gd name="connsiteX14" fmla="*/ 148960 w 4187069"/>
                          <a:gd name="connsiteY14" fmla="*/ 416184 h 1267102"/>
                          <a:gd name="connsiteX15" fmla="*/ 2304691 w 4187069"/>
                          <a:gd name="connsiteY15" fmla="*/ 416184 h 1267102"/>
                          <a:gd name="connsiteX16" fmla="*/ 2316317 w 4187069"/>
                          <a:gd name="connsiteY16" fmla="*/ 406713 h 1267102"/>
                          <a:gd name="connsiteX17" fmla="*/ 3145820 w 4187069"/>
                          <a:gd name="connsiteY17" fmla="*/ 4032 h 1267102"/>
                          <a:gd name="connsiteX18" fmla="*/ 4104520 w 4187069"/>
                          <a:gd name="connsiteY18" fmla="*/ 5401 h 1267102"/>
                          <a:gd name="connsiteX0" fmla="*/ 0 w 4187069"/>
                          <a:gd name="connsiteY0" fmla="*/ 565143 h 1267102"/>
                          <a:gd name="connsiteX1" fmla="*/ 0 w 4187069"/>
                          <a:gd name="connsiteY1" fmla="*/ 565144 h 1267102"/>
                          <a:gd name="connsiteX2" fmla="*/ 0 w 4187069"/>
                          <a:gd name="connsiteY2" fmla="*/ 565144 h 1267102"/>
                          <a:gd name="connsiteX3" fmla="*/ 0 w 4187069"/>
                          <a:gd name="connsiteY3" fmla="*/ 565143 h 1267102"/>
                          <a:gd name="connsiteX4" fmla="*/ 4104520 w 4187069"/>
                          <a:gd name="connsiteY4" fmla="*/ 5401 h 1267102"/>
                          <a:gd name="connsiteX5" fmla="*/ 3886400 w 4187069"/>
                          <a:gd name="connsiteY5" fmla="*/ 640626 h 1267102"/>
                          <a:gd name="connsiteX6" fmla="*/ 4187066 w 4187069"/>
                          <a:gd name="connsiteY6" fmla="*/ 1264732 h 1267102"/>
                          <a:gd name="connsiteX7" fmla="*/ 3056474 w 4187069"/>
                          <a:gd name="connsiteY7" fmla="*/ 1267101 h 1267102"/>
                          <a:gd name="connsiteX8" fmla="*/ 2247040 w 4187069"/>
                          <a:gd name="connsiteY8" fmla="*/ 717172 h 1267102"/>
                          <a:gd name="connsiteX9" fmla="*/ 2244655 w 4187069"/>
                          <a:gd name="connsiteY9" fmla="*/ 714104 h 1267102"/>
                          <a:gd name="connsiteX10" fmla="*/ 148960 w 4187069"/>
                          <a:gd name="connsiteY10" fmla="*/ 714103 h 1267102"/>
                          <a:gd name="connsiteX11" fmla="*/ 11706 w 4187069"/>
                          <a:gd name="connsiteY11" fmla="*/ 623124 h 1267102"/>
                          <a:gd name="connsiteX12" fmla="*/ 0 w 4187069"/>
                          <a:gd name="connsiteY12" fmla="*/ 565144 h 1267102"/>
                          <a:gd name="connsiteX13" fmla="*/ 11706 w 4187069"/>
                          <a:gd name="connsiteY13" fmla="*/ 507162 h 1267102"/>
                          <a:gd name="connsiteX14" fmla="*/ 148960 w 4187069"/>
                          <a:gd name="connsiteY14" fmla="*/ 416184 h 1267102"/>
                          <a:gd name="connsiteX15" fmla="*/ 2304691 w 4187069"/>
                          <a:gd name="connsiteY15" fmla="*/ 416184 h 1267102"/>
                          <a:gd name="connsiteX16" fmla="*/ 2316317 w 4187069"/>
                          <a:gd name="connsiteY16" fmla="*/ 406713 h 1267102"/>
                          <a:gd name="connsiteX17" fmla="*/ 3145820 w 4187069"/>
                          <a:gd name="connsiteY17" fmla="*/ 4032 h 1267102"/>
                          <a:gd name="connsiteX18" fmla="*/ 4104520 w 4187069"/>
                          <a:gd name="connsiteY18" fmla="*/ 5401 h 12671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187069" h="1267102">
                            <a:moveTo>
                              <a:pt x="0" y="565143"/>
                            </a:moveTo>
                            <a:lnTo>
                              <a:pt x="0" y="565144"/>
                            </a:lnTo>
                            <a:lnTo>
                              <a:pt x="0" y="565144"/>
                            </a:lnTo>
                            <a:lnTo>
                              <a:pt x="0" y="565143"/>
                            </a:lnTo>
                            <a:close/>
                            <a:moveTo>
                              <a:pt x="4104520" y="5401"/>
                            </a:moveTo>
                            <a:cubicBezTo>
                              <a:pt x="4013198" y="251556"/>
                              <a:pt x="3966703" y="422997"/>
                              <a:pt x="3886400" y="640626"/>
                            </a:cubicBezTo>
                            <a:cubicBezTo>
                              <a:pt x="4024307" y="916532"/>
                              <a:pt x="4024255" y="951546"/>
                              <a:pt x="4187066" y="1264732"/>
                            </a:cubicBezTo>
                            <a:lnTo>
                              <a:pt x="3056474" y="1267101"/>
                            </a:lnTo>
                            <a:cubicBezTo>
                              <a:pt x="2791292" y="1076881"/>
                              <a:pt x="2429412" y="842610"/>
                              <a:pt x="2247040" y="717172"/>
                            </a:cubicBezTo>
                            <a:lnTo>
                              <a:pt x="2244655" y="714104"/>
                            </a:lnTo>
                            <a:lnTo>
                              <a:pt x="148960" y="714103"/>
                            </a:lnTo>
                            <a:cubicBezTo>
                              <a:pt x="87259" y="714103"/>
                              <a:pt x="34320" y="676588"/>
                              <a:pt x="11706" y="623124"/>
                            </a:cubicBezTo>
                            <a:lnTo>
                              <a:pt x="0" y="565144"/>
                            </a:lnTo>
                            <a:lnTo>
                              <a:pt x="11706" y="507162"/>
                            </a:lnTo>
                            <a:cubicBezTo>
                              <a:pt x="34320" y="453698"/>
                              <a:pt x="87259" y="416184"/>
                              <a:pt x="148960" y="416184"/>
                            </a:cubicBezTo>
                            <a:lnTo>
                              <a:pt x="2304691" y="416184"/>
                            </a:lnTo>
                            <a:lnTo>
                              <a:pt x="2316317" y="406713"/>
                            </a:lnTo>
                            <a:cubicBezTo>
                              <a:pt x="2497929" y="331631"/>
                              <a:pt x="2847409" y="153401"/>
                              <a:pt x="3145820" y="4032"/>
                            </a:cubicBezTo>
                            <a:cubicBezTo>
                              <a:pt x="3476404" y="-6531"/>
                              <a:pt x="3744656" y="7210"/>
                              <a:pt x="4104520" y="5401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6" name="Freeform 184">
                        <a:extLst>
                          <a:ext uri="{FF2B5EF4-FFF2-40B4-BE49-F238E27FC236}">
                            <a16:creationId xmlns:a16="http://schemas.microsoft.com/office/drawing/2014/main" id="{25745FCC-3E0D-48C0-98C4-57FC4033EF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4592" y="1389554"/>
                        <a:ext cx="354259" cy="354259"/>
                      </a:xfrm>
                      <a:custGeom>
                        <a:avLst/>
                        <a:gdLst>
                          <a:gd name="connsiteX0" fmla="*/ 1159004 w 2318008"/>
                          <a:gd name="connsiteY0" fmla="*/ 0 h 2318008"/>
                          <a:gd name="connsiteX1" fmla="*/ 1711454 w 2318008"/>
                          <a:gd name="connsiteY1" fmla="*/ 139886 h 2318008"/>
                          <a:gd name="connsiteX2" fmla="*/ 1721693 w 2318008"/>
                          <a:gd name="connsiteY2" fmla="*/ 146106 h 2318008"/>
                          <a:gd name="connsiteX3" fmla="*/ 1346540 w 2318008"/>
                          <a:gd name="connsiteY3" fmla="*/ 515609 h 2318008"/>
                          <a:gd name="connsiteX4" fmla="*/ 1294672 w 2318008"/>
                          <a:gd name="connsiteY4" fmla="*/ 499509 h 2318008"/>
                          <a:gd name="connsiteX5" fmla="*/ 1159004 w 2318008"/>
                          <a:gd name="connsiteY5" fmla="*/ 485832 h 2318008"/>
                          <a:gd name="connsiteX6" fmla="*/ 485832 w 2318008"/>
                          <a:gd name="connsiteY6" fmla="*/ 1159004 h 2318008"/>
                          <a:gd name="connsiteX7" fmla="*/ 1159004 w 2318008"/>
                          <a:gd name="connsiteY7" fmla="*/ 1832176 h 2318008"/>
                          <a:gd name="connsiteX8" fmla="*/ 1832176 w 2318008"/>
                          <a:gd name="connsiteY8" fmla="*/ 1159004 h 2318008"/>
                          <a:gd name="connsiteX9" fmla="*/ 1818500 w 2318008"/>
                          <a:gd name="connsiteY9" fmla="*/ 1023336 h 2318008"/>
                          <a:gd name="connsiteX10" fmla="*/ 1804053 w 2318008"/>
                          <a:gd name="connsiteY10" fmla="*/ 976796 h 2318008"/>
                          <a:gd name="connsiteX11" fmla="*/ 2178713 w 2318008"/>
                          <a:gd name="connsiteY11" fmla="*/ 607779 h 2318008"/>
                          <a:gd name="connsiteX12" fmla="*/ 2226928 w 2318008"/>
                          <a:gd name="connsiteY12" fmla="*/ 707868 h 2318008"/>
                          <a:gd name="connsiteX13" fmla="*/ 2318008 w 2318008"/>
                          <a:gd name="connsiteY13" fmla="*/ 1159004 h 2318008"/>
                          <a:gd name="connsiteX14" fmla="*/ 1159004 w 2318008"/>
                          <a:gd name="connsiteY14" fmla="*/ 2318008 h 2318008"/>
                          <a:gd name="connsiteX15" fmla="*/ 0 w 2318008"/>
                          <a:gd name="connsiteY15" fmla="*/ 1159004 h 2318008"/>
                          <a:gd name="connsiteX16" fmla="*/ 1159004 w 2318008"/>
                          <a:gd name="connsiteY16" fmla="*/ 0 h 23180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318008" h="2318008">
                            <a:moveTo>
                              <a:pt x="1159004" y="0"/>
                            </a:moveTo>
                            <a:cubicBezTo>
                              <a:pt x="1359036" y="0"/>
                              <a:pt x="1547231" y="50674"/>
                              <a:pt x="1711454" y="139886"/>
                            </a:cubicBezTo>
                            <a:lnTo>
                              <a:pt x="1721693" y="146106"/>
                            </a:lnTo>
                            <a:lnTo>
                              <a:pt x="1346540" y="515609"/>
                            </a:lnTo>
                            <a:lnTo>
                              <a:pt x="1294672" y="499509"/>
                            </a:lnTo>
                            <a:cubicBezTo>
                              <a:pt x="1250850" y="490541"/>
                              <a:pt x="1205477" y="485832"/>
                              <a:pt x="1159004" y="485832"/>
                            </a:cubicBezTo>
                            <a:cubicBezTo>
                              <a:pt x="787221" y="485832"/>
                              <a:pt x="485832" y="787221"/>
                              <a:pt x="485832" y="1159004"/>
                            </a:cubicBezTo>
                            <a:cubicBezTo>
                              <a:pt x="485832" y="1530787"/>
                              <a:pt x="787221" y="1832176"/>
                              <a:pt x="1159004" y="1832176"/>
                            </a:cubicBezTo>
                            <a:cubicBezTo>
                              <a:pt x="1530787" y="1832176"/>
                              <a:pt x="1832176" y="1530787"/>
                              <a:pt x="1832176" y="1159004"/>
                            </a:cubicBezTo>
                            <a:cubicBezTo>
                              <a:pt x="1832176" y="1112531"/>
                              <a:pt x="1827467" y="1067158"/>
                              <a:pt x="1818500" y="1023336"/>
                            </a:cubicBezTo>
                            <a:lnTo>
                              <a:pt x="1804053" y="976796"/>
                            </a:lnTo>
                            <a:lnTo>
                              <a:pt x="2178713" y="607779"/>
                            </a:lnTo>
                            <a:lnTo>
                              <a:pt x="2226928" y="707868"/>
                            </a:lnTo>
                            <a:cubicBezTo>
                              <a:pt x="2285577" y="846529"/>
                              <a:pt x="2318008" y="998979"/>
                              <a:pt x="2318008" y="1159004"/>
                            </a:cubicBezTo>
                            <a:cubicBezTo>
                              <a:pt x="2318008" y="1799104"/>
                              <a:pt x="1799104" y="2318008"/>
                              <a:pt x="1159004" y="2318008"/>
                            </a:cubicBezTo>
                            <a:cubicBezTo>
                              <a:pt x="518904" y="2318008"/>
                              <a:pt x="0" y="1799104"/>
                              <a:pt x="0" y="1159004"/>
                            </a:cubicBezTo>
                            <a:cubicBezTo>
                              <a:pt x="0" y="518904"/>
                              <a:pt x="518904" y="0"/>
                              <a:pt x="1159004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7" name="Freeform 185">
                        <a:extLst>
                          <a:ext uri="{FF2B5EF4-FFF2-40B4-BE49-F238E27FC236}">
                            <a16:creationId xmlns:a16="http://schemas.microsoft.com/office/drawing/2014/main" id="{68A67225-A58E-4301-A9F4-028B64BA4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1485" y="1242380"/>
                        <a:ext cx="642055" cy="642054"/>
                      </a:xfrm>
                      <a:custGeom>
                        <a:avLst/>
                        <a:gdLst>
                          <a:gd name="connsiteX0" fmla="*/ 2100565 w 4201130"/>
                          <a:gd name="connsiteY0" fmla="*/ 0 h 4201130"/>
                          <a:gd name="connsiteX1" fmla="*/ 3275011 w 4201130"/>
                          <a:gd name="connsiteY1" fmla="*/ 358744 h 4201130"/>
                          <a:gd name="connsiteX2" fmla="*/ 3343083 w 4201130"/>
                          <a:gd name="connsiteY2" fmla="*/ 409647 h 4201130"/>
                          <a:gd name="connsiteX3" fmla="*/ 3019166 w 4201130"/>
                          <a:gd name="connsiteY3" fmla="*/ 728686 h 4201130"/>
                          <a:gd name="connsiteX4" fmla="*/ 2887577 w 4201130"/>
                          <a:gd name="connsiteY4" fmla="*/ 648744 h 4201130"/>
                          <a:gd name="connsiteX5" fmla="*/ 2100565 w 4201130"/>
                          <a:gd name="connsiteY5" fmla="*/ 449465 h 4201130"/>
                          <a:gd name="connsiteX6" fmla="*/ 449465 w 4201130"/>
                          <a:gd name="connsiteY6" fmla="*/ 2100565 h 4201130"/>
                          <a:gd name="connsiteX7" fmla="*/ 2100565 w 4201130"/>
                          <a:gd name="connsiteY7" fmla="*/ 3751665 h 4201130"/>
                          <a:gd name="connsiteX8" fmla="*/ 3751665 w 4201130"/>
                          <a:gd name="connsiteY8" fmla="*/ 2100565 h 4201130"/>
                          <a:gd name="connsiteX9" fmla="*/ 3552386 w 4201130"/>
                          <a:gd name="connsiteY9" fmla="*/ 1313553 h 4201130"/>
                          <a:gd name="connsiteX10" fmla="*/ 3477035 w 4201130"/>
                          <a:gd name="connsiteY10" fmla="*/ 1189522 h 4201130"/>
                          <a:gd name="connsiteX11" fmla="*/ 3800854 w 4201130"/>
                          <a:gd name="connsiteY11" fmla="*/ 870579 h 4201130"/>
                          <a:gd name="connsiteX12" fmla="*/ 3842387 w 4201130"/>
                          <a:gd name="connsiteY12" fmla="*/ 926119 h 4201130"/>
                          <a:gd name="connsiteX13" fmla="*/ 4201130 w 4201130"/>
                          <a:gd name="connsiteY13" fmla="*/ 2100565 h 4201130"/>
                          <a:gd name="connsiteX14" fmla="*/ 2100565 w 4201130"/>
                          <a:gd name="connsiteY14" fmla="*/ 4201130 h 4201130"/>
                          <a:gd name="connsiteX15" fmla="*/ 0 w 4201130"/>
                          <a:gd name="connsiteY15" fmla="*/ 2100565 h 4201130"/>
                          <a:gd name="connsiteX16" fmla="*/ 2100565 w 4201130"/>
                          <a:gd name="connsiteY16" fmla="*/ 0 h 42011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201130" h="4201130">
                            <a:moveTo>
                              <a:pt x="2100565" y="0"/>
                            </a:moveTo>
                            <a:cubicBezTo>
                              <a:pt x="2535606" y="0"/>
                              <a:pt x="2939759" y="132252"/>
                              <a:pt x="3275011" y="358744"/>
                            </a:cubicBezTo>
                            <a:lnTo>
                              <a:pt x="3343083" y="409647"/>
                            </a:lnTo>
                            <a:lnTo>
                              <a:pt x="3019166" y="728686"/>
                            </a:lnTo>
                            <a:lnTo>
                              <a:pt x="2887577" y="648744"/>
                            </a:lnTo>
                            <a:cubicBezTo>
                              <a:pt x="2653628" y="521655"/>
                              <a:pt x="2385527" y="449465"/>
                              <a:pt x="2100565" y="449465"/>
                            </a:cubicBezTo>
                            <a:cubicBezTo>
                              <a:pt x="1188688" y="449465"/>
                              <a:pt x="449465" y="1188688"/>
                              <a:pt x="449465" y="2100565"/>
                            </a:cubicBezTo>
                            <a:cubicBezTo>
                              <a:pt x="449465" y="3012442"/>
                              <a:pt x="1188688" y="3751665"/>
                              <a:pt x="2100565" y="3751665"/>
                            </a:cubicBezTo>
                            <a:cubicBezTo>
                              <a:pt x="3012442" y="3751665"/>
                              <a:pt x="3751665" y="3012442"/>
                              <a:pt x="3751665" y="2100565"/>
                            </a:cubicBezTo>
                            <a:cubicBezTo>
                              <a:pt x="3751665" y="1815604"/>
                              <a:pt x="3679476" y="1547503"/>
                              <a:pt x="3552386" y="1313553"/>
                            </a:cubicBezTo>
                            <a:lnTo>
                              <a:pt x="3477035" y="1189522"/>
                            </a:lnTo>
                            <a:lnTo>
                              <a:pt x="3800854" y="870579"/>
                            </a:lnTo>
                            <a:lnTo>
                              <a:pt x="3842387" y="926119"/>
                            </a:lnTo>
                            <a:cubicBezTo>
                              <a:pt x="4068879" y="1261372"/>
                              <a:pt x="4201130" y="1665524"/>
                              <a:pt x="4201130" y="2100565"/>
                            </a:cubicBezTo>
                            <a:cubicBezTo>
                              <a:pt x="4201130" y="3260675"/>
                              <a:pt x="3260675" y="4201130"/>
                              <a:pt x="2100565" y="4201130"/>
                            </a:cubicBezTo>
                            <a:cubicBezTo>
                              <a:pt x="940455" y="4201130"/>
                              <a:pt x="0" y="3260675"/>
                              <a:pt x="0" y="2100565"/>
                            </a:cubicBezTo>
                            <a:cubicBezTo>
                              <a:pt x="0" y="940455"/>
                              <a:pt x="940455" y="0"/>
                              <a:pt x="2100565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866187A8-A778-4F71-BD68-EC71FE1CD6E6}"/>
                      </a:ext>
                    </a:extLst>
                  </p:cNvPr>
                  <p:cNvGrpSpPr/>
                  <p:nvPr/>
                </p:nvGrpSpPr>
                <p:grpSpPr>
                  <a:xfrm>
                    <a:off x="4222364" y="3371775"/>
                    <a:ext cx="691038" cy="1094218"/>
                    <a:chOff x="4222364" y="3371775"/>
                    <a:chExt cx="691038" cy="1094218"/>
                  </a:xfrm>
                </p:grpSpPr>
                <p:sp>
                  <p:nvSpPr>
                    <p:cNvPr id="126" name="Freeform 144">
                      <a:extLst>
                        <a:ext uri="{FF2B5EF4-FFF2-40B4-BE49-F238E27FC236}">
                          <a16:creationId xmlns:a16="http://schemas.microsoft.com/office/drawing/2014/main" id="{01B540B6-2BA3-4052-B6D7-3CC500218C2A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4222364" y="3371775"/>
                      <a:ext cx="691038" cy="1094218"/>
                    </a:xfrm>
                    <a:custGeom>
                      <a:avLst/>
                      <a:gdLst>
                        <a:gd name="connsiteX0" fmla="*/ 1499435 w 1499435"/>
                        <a:gd name="connsiteY0" fmla="*/ 0 h 2374267"/>
                        <a:gd name="connsiteX1" fmla="*/ 1499435 w 1499435"/>
                        <a:gd name="connsiteY1" fmla="*/ 1223587 h 2374267"/>
                        <a:gd name="connsiteX2" fmla="*/ 1490613 w 1499435"/>
                        <a:gd name="connsiteY2" fmla="*/ 1227521 h 2374267"/>
                        <a:gd name="connsiteX3" fmla="*/ 1458849 w 1499435"/>
                        <a:gd name="connsiteY3" fmla="*/ 1230417 h 2374267"/>
                        <a:gd name="connsiteX4" fmla="*/ 1417191 w 1499435"/>
                        <a:gd name="connsiteY4" fmla="*/ 1210763 h 2374267"/>
                        <a:gd name="connsiteX5" fmla="*/ 1328322 w 1499435"/>
                        <a:gd name="connsiteY5" fmla="*/ 1165841 h 2374267"/>
                        <a:gd name="connsiteX6" fmla="*/ 1211680 w 1499435"/>
                        <a:gd name="connsiteY6" fmla="*/ 1292185 h 2374267"/>
                        <a:gd name="connsiteX7" fmla="*/ 1328322 w 1499435"/>
                        <a:gd name="connsiteY7" fmla="*/ 1415721 h 2374267"/>
                        <a:gd name="connsiteX8" fmla="*/ 1408860 w 1499435"/>
                        <a:gd name="connsiteY8" fmla="*/ 1379222 h 2374267"/>
                        <a:gd name="connsiteX9" fmla="*/ 1456072 w 1499435"/>
                        <a:gd name="connsiteY9" fmla="*/ 1359568 h 2374267"/>
                        <a:gd name="connsiteX10" fmla="*/ 1491785 w 1499435"/>
                        <a:gd name="connsiteY10" fmla="*/ 1358779 h 2374267"/>
                        <a:gd name="connsiteX11" fmla="*/ 1499435 w 1499435"/>
                        <a:gd name="connsiteY11" fmla="*/ 1361378 h 2374267"/>
                        <a:gd name="connsiteX12" fmla="*/ 1499435 w 1499435"/>
                        <a:gd name="connsiteY12" fmla="*/ 2374267 h 2374267"/>
                        <a:gd name="connsiteX13" fmla="*/ 687051 w 1499435"/>
                        <a:gd name="connsiteY13" fmla="*/ 2374267 h 2374267"/>
                        <a:gd name="connsiteX14" fmla="*/ 225699 w 1499435"/>
                        <a:gd name="connsiteY14" fmla="*/ 1162170 h 2374267"/>
                        <a:gd name="connsiteX15" fmla="*/ 127340 w 1499435"/>
                        <a:gd name="connsiteY15" fmla="*/ 1018871 h 2374267"/>
                        <a:gd name="connsiteX16" fmla="*/ 2085 w 1499435"/>
                        <a:gd name="connsiteY16" fmla="*/ 868634 h 2374267"/>
                        <a:gd name="connsiteX17" fmla="*/ 0 w 1499435"/>
                        <a:gd name="connsiteY17" fmla="*/ 865699 h 2374267"/>
                        <a:gd name="connsiteX18" fmla="*/ 317303 w 1499435"/>
                        <a:gd name="connsiteY18" fmla="*/ 682504 h 2374267"/>
                        <a:gd name="connsiteX19" fmla="*/ 315885 w 1499435"/>
                        <a:gd name="connsiteY19" fmla="*/ 675256 h 2374267"/>
                        <a:gd name="connsiteX20" fmla="*/ 297437 w 1499435"/>
                        <a:gd name="connsiteY20" fmla="*/ 644667 h 2374267"/>
                        <a:gd name="connsiteX21" fmla="*/ 256904 w 1499435"/>
                        <a:gd name="connsiteY21" fmla="*/ 613485 h 2374267"/>
                        <a:gd name="connsiteX22" fmla="*/ 185180 w 1499435"/>
                        <a:gd name="connsiteY22" fmla="*/ 561771 h 2374267"/>
                        <a:gd name="connsiteX23" fmla="*/ 234333 w 1499435"/>
                        <a:gd name="connsiteY23" fmla="*/ 399135 h 2374267"/>
                        <a:gd name="connsiteX24" fmla="*/ 401956 w 1499435"/>
                        <a:gd name="connsiteY24" fmla="*/ 437481 h 2374267"/>
                        <a:gd name="connsiteX25" fmla="*/ 407189 w 1499435"/>
                        <a:gd name="connsiteY25" fmla="*/ 536922 h 2374267"/>
                        <a:gd name="connsiteX26" fmla="*/ 410860 w 1499435"/>
                        <a:gd name="connsiteY26" fmla="*/ 582836 h 2374267"/>
                        <a:gd name="connsiteX27" fmla="*/ 429171 w 1499435"/>
                        <a:gd name="connsiteY27" fmla="*/ 608952 h 2374267"/>
                        <a:gd name="connsiteX28" fmla="*/ 436028 w 1499435"/>
                        <a:gd name="connsiteY28" fmla="*/ 613958 h 2374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1499435" h="2374267">
                          <a:moveTo>
                            <a:pt x="1499435" y="0"/>
                          </a:moveTo>
                          <a:lnTo>
                            <a:pt x="1499435" y="1223587"/>
                          </a:lnTo>
                          <a:lnTo>
                            <a:pt x="1490613" y="1227521"/>
                          </a:lnTo>
                          <a:cubicBezTo>
                            <a:pt x="1480719" y="1230417"/>
                            <a:pt x="1469957" y="1231821"/>
                            <a:pt x="1458849" y="1230417"/>
                          </a:cubicBezTo>
                          <a:cubicBezTo>
                            <a:pt x="1442186" y="1227609"/>
                            <a:pt x="1425523" y="1219186"/>
                            <a:pt x="1417191" y="1210763"/>
                          </a:cubicBezTo>
                          <a:cubicBezTo>
                            <a:pt x="1386642" y="1191110"/>
                            <a:pt x="1364425" y="1165841"/>
                            <a:pt x="1328322" y="1165841"/>
                          </a:cubicBezTo>
                          <a:cubicBezTo>
                            <a:pt x="1264447" y="1165841"/>
                            <a:pt x="1211680" y="1221994"/>
                            <a:pt x="1211680" y="1292185"/>
                          </a:cubicBezTo>
                          <a:cubicBezTo>
                            <a:pt x="1211680" y="1359568"/>
                            <a:pt x="1264447" y="1415721"/>
                            <a:pt x="1328322" y="1415721"/>
                          </a:cubicBezTo>
                          <a:cubicBezTo>
                            <a:pt x="1358871" y="1415721"/>
                            <a:pt x="1383865" y="1393260"/>
                            <a:pt x="1408860" y="1379222"/>
                          </a:cubicBezTo>
                          <a:cubicBezTo>
                            <a:pt x="1422746" y="1370799"/>
                            <a:pt x="1442186" y="1362376"/>
                            <a:pt x="1456072" y="1359568"/>
                          </a:cubicBezTo>
                          <a:cubicBezTo>
                            <a:pt x="1469263" y="1356761"/>
                            <a:pt x="1481240" y="1356936"/>
                            <a:pt x="1491785" y="1358779"/>
                          </a:cubicBezTo>
                          <a:lnTo>
                            <a:pt x="1499435" y="1361378"/>
                          </a:lnTo>
                          <a:lnTo>
                            <a:pt x="1499435" y="2374267"/>
                          </a:lnTo>
                          <a:lnTo>
                            <a:pt x="687051" y="2374267"/>
                          </a:lnTo>
                          <a:cubicBezTo>
                            <a:pt x="337306" y="2125765"/>
                            <a:pt x="537694" y="1647743"/>
                            <a:pt x="225699" y="1162170"/>
                          </a:cubicBezTo>
                          <a:lnTo>
                            <a:pt x="127340" y="1018871"/>
                          </a:lnTo>
                          <a:cubicBezTo>
                            <a:pt x="83441" y="969956"/>
                            <a:pt x="41635" y="919883"/>
                            <a:pt x="2085" y="868634"/>
                          </a:cubicBezTo>
                          <a:lnTo>
                            <a:pt x="0" y="865699"/>
                          </a:lnTo>
                          <a:lnTo>
                            <a:pt x="317303" y="682504"/>
                          </a:lnTo>
                          <a:lnTo>
                            <a:pt x="315885" y="675256"/>
                          </a:lnTo>
                          <a:cubicBezTo>
                            <a:pt x="312239" y="665192"/>
                            <a:pt x="306434" y="654714"/>
                            <a:pt x="297437" y="644667"/>
                          </a:cubicBezTo>
                          <a:cubicBezTo>
                            <a:pt x="288094" y="634017"/>
                            <a:pt x="271118" y="621342"/>
                            <a:pt x="256904" y="613485"/>
                          </a:cubicBezTo>
                          <a:cubicBezTo>
                            <a:pt x="232293" y="598784"/>
                            <a:pt x="200375" y="588273"/>
                            <a:pt x="185180" y="561771"/>
                          </a:cubicBezTo>
                          <a:cubicBezTo>
                            <a:pt x="153409" y="506358"/>
                            <a:pt x="175876" y="432652"/>
                            <a:pt x="234333" y="399135"/>
                          </a:cubicBezTo>
                          <a:cubicBezTo>
                            <a:pt x="295225" y="364222"/>
                            <a:pt x="370185" y="382068"/>
                            <a:pt x="401956" y="437481"/>
                          </a:cubicBezTo>
                          <a:cubicBezTo>
                            <a:pt x="419914" y="468801"/>
                            <a:pt x="409044" y="500644"/>
                            <a:pt x="407189" y="536922"/>
                          </a:cubicBezTo>
                          <a:cubicBezTo>
                            <a:pt x="404026" y="548339"/>
                            <a:pt x="405007" y="566984"/>
                            <a:pt x="410860" y="582836"/>
                          </a:cubicBezTo>
                          <a:cubicBezTo>
                            <a:pt x="415168" y="593171"/>
                            <a:pt x="421738" y="601809"/>
                            <a:pt x="429171" y="608952"/>
                          </a:cubicBezTo>
                          <a:lnTo>
                            <a:pt x="436028" y="613958"/>
                          </a:lnTo>
                          <a:close/>
                        </a:path>
                      </a:pathLst>
                    </a:custGeom>
                    <a:solidFill>
                      <a:srgbClr val="E3576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C0751F48-81FD-4F4F-84FB-24AEF26677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73725" y="3688490"/>
                      <a:ext cx="202154" cy="224528"/>
                      <a:chOff x="-369887" y="6397747"/>
                      <a:chExt cx="1489324" cy="1654162"/>
                    </a:xfrm>
                    <a:solidFill>
                      <a:srgbClr val="FFFFFF"/>
                    </a:solidFill>
                    <a:effectLst/>
                  </p:grpSpPr>
                  <p:sp>
                    <p:nvSpPr>
                      <p:cNvPr id="128" name="Freeform 178">
                        <a:extLst>
                          <a:ext uri="{FF2B5EF4-FFF2-40B4-BE49-F238E27FC236}">
                            <a16:creationId xmlns:a16="http://schemas.microsoft.com/office/drawing/2014/main" id="{E2D459C6-A9F9-467F-BBA1-1963348466C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-250493" y="6397747"/>
                        <a:ext cx="921752" cy="804876"/>
                      </a:xfrm>
                      <a:custGeom>
                        <a:avLst/>
                        <a:gdLst>
                          <a:gd name="T0" fmla="*/ 359 w 359"/>
                          <a:gd name="T1" fmla="*/ 0 h 310"/>
                          <a:gd name="T2" fmla="*/ 359 w 359"/>
                          <a:gd name="T3" fmla="*/ 4 h 310"/>
                          <a:gd name="T4" fmla="*/ 359 w 359"/>
                          <a:gd name="T5" fmla="*/ 30 h 310"/>
                          <a:gd name="T6" fmla="*/ 358 w 359"/>
                          <a:gd name="T7" fmla="*/ 68 h 310"/>
                          <a:gd name="T8" fmla="*/ 358 w 359"/>
                          <a:gd name="T9" fmla="*/ 108 h 310"/>
                          <a:gd name="T10" fmla="*/ 358 w 359"/>
                          <a:gd name="T11" fmla="*/ 125 h 310"/>
                          <a:gd name="T12" fmla="*/ 358 w 359"/>
                          <a:gd name="T13" fmla="*/ 132 h 310"/>
                          <a:gd name="T14" fmla="*/ 356 w 359"/>
                          <a:gd name="T15" fmla="*/ 133 h 310"/>
                          <a:gd name="T16" fmla="*/ 354 w 359"/>
                          <a:gd name="T17" fmla="*/ 133 h 310"/>
                          <a:gd name="T18" fmla="*/ 352 w 359"/>
                          <a:gd name="T19" fmla="*/ 133 h 310"/>
                          <a:gd name="T20" fmla="*/ 341 w 359"/>
                          <a:gd name="T21" fmla="*/ 123 h 310"/>
                          <a:gd name="T22" fmla="*/ 324 w 359"/>
                          <a:gd name="T23" fmla="*/ 110 h 310"/>
                          <a:gd name="T24" fmla="*/ 316 w 359"/>
                          <a:gd name="T25" fmla="*/ 103 h 310"/>
                          <a:gd name="T26" fmla="*/ 263 w 359"/>
                          <a:gd name="T27" fmla="*/ 174 h 310"/>
                          <a:gd name="T28" fmla="*/ 201 w 359"/>
                          <a:gd name="T29" fmla="*/ 226 h 310"/>
                          <a:gd name="T30" fmla="*/ 136 w 359"/>
                          <a:gd name="T31" fmla="*/ 264 h 310"/>
                          <a:gd name="T32" fmla="*/ 78 w 359"/>
                          <a:gd name="T33" fmla="*/ 289 h 310"/>
                          <a:gd name="T34" fmla="*/ 30 w 359"/>
                          <a:gd name="T35" fmla="*/ 303 h 310"/>
                          <a:gd name="T36" fmla="*/ 4 w 359"/>
                          <a:gd name="T37" fmla="*/ 310 h 310"/>
                          <a:gd name="T38" fmla="*/ 49 w 359"/>
                          <a:gd name="T39" fmla="*/ 290 h 310"/>
                          <a:gd name="T40" fmla="*/ 127 w 359"/>
                          <a:gd name="T41" fmla="*/ 243 h 310"/>
                          <a:gd name="T42" fmla="*/ 185 w 359"/>
                          <a:gd name="T43" fmla="*/ 192 h 310"/>
                          <a:gd name="T44" fmla="*/ 225 w 359"/>
                          <a:gd name="T45" fmla="*/ 144 h 310"/>
                          <a:gd name="T46" fmla="*/ 250 w 359"/>
                          <a:gd name="T47" fmla="*/ 103 h 310"/>
                          <a:gd name="T48" fmla="*/ 263 w 359"/>
                          <a:gd name="T49" fmla="*/ 74 h 310"/>
                          <a:gd name="T50" fmla="*/ 266 w 359"/>
                          <a:gd name="T51" fmla="*/ 64 h 310"/>
                          <a:gd name="T52" fmla="*/ 266 w 359"/>
                          <a:gd name="T53" fmla="*/ 64 h 310"/>
                          <a:gd name="T54" fmla="*/ 229 w 359"/>
                          <a:gd name="T55" fmla="*/ 34 h 310"/>
                          <a:gd name="T56" fmla="*/ 228 w 359"/>
                          <a:gd name="T57" fmla="*/ 31 h 310"/>
                          <a:gd name="T58" fmla="*/ 231 w 359"/>
                          <a:gd name="T59" fmla="*/ 30 h 310"/>
                          <a:gd name="T60" fmla="*/ 233 w 359"/>
                          <a:gd name="T61" fmla="*/ 28 h 310"/>
                          <a:gd name="T62" fmla="*/ 240 w 359"/>
                          <a:gd name="T63" fmla="*/ 27 h 310"/>
                          <a:gd name="T64" fmla="*/ 258 w 359"/>
                          <a:gd name="T65" fmla="*/ 23 h 310"/>
                          <a:gd name="T66" fmla="*/ 295 w 359"/>
                          <a:gd name="T67" fmla="*/ 14 h 310"/>
                          <a:gd name="T68" fmla="*/ 331 w 359"/>
                          <a:gd name="T69" fmla="*/ 6 h 310"/>
                          <a:gd name="T70" fmla="*/ 355 w 359"/>
                          <a:gd name="T71" fmla="*/ 0 h 310"/>
                          <a:gd name="connsiteX0" fmla="*/ 9861 w 9889"/>
                          <a:gd name="connsiteY0" fmla="*/ 0 h 10000"/>
                          <a:gd name="connsiteX1" fmla="*/ 9889 w 9889"/>
                          <a:gd name="connsiteY1" fmla="*/ 0 h 10000"/>
                          <a:gd name="connsiteX2" fmla="*/ 9889 w 9889"/>
                          <a:gd name="connsiteY2" fmla="*/ 32 h 10000"/>
                          <a:gd name="connsiteX3" fmla="*/ 9889 w 9889"/>
                          <a:gd name="connsiteY3" fmla="*/ 129 h 10000"/>
                          <a:gd name="connsiteX4" fmla="*/ 9889 w 9889"/>
                          <a:gd name="connsiteY4" fmla="*/ 452 h 10000"/>
                          <a:gd name="connsiteX5" fmla="*/ 9889 w 9889"/>
                          <a:gd name="connsiteY5" fmla="*/ 968 h 10000"/>
                          <a:gd name="connsiteX6" fmla="*/ 9889 w 9889"/>
                          <a:gd name="connsiteY6" fmla="*/ 1548 h 10000"/>
                          <a:gd name="connsiteX7" fmla="*/ 9861 w 9889"/>
                          <a:gd name="connsiteY7" fmla="*/ 2194 h 10000"/>
                          <a:gd name="connsiteX8" fmla="*/ 9861 w 9889"/>
                          <a:gd name="connsiteY8" fmla="*/ 2871 h 10000"/>
                          <a:gd name="connsiteX9" fmla="*/ 9861 w 9889"/>
                          <a:gd name="connsiteY9" fmla="*/ 3484 h 10000"/>
                          <a:gd name="connsiteX10" fmla="*/ 9861 w 9889"/>
                          <a:gd name="connsiteY10" fmla="*/ 4000 h 10000"/>
                          <a:gd name="connsiteX11" fmla="*/ 9861 w 9889"/>
                          <a:gd name="connsiteY11" fmla="*/ 4032 h 10000"/>
                          <a:gd name="connsiteX12" fmla="*/ 9861 w 9889"/>
                          <a:gd name="connsiteY12" fmla="*/ 4161 h 10000"/>
                          <a:gd name="connsiteX13" fmla="*/ 9861 w 9889"/>
                          <a:gd name="connsiteY13" fmla="*/ 4258 h 10000"/>
                          <a:gd name="connsiteX14" fmla="*/ 9805 w 9889"/>
                          <a:gd name="connsiteY14" fmla="*/ 4290 h 10000"/>
                          <a:gd name="connsiteX15" fmla="*/ 9805 w 9889"/>
                          <a:gd name="connsiteY15" fmla="*/ 4290 h 10000"/>
                          <a:gd name="connsiteX16" fmla="*/ 9778 w 9889"/>
                          <a:gd name="connsiteY16" fmla="*/ 4290 h 10000"/>
                          <a:gd name="connsiteX17" fmla="*/ 9750 w 9889"/>
                          <a:gd name="connsiteY17" fmla="*/ 4290 h 10000"/>
                          <a:gd name="connsiteX18" fmla="*/ 9750 w 9889"/>
                          <a:gd name="connsiteY18" fmla="*/ 4290 h 10000"/>
                          <a:gd name="connsiteX19" fmla="*/ 9694 w 9889"/>
                          <a:gd name="connsiteY19" fmla="*/ 4290 h 10000"/>
                          <a:gd name="connsiteX20" fmla="*/ 9610 w 9889"/>
                          <a:gd name="connsiteY20" fmla="*/ 4161 h 10000"/>
                          <a:gd name="connsiteX21" fmla="*/ 9388 w 9889"/>
                          <a:gd name="connsiteY21" fmla="*/ 3968 h 10000"/>
                          <a:gd name="connsiteX22" fmla="*/ 9109 w 9889"/>
                          <a:gd name="connsiteY22" fmla="*/ 3742 h 10000"/>
                          <a:gd name="connsiteX23" fmla="*/ 8914 w 9889"/>
                          <a:gd name="connsiteY23" fmla="*/ 3548 h 10000"/>
                          <a:gd name="connsiteX24" fmla="*/ 8747 w 9889"/>
                          <a:gd name="connsiteY24" fmla="*/ 3355 h 10000"/>
                          <a:gd name="connsiteX25" fmla="*/ 8691 w 9889"/>
                          <a:gd name="connsiteY25" fmla="*/ 3323 h 10000"/>
                          <a:gd name="connsiteX26" fmla="*/ 7995 w 9889"/>
                          <a:gd name="connsiteY26" fmla="*/ 4548 h 10000"/>
                          <a:gd name="connsiteX27" fmla="*/ 7215 w 9889"/>
                          <a:gd name="connsiteY27" fmla="*/ 5613 h 10000"/>
                          <a:gd name="connsiteX28" fmla="*/ 6379 w 9889"/>
                          <a:gd name="connsiteY28" fmla="*/ 6484 h 10000"/>
                          <a:gd name="connsiteX29" fmla="*/ 5488 w 9889"/>
                          <a:gd name="connsiteY29" fmla="*/ 7290 h 10000"/>
                          <a:gd name="connsiteX30" fmla="*/ 4597 w 9889"/>
                          <a:gd name="connsiteY30" fmla="*/ 7968 h 10000"/>
                          <a:gd name="connsiteX31" fmla="*/ 3677 w 9889"/>
                          <a:gd name="connsiteY31" fmla="*/ 8516 h 10000"/>
                          <a:gd name="connsiteX32" fmla="*/ 2842 w 9889"/>
                          <a:gd name="connsiteY32" fmla="*/ 8968 h 10000"/>
                          <a:gd name="connsiteX33" fmla="*/ 2062 w 9889"/>
                          <a:gd name="connsiteY33" fmla="*/ 9323 h 10000"/>
                          <a:gd name="connsiteX34" fmla="*/ 1365 w 9889"/>
                          <a:gd name="connsiteY34" fmla="*/ 9613 h 10000"/>
                          <a:gd name="connsiteX35" fmla="*/ 725 w 9889"/>
                          <a:gd name="connsiteY35" fmla="*/ 9774 h 10000"/>
                          <a:gd name="connsiteX36" fmla="*/ 307 w 9889"/>
                          <a:gd name="connsiteY36" fmla="*/ 9903 h 10000"/>
                          <a:gd name="connsiteX37" fmla="*/ 0 w 9889"/>
                          <a:gd name="connsiteY37" fmla="*/ 10000 h 10000"/>
                          <a:gd name="connsiteX38" fmla="*/ 1254 w 9889"/>
                          <a:gd name="connsiteY38" fmla="*/ 9355 h 10000"/>
                          <a:gd name="connsiteX39" fmla="*/ 2424 w 9889"/>
                          <a:gd name="connsiteY39" fmla="*/ 8613 h 10000"/>
                          <a:gd name="connsiteX40" fmla="*/ 3427 w 9889"/>
                          <a:gd name="connsiteY40" fmla="*/ 7839 h 10000"/>
                          <a:gd name="connsiteX41" fmla="*/ 4318 w 9889"/>
                          <a:gd name="connsiteY41" fmla="*/ 7000 h 10000"/>
                          <a:gd name="connsiteX42" fmla="*/ 5042 w 9889"/>
                          <a:gd name="connsiteY42" fmla="*/ 6194 h 10000"/>
                          <a:gd name="connsiteX43" fmla="*/ 5655 w 9889"/>
                          <a:gd name="connsiteY43" fmla="*/ 5387 h 10000"/>
                          <a:gd name="connsiteX44" fmla="*/ 6156 w 9889"/>
                          <a:gd name="connsiteY44" fmla="*/ 4645 h 10000"/>
                          <a:gd name="connsiteX45" fmla="*/ 6574 w 9889"/>
                          <a:gd name="connsiteY45" fmla="*/ 3968 h 10000"/>
                          <a:gd name="connsiteX46" fmla="*/ 6853 w 9889"/>
                          <a:gd name="connsiteY46" fmla="*/ 3323 h 10000"/>
                          <a:gd name="connsiteX47" fmla="*/ 7076 w 9889"/>
                          <a:gd name="connsiteY47" fmla="*/ 2806 h 10000"/>
                          <a:gd name="connsiteX48" fmla="*/ 7215 w 9889"/>
                          <a:gd name="connsiteY48" fmla="*/ 2387 h 10000"/>
                          <a:gd name="connsiteX49" fmla="*/ 7298 w 9889"/>
                          <a:gd name="connsiteY49" fmla="*/ 2129 h 10000"/>
                          <a:gd name="connsiteX50" fmla="*/ 7298 w 9889"/>
                          <a:gd name="connsiteY50" fmla="*/ 2065 h 10000"/>
                          <a:gd name="connsiteX51" fmla="*/ 7298 w 9889"/>
                          <a:gd name="connsiteY51" fmla="*/ 2065 h 10000"/>
                          <a:gd name="connsiteX52" fmla="*/ 7298 w 9889"/>
                          <a:gd name="connsiteY52" fmla="*/ 2065 h 10000"/>
                          <a:gd name="connsiteX53" fmla="*/ 6351 w 9889"/>
                          <a:gd name="connsiteY53" fmla="*/ 1161 h 10000"/>
                          <a:gd name="connsiteX54" fmla="*/ 6268 w 9889"/>
                          <a:gd name="connsiteY54" fmla="*/ 1097 h 10000"/>
                          <a:gd name="connsiteX55" fmla="*/ 6240 w 9889"/>
                          <a:gd name="connsiteY55" fmla="*/ 1032 h 10000"/>
                          <a:gd name="connsiteX56" fmla="*/ 6240 w 9889"/>
                          <a:gd name="connsiteY56" fmla="*/ 1000 h 10000"/>
                          <a:gd name="connsiteX57" fmla="*/ 6268 w 9889"/>
                          <a:gd name="connsiteY57" fmla="*/ 968 h 10000"/>
                          <a:gd name="connsiteX58" fmla="*/ 6324 w 9889"/>
                          <a:gd name="connsiteY58" fmla="*/ 968 h 10000"/>
                          <a:gd name="connsiteX59" fmla="*/ 6351 w 9889"/>
                          <a:gd name="connsiteY59" fmla="*/ 903 h 10000"/>
                          <a:gd name="connsiteX60" fmla="*/ 6379 w 9889"/>
                          <a:gd name="connsiteY60" fmla="*/ 903 h 10000"/>
                          <a:gd name="connsiteX61" fmla="*/ 6463 w 9889"/>
                          <a:gd name="connsiteY61" fmla="*/ 903 h 10000"/>
                          <a:gd name="connsiteX62" fmla="*/ 6574 w 9889"/>
                          <a:gd name="connsiteY62" fmla="*/ 871 h 10000"/>
                          <a:gd name="connsiteX63" fmla="*/ 6630 w 9889"/>
                          <a:gd name="connsiteY63" fmla="*/ 871 h 10000"/>
                          <a:gd name="connsiteX64" fmla="*/ 7076 w 9889"/>
                          <a:gd name="connsiteY64" fmla="*/ 742 h 10000"/>
                          <a:gd name="connsiteX65" fmla="*/ 7549 w 9889"/>
                          <a:gd name="connsiteY65" fmla="*/ 613 h 10000"/>
                          <a:gd name="connsiteX66" fmla="*/ 8106 w 9889"/>
                          <a:gd name="connsiteY66" fmla="*/ 452 h 10000"/>
                          <a:gd name="connsiteX67" fmla="*/ 8636 w 9889"/>
                          <a:gd name="connsiteY67" fmla="*/ 323 h 10000"/>
                          <a:gd name="connsiteX68" fmla="*/ 9109 w 9889"/>
                          <a:gd name="connsiteY68" fmla="*/ 194 h 10000"/>
                          <a:gd name="connsiteX69" fmla="*/ 9499 w 9889"/>
                          <a:gd name="connsiteY69" fmla="*/ 65 h 10000"/>
                          <a:gd name="connsiteX70" fmla="*/ 9778 w 9889"/>
                          <a:gd name="connsiteY70" fmla="*/ 0 h 10000"/>
                          <a:gd name="connsiteX71" fmla="*/ 9861 w 9889"/>
                          <a:gd name="connsiteY7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2451 w 10000"/>
                          <a:gd name="connsiteY38" fmla="*/ 8613 h 10000"/>
                          <a:gd name="connsiteX39" fmla="*/ 3465 w 10000"/>
                          <a:gd name="connsiteY39" fmla="*/ 7839 h 10000"/>
                          <a:gd name="connsiteX40" fmla="*/ 4366 w 10000"/>
                          <a:gd name="connsiteY40" fmla="*/ 7000 h 10000"/>
                          <a:gd name="connsiteX41" fmla="*/ 5099 w 10000"/>
                          <a:gd name="connsiteY41" fmla="*/ 6194 h 10000"/>
                          <a:gd name="connsiteX42" fmla="*/ 5718 w 10000"/>
                          <a:gd name="connsiteY42" fmla="*/ 5387 h 10000"/>
                          <a:gd name="connsiteX43" fmla="*/ 6225 w 10000"/>
                          <a:gd name="connsiteY43" fmla="*/ 4645 h 10000"/>
                          <a:gd name="connsiteX44" fmla="*/ 6648 w 10000"/>
                          <a:gd name="connsiteY44" fmla="*/ 3968 h 10000"/>
                          <a:gd name="connsiteX45" fmla="*/ 6930 w 10000"/>
                          <a:gd name="connsiteY45" fmla="*/ 3323 h 10000"/>
                          <a:gd name="connsiteX46" fmla="*/ 7155 w 10000"/>
                          <a:gd name="connsiteY46" fmla="*/ 2806 h 10000"/>
                          <a:gd name="connsiteX47" fmla="*/ 7296 w 10000"/>
                          <a:gd name="connsiteY47" fmla="*/ 2387 h 10000"/>
                          <a:gd name="connsiteX48" fmla="*/ 7380 w 10000"/>
                          <a:gd name="connsiteY48" fmla="*/ 2129 h 10000"/>
                          <a:gd name="connsiteX49" fmla="*/ 7380 w 10000"/>
                          <a:gd name="connsiteY49" fmla="*/ 2065 h 10000"/>
                          <a:gd name="connsiteX50" fmla="*/ 7380 w 10000"/>
                          <a:gd name="connsiteY50" fmla="*/ 2065 h 10000"/>
                          <a:gd name="connsiteX51" fmla="*/ 7380 w 10000"/>
                          <a:gd name="connsiteY51" fmla="*/ 2065 h 10000"/>
                          <a:gd name="connsiteX52" fmla="*/ 6422 w 10000"/>
                          <a:gd name="connsiteY52" fmla="*/ 1161 h 10000"/>
                          <a:gd name="connsiteX53" fmla="*/ 6338 w 10000"/>
                          <a:gd name="connsiteY53" fmla="*/ 1097 h 10000"/>
                          <a:gd name="connsiteX54" fmla="*/ 6310 w 10000"/>
                          <a:gd name="connsiteY54" fmla="*/ 1032 h 10000"/>
                          <a:gd name="connsiteX55" fmla="*/ 6310 w 10000"/>
                          <a:gd name="connsiteY55" fmla="*/ 1000 h 10000"/>
                          <a:gd name="connsiteX56" fmla="*/ 6338 w 10000"/>
                          <a:gd name="connsiteY56" fmla="*/ 968 h 10000"/>
                          <a:gd name="connsiteX57" fmla="*/ 6395 w 10000"/>
                          <a:gd name="connsiteY57" fmla="*/ 968 h 10000"/>
                          <a:gd name="connsiteX58" fmla="*/ 6422 w 10000"/>
                          <a:gd name="connsiteY58" fmla="*/ 903 h 10000"/>
                          <a:gd name="connsiteX59" fmla="*/ 6451 w 10000"/>
                          <a:gd name="connsiteY59" fmla="*/ 903 h 10000"/>
                          <a:gd name="connsiteX60" fmla="*/ 6536 w 10000"/>
                          <a:gd name="connsiteY60" fmla="*/ 903 h 10000"/>
                          <a:gd name="connsiteX61" fmla="*/ 6648 w 10000"/>
                          <a:gd name="connsiteY61" fmla="*/ 871 h 10000"/>
                          <a:gd name="connsiteX62" fmla="*/ 6704 w 10000"/>
                          <a:gd name="connsiteY62" fmla="*/ 871 h 10000"/>
                          <a:gd name="connsiteX63" fmla="*/ 7155 w 10000"/>
                          <a:gd name="connsiteY63" fmla="*/ 742 h 10000"/>
                          <a:gd name="connsiteX64" fmla="*/ 7634 w 10000"/>
                          <a:gd name="connsiteY64" fmla="*/ 613 h 10000"/>
                          <a:gd name="connsiteX65" fmla="*/ 8197 w 10000"/>
                          <a:gd name="connsiteY65" fmla="*/ 452 h 10000"/>
                          <a:gd name="connsiteX66" fmla="*/ 8733 w 10000"/>
                          <a:gd name="connsiteY66" fmla="*/ 323 h 10000"/>
                          <a:gd name="connsiteX67" fmla="*/ 9211 w 10000"/>
                          <a:gd name="connsiteY67" fmla="*/ 194 h 10000"/>
                          <a:gd name="connsiteX68" fmla="*/ 9606 w 10000"/>
                          <a:gd name="connsiteY68" fmla="*/ 65 h 10000"/>
                          <a:gd name="connsiteX69" fmla="*/ 9888 w 10000"/>
                          <a:gd name="connsiteY69" fmla="*/ 0 h 10000"/>
                          <a:gd name="connsiteX70" fmla="*/ 9972 w 10000"/>
                          <a:gd name="connsiteY7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3465 w 10000"/>
                          <a:gd name="connsiteY38" fmla="*/ 7839 h 10000"/>
                          <a:gd name="connsiteX39" fmla="*/ 4366 w 10000"/>
                          <a:gd name="connsiteY39" fmla="*/ 7000 h 10000"/>
                          <a:gd name="connsiteX40" fmla="*/ 5099 w 10000"/>
                          <a:gd name="connsiteY40" fmla="*/ 6194 h 10000"/>
                          <a:gd name="connsiteX41" fmla="*/ 5718 w 10000"/>
                          <a:gd name="connsiteY41" fmla="*/ 5387 h 10000"/>
                          <a:gd name="connsiteX42" fmla="*/ 6225 w 10000"/>
                          <a:gd name="connsiteY42" fmla="*/ 4645 h 10000"/>
                          <a:gd name="connsiteX43" fmla="*/ 6648 w 10000"/>
                          <a:gd name="connsiteY43" fmla="*/ 3968 h 10000"/>
                          <a:gd name="connsiteX44" fmla="*/ 6930 w 10000"/>
                          <a:gd name="connsiteY44" fmla="*/ 3323 h 10000"/>
                          <a:gd name="connsiteX45" fmla="*/ 7155 w 10000"/>
                          <a:gd name="connsiteY45" fmla="*/ 2806 h 10000"/>
                          <a:gd name="connsiteX46" fmla="*/ 7296 w 10000"/>
                          <a:gd name="connsiteY46" fmla="*/ 2387 h 10000"/>
                          <a:gd name="connsiteX47" fmla="*/ 7380 w 10000"/>
                          <a:gd name="connsiteY47" fmla="*/ 2129 h 10000"/>
                          <a:gd name="connsiteX48" fmla="*/ 7380 w 10000"/>
                          <a:gd name="connsiteY48" fmla="*/ 2065 h 10000"/>
                          <a:gd name="connsiteX49" fmla="*/ 7380 w 10000"/>
                          <a:gd name="connsiteY49" fmla="*/ 2065 h 10000"/>
                          <a:gd name="connsiteX50" fmla="*/ 7380 w 10000"/>
                          <a:gd name="connsiteY50" fmla="*/ 2065 h 10000"/>
                          <a:gd name="connsiteX51" fmla="*/ 6422 w 10000"/>
                          <a:gd name="connsiteY51" fmla="*/ 1161 h 10000"/>
                          <a:gd name="connsiteX52" fmla="*/ 6338 w 10000"/>
                          <a:gd name="connsiteY52" fmla="*/ 1097 h 10000"/>
                          <a:gd name="connsiteX53" fmla="*/ 6310 w 10000"/>
                          <a:gd name="connsiteY53" fmla="*/ 1032 h 10000"/>
                          <a:gd name="connsiteX54" fmla="*/ 6310 w 10000"/>
                          <a:gd name="connsiteY54" fmla="*/ 1000 h 10000"/>
                          <a:gd name="connsiteX55" fmla="*/ 6338 w 10000"/>
                          <a:gd name="connsiteY55" fmla="*/ 968 h 10000"/>
                          <a:gd name="connsiteX56" fmla="*/ 6395 w 10000"/>
                          <a:gd name="connsiteY56" fmla="*/ 968 h 10000"/>
                          <a:gd name="connsiteX57" fmla="*/ 6422 w 10000"/>
                          <a:gd name="connsiteY57" fmla="*/ 903 h 10000"/>
                          <a:gd name="connsiteX58" fmla="*/ 6451 w 10000"/>
                          <a:gd name="connsiteY58" fmla="*/ 903 h 10000"/>
                          <a:gd name="connsiteX59" fmla="*/ 6536 w 10000"/>
                          <a:gd name="connsiteY59" fmla="*/ 903 h 10000"/>
                          <a:gd name="connsiteX60" fmla="*/ 6648 w 10000"/>
                          <a:gd name="connsiteY60" fmla="*/ 871 h 10000"/>
                          <a:gd name="connsiteX61" fmla="*/ 6704 w 10000"/>
                          <a:gd name="connsiteY61" fmla="*/ 871 h 10000"/>
                          <a:gd name="connsiteX62" fmla="*/ 7155 w 10000"/>
                          <a:gd name="connsiteY62" fmla="*/ 742 h 10000"/>
                          <a:gd name="connsiteX63" fmla="*/ 7634 w 10000"/>
                          <a:gd name="connsiteY63" fmla="*/ 613 h 10000"/>
                          <a:gd name="connsiteX64" fmla="*/ 8197 w 10000"/>
                          <a:gd name="connsiteY64" fmla="*/ 452 h 10000"/>
                          <a:gd name="connsiteX65" fmla="*/ 8733 w 10000"/>
                          <a:gd name="connsiteY65" fmla="*/ 323 h 10000"/>
                          <a:gd name="connsiteX66" fmla="*/ 9211 w 10000"/>
                          <a:gd name="connsiteY66" fmla="*/ 194 h 10000"/>
                          <a:gd name="connsiteX67" fmla="*/ 9606 w 10000"/>
                          <a:gd name="connsiteY67" fmla="*/ 65 h 10000"/>
                          <a:gd name="connsiteX68" fmla="*/ 9888 w 10000"/>
                          <a:gd name="connsiteY68" fmla="*/ 0 h 10000"/>
                          <a:gd name="connsiteX69" fmla="*/ 9972 w 10000"/>
                          <a:gd name="connsiteY6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4366 w 10000"/>
                          <a:gd name="connsiteY38" fmla="*/ 7000 h 10000"/>
                          <a:gd name="connsiteX39" fmla="*/ 5099 w 10000"/>
                          <a:gd name="connsiteY39" fmla="*/ 6194 h 10000"/>
                          <a:gd name="connsiteX40" fmla="*/ 5718 w 10000"/>
                          <a:gd name="connsiteY40" fmla="*/ 5387 h 10000"/>
                          <a:gd name="connsiteX41" fmla="*/ 6225 w 10000"/>
                          <a:gd name="connsiteY41" fmla="*/ 4645 h 10000"/>
                          <a:gd name="connsiteX42" fmla="*/ 6648 w 10000"/>
                          <a:gd name="connsiteY42" fmla="*/ 3968 h 10000"/>
                          <a:gd name="connsiteX43" fmla="*/ 6930 w 10000"/>
                          <a:gd name="connsiteY43" fmla="*/ 3323 h 10000"/>
                          <a:gd name="connsiteX44" fmla="*/ 7155 w 10000"/>
                          <a:gd name="connsiteY44" fmla="*/ 2806 h 10000"/>
                          <a:gd name="connsiteX45" fmla="*/ 7296 w 10000"/>
                          <a:gd name="connsiteY45" fmla="*/ 2387 h 10000"/>
                          <a:gd name="connsiteX46" fmla="*/ 7380 w 10000"/>
                          <a:gd name="connsiteY46" fmla="*/ 2129 h 10000"/>
                          <a:gd name="connsiteX47" fmla="*/ 7380 w 10000"/>
                          <a:gd name="connsiteY47" fmla="*/ 2065 h 10000"/>
                          <a:gd name="connsiteX48" fmla="*/ 7380 w 10000"/>
                          <a:gd name="connsiteY48" fmla="*/ 2065 h 10000"/>
                          <a:gd name="connsiteX49" fmla="*/ 7380 w 10000"/>
                          <a:gd name="connsiteY49" fmla="*/ 2065 h 10000"/>
                          <a:gd name="connsiteX50" fmla="*/ 6422 w 10000"/>
                          <a:gd name="connsiteY50" fmla="*/ 1161 h 10000"/>
                          <a:gd name="connsiteX51" fmla="*/ 6338 w 10000"/>
                          <a:gd name="connsiteY51" fmla="*/ 1097 h 10000"/>
                          <a:gd name="connsiteX52" fmla="*/ 6310 w 10000"/>
                          <a:gd name="connsiteY52" fmla="*/ 1032 h 10000"/>
                          <a:gd name="connsiteX53" fmla="*/ 6310 w 10000"/>
                          <a:gd name="connsiteY53" fmla="*/ 1000 h 10000"/>
                          <a:gd name="connsiteX54" fmla="*/ 6338 w 10000"/>
                          <a:gd name="connsiteY54" fmla="*/ 968 h 10000"/>
                          <a:gd name="connsiteX55" fmla="*/ 6395 w 10000"/>
                          <a:gd name="connsiteY55" fmla="*/ 968 h 10000"/>
                          <a:gd name="connsiteX56" fmla="*/ 6422 w 10000"/>
                          <a:gd name="connsiteY56" fmla="*/ 903 h 10000"/>
                          <a:gd name="connsiteX57" fmla="*/ 6451 w 10000"/>
                          <a:gd name="connsiteY57" fmla="*/ 903 h 10000"/>
                          <a:gd name="connsiteX58" fmla="*/ 6536 w 10000"/>
                          <a:gd name="connsiteY58" fmla="*/ 903 h 10000"/>
                          <a:gd name="connsiteX59" fmla="*/ 6648 w 10000"/>
                          <a:gd name="connsiteY59" fmla="*/ 871 h 10000"/>
                          <a:gd name="connsiteX60" fmla="*/ 6704 w 10000"/>
                          <a:gd name="connsiteY60" fmla="*/ 871 h 10000"/>
                          <a:gd name="connsiteX61" fmla="*/ 7155 w 10000"/>
                          <a:gd name="connsiteY61" fmla="*/ 742 h 10000"/>
                          <a:gd name="connsiteX62" fmla="*/ 7634 w 10000"/>
                          <a:gd name="connsiteY62" fmla="*/ 613 h 10000"/>
                          <a:gd name="connsiteX63" fmla="*/ 8197 w 10000"/>
                          <a:gd name="connsiteY63" fmla="*/ 452 h 10000"/>
                          <a:gd name="connsiteX64" fmla="*/ 8733 w 10000"/>
                          <a:gd name="connsiteY64" fmla="*/ 323 h 10000"/>
                          <a:gd name="connsiteX65" fmla="*/ 9211 w 10000"/>
                          <a:gd name="connsiteY65" fmla="*/ 194 h 10000"/>
                          <a:gd name="connsiteX66" fmla="*/ 9606 w 10000"/>
                          <a:gd name="connsiteY66" fmla="*/ 65 h 10000"/>
                          <a:gd name="connsiteX67" fmla="*/ 9888 w 10000"/>
                          <a:gd name="connsiteY67" fmla="*/ 0 h 10000"/>
                          <a:gd name="connsiteX68" fmla="*/ 9972 w 10000"/>
                          <a:gd name="connsiteY6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099 w 10000"/>
                          <a:gd name="connsiteY38" fmla="*/ 6194 h 10000"/>
                          <a:gd name="connsiteX39" fmla="*/ 5718 w 10000"/>
                          <a:gd name="connsiteY39" fmla="*/ 5387 h 10000"/>
                          <a:gd name="connsiteX40" fmla="*/ 6225 w 10000"/>
                          <a:gd name="connsiteY40" fmla="*/ 4645 h 10000"/>
                          <a:gd name="connsiteX41" fmla="*/ 6648 w 10000"/>
                          <a:gd name="connsiteY41" fmla="*/ 3968 h 10000"/>
                          <a:gd name="connsiteX42" fmla="*/ 6930 w 10000"/>
                          <a:gd name="connsiteY42" fmla="*/ 3323 h 10000"/>
                          <a:gd name="connsiteX43" fmla="*/ 7155 w 10000"/>
                          <a:gd name="connsiteY43" fmla="*/ 2806 h 10000"/>
                          <a:gd name="connsiteX44" fmla="*/ 7296 w 10000"/>
                          <a:gd name="connsiteY44" fmla="*/ 2387 h 10000"/>
                          <a:gd name="connsiteX45" fmla="*/ 7380 w 10000"/>
                          <a:gd name="connsiteY45" fmla="*/ 2129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7380 w 10000"/>
                          <a:gd name="connsiteY48" fmla="*/ 2065 h 10000"/>
                          <a:gd name="connsiteX49" fmla="*/ 6422 w 10000"/>
                          <a:gd name="connsiteY49" fmla="*/ 1161 h 10000"/>
                          <a:gd name="connsiteX50" fmla="*/ 6338 w 10000"/>
                          <a:gd name="connsiteY50" fmla="*/ 1097 h 10000"/>
                          <a:gd name="connsiteX51" fmla="*/ 6310 w 10000"/>
                          <a:gd name="connsiteY51" fmla="*/ 1032 h 10000"/>
                          <a:gd name="connsiteX52" fmla="*/ 6310 w 10000"/>
                          <a:gd name="connsiteY52" fmla="*/ 1000 h 10000"/>
                          <a:gd name="connsiteX53" fmla="*/ 6338 w 10000"/>
                          <a:gd name="connsiteY53" fmla="*/ 968 h 10000"/>
                          <a:gd name="connsiteX54" fmla="*/ 6395 w 10000"/>
                          <a:gd name="connsiteY54" fmla="*/ 968 h 10000"/>
                          <a:gd name="connsiteX55" fmla="*/ 6422 w 10000"/>
                          <a:gd name="connsiteY55" fmla="*/ 903 h 10000"/>
                          <a:gd name="connsiteX56" fmla="*/ 6451 w 10000"/>
                          <a:gd name="connsiteY56" fmla="*/ 903 h 10000"/>
                          <a:gd name="connsiteX57" fmla="*/ 6536 w 10000"/>
                          <a:gd name="connsiteY57" fmla="*/ 903 h 10000"/>
                          <a:gd name="connsiteX58" fmla="*/ 6648 w 10000"/>
                          <a:gd name="connsiteY58" fmla="*/ 871 h 10000"/>
                          <a:gd name="connsiteX59" fmla="*/ 6704 w 10000"/>
                          <a:gd name="connsiteY59" fmla="*/ 871 h 10000"/>
                          <a:gd name="connsiteX60" fmla="*/ 7155 w 10000"/>
                          <a:gd name="connsiteY60" fmla="*/ 742 h 10000"/>
                          <a:gd name="connsiteX61" fmla="*/ 7634 w 10000"/>
                          <a:gd name="connsiteY61" fmla="*/ 613 h 10000"/>
                          <a:gd name="connsiteX62" fmla="*/ 8197 w 10000"/>
                          <a:gd name="connsiteY62" fmla="*/ 452 h 10000"/>
                          <a:gd name="connsiteX63" fmla="*/ 8733 w 10000"/>
                          <a:gd name="connsiteY63" fmla="*/ 323 h 10000"/>
                          <a:gd name="connsiteX64" fmla="*/ 9211 w 10000"/>
                          <a:gd name="connsiteY64" fmla="*/ 194 h 10000"/>
                          <a:gd name="connsiteX65" fmla="*/ 9606 w 10000"/>
                          <a:gd name="connsiteY65" fmla="*/ 65 h 10000"/>
                          <a:gd name="connsiteX66" fmla="*/ 9888 w 10000"/>
                          <a:gd name="connsiteY66" fmla="*/ 0 h 10000"/>
                          <a:gd name="connsiteX67" fmla="*/ 9972 w 10000"/>
                          <a:gd name="connsiteY6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225 w 10000"/>
                          <a:gd name="connsiteY39" fmla="*/ 4645 h 10000"/>
                          <a:gd name="connsiteX40" fmla="*/ 6648 w 10000"/>
                          <a:gd name="connsiteY40" fmla="*/ 3968 h 10000"/>
                          <a:gd name="connsiteX41" fmla="*/ 6930 w 10000"/>
                          <a:gd name="connsiteY41" fmla="*/ 3323 h 10000"/>
                          <a:gd name="connsiteX42" fmla="*/ 7155 w 10000"/>
                          <a:gd name="connsiteY42" fmla="*/ 2806 h 10000"/>
                          <a:gd name="connsiteX43" fmla="*/ 7296 w 10000"/>
                          <a:gd name="connsiteY43" fmla="*/ 2387 h 10000"/>
                          <a:gd name="connsiteX44" fmla="*/ 7380 w 10000"/>
                          <a:gd name="connsiteY44" fmla="*/ 2129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7380 w 10000"/>
                          <a:gd name="connsiteY47" fmla="*/ 2065 h 10000"/>
                          <a:gd name="connsiteX48" fmla="*/ 6422 w 10000"/>
                          <a:gd name="connsiteY48" fmla="*/ 1161 h 10000"/>
                          <a:gd name="connsiteX49" fmla="*/ 6338 w 10000"/>
                          <a:gd name="connsiteY49" fmla="*/ 1097 h 10000"/>
                          <a:gd name="connsiteX50" fmla="*/ 6310 w 10000"/>
                          <a:gd name="connsiteY50" fmla="*/ 1032 h 10000"/>
                          <a:gd name="connsiteX51" fmla="*/ 6310 w 10000"/>
                          <a:gd name="connsiteY51" fmla="*/ 1000 h 10000"/>
                          <a:gd name="connsiteX52" fmla="*/ 6338 w 10000"/>
                          <a:gd name="connsiteY52" fmla="*/ 968 h 10000"/>
                          <a:gd name="connsiteX53" fmla="*/ 6395 w 10000"/>
                          <a:gd name="connsiteY53" fmla="*/ 968 h 10000"/>
                          <a:gd name="connsiteX54" fmla="*/ 6422 w 10000"/>
                          <a:gd name="connsiteY54" fmla="*/ 903 h 10000"/>
                          <a:gd name="connsiteX55" fmla="*/ 6451 w 10000"/>
                          <a:gd name="connsiteY55" fmla="*/ 903 h 10000"/>
                          <a:gd name="connsiteX56" fmla="*/ 6536 w 10000"/>
                          <a:gd name="connsiteY56" fmla="*/ 903 h 10000"/>
                          <a:gd name="connsiteX57" fmla="*/ 6648 w 10000"/>
                          <a:gd name="connsiteY57" fmla="*/ 871 h 10000"/>
                          <a:gd name="connsiteX58" fmla="*/ 6704 w 10000"/>
                          <a:gd name="connsiteY58" fmla="*/ 871 h 10000"/>
                          <a:gd name="connsiteX59" fmla="*/ 7155 w 10000"/>
                          <a:gd name="connsiteY59" fmla="*/ 742 h 10000"/>
                          <a:gd name="connsiteX60" fmla="*/ 7634 w 10000"/>
                          <a:gd name="connsiteY60" fmla="*/ 613 h 10000"/>
                          <a:gd name="connsiteX61" fmla="*/ 8197 w 10000"/>
                          <a:gd name="connsiteY61" fmla="*/ 452 h 10000"/>
                          <a:gd name="connsiteX62" fmla="*/ 8733 w 10000"/>
                          <a:gd name="connsiteY62" fmla="*/ 323 h 10000"/>
                          <a:gd name="connsiteX63" fmla="*/ 9211 w 10000"/>
                          <a:gd name="connsiteY63" fmla="*/ 194 h 10000"/>
                          <a:gd name="connsiteX64" fmla="*/ 9606 w 10000"/>
                          <a:gd name="connsiteY64" fmla="*/ 65 h 10000"/>
                          <a:gd name="connsiteX65" fmla="*/ 9888 w 10000"/>
                          <a:gd name="connsiteY65" fmla="*/ 0 h 10000"/>
                          <a:gd name="connsiteX66" fmla="*/ 9972 w 10000"/>
                          <a:gd name="connsiteY6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648 w 10000"/>
                          <a:gd name="connsiteY39" fmla="*/ 3968 h 10000"/>
                          <a:gd name="connsiteX40" fmla="*/ 6930 w 10000"/>
                          <a:gd name="connsiteY40" fmla="*/ 3323 h 10000"/>
                          <a:gd name="connsiteX41" fmla="*/ 7155 w 10000"/>
                          <a:gd name="connsiteY41" fmla="*/ 2806 h 10000"/>
                          <a:gd name="connsiteX42" fmla="*/ 7296 w 10000"/>
                          <a:gd name="connsiteY42" fmla="*/ 2387 h 10000"/>
                          <a:gd name="connsiteX43" fmla="*/ 7380 w 10000"/>
                          <a:gd name="connsiteY43" fmla="*/ 2129 h 10000"/>
                          <a:gd name="connsiteX44" fmla="*/ 7380 w 10000"/>
                          <a:gd name="connsiteY44" fmla="*/ 2065 h 10000"/>
                          <a:gd name="connsiteX45" fmla="*/ 7380 w 10000"/>
                          <a:gd name="connsiteY45" fmla="*/ 2065 h 10000"/>
                          <a:gd name="connsiteX46" fmla="*/ 7380 w 10000"/>
                          <a:gd name="connsiteY46" fmla="*/ 2065 h 10000"/>
                          <a:gd name="connsiteX47" fmla="*/ 6422 w 10000"/>
                          <a:gd name="connsiteY47" fmla="*/ 1161 h 10000"/>
                          <a:gd name="connsiteX48" fmla="*/ 6338 w 10000"/>
                          <a:gd name="connsiteY48" fmla="*/ 1097 h 10000"/>
                          <a:gd name="connsiteX49" fmla="*/ 6310 w 10000"/>
                          <a:gd name="connsiteY49" fmla="*/ 1032 h 10000"/>
                          <a:gd name="connsiteX50" fmla="*/ 6310 w 10000"/>
                          <a:gd name="connsiteY50" fmla="*/ 1000 h 10000"/>
                          <a:gd name="connsiteX51" fmla="*/ 6338 w 10000"/>
                          <a:gd name="connsiteY51" fmla="*/ 968 h 10000"/>
                          <a:gd name="connsiteX52" fmla="*/ 6395 w 10000"/>
                          <a:gd name="connsiteY52" fmla="*/ 968 h 10000"/>
                          <a:gd name="connsiteX53" fmla="*/ 6422 w 10000"/>
                          <a:gd name="connsiteY53" fmla="*/ 903 h 10000"/>
                          <a:gd name="connsiteX54" fmla="*/ 6451 w 10000"/>
                          <a:gd name="connsiteY54" fmla="*/ 903 h 10000"/>
                          <a:gd name="connsiteX55" fmla="*/ 6536 w 10000"/>
                          <a:gd name="connsiteY55" fmla="*/ 903 h 10000"/>
                          <a:gd name="connsiteX56" fmla="*/ 6648 w 10000"/>
                          <a:gd name="connsiteY56" fmla="*/ 871 h 10000"/>
                          <a:gd name="connsiteX57" fmla="*/ 6704 w 10000"/>
                          <a:gd name="connsiteY57" fmla="*/ 871 h 10000"/>
                          <a:gd name="connsiteX58" fmla="*/ 7155 w 10000"/>
                          <a:gd name="connsiteY58" fmla="*/ 742 h 10000"/>
                          <a:gd name="connsiteX59" fmla="*/ 7634 w 10000"/>
                          <a:gd name="connsiteY59" fmla="*/ 613 h 10000"/>
                          <a:gd name="connsiteX60" fmla="*/ 8197 w 10000"/>
                          <a:gd name="connsiteY60" fmla="*/ 452 h 10000"/>
                          <a:gd name="connsiteX61" fmla="*/ 8733 w 10000"/>
                          <a:gd name="connsiteY61" fmla="*/ 323 h 10000"/>
                          <a:gd name="connsiteX62" fmla="*/ 9211 w 10000"/>
                          <a:gd name="connsiteY62" fmla="*/ 194 h 10000"/>
                          <a:gd name="connsiteX63" fmla="*/ 9606 w 10000"/>
                          <a:gd name="connsiteY63" fmla="*/ 65 h 10000"/>
                          <a:gd name="connsiteX64" fmla="*/ 9888 w 10000"/>
                          <a:gd name="connsiteY64" fmla="*/ 0 h 10000"/>
                          <a:gd name="connsiteX65" fmla="*/ 9972 w 10000"/>
                          <a:gd name="connsiteY6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6930 w 10000"/>
                          <a:gd name="connsiteY39" fmla="*/ 3323 h 10000"/>
                          <a:gd name="connsiteX40" fmla="*/ 7155 w 10000"/>
                          <a:gd name="connsiteY40" fmla="*/ 2806 h 10000"/>
                          <a:gd name="connsiteX41" fmla="*/ 7296 w 10000"/>
                          <a:gd name="connsiteY41" fmla="*/ 2387 h 10000"/>
                          <a:gd name="connsiteX42" fmla="*/ 7380 w 10000"/>
                          <a:gd name="connsiteY42" fmla="*/ 2129 h 10000"/>
                          <a:gd name="connsiteX43" fmla="*/ 7380 w 10000"/>
                          <a:gd name="connsiteY43" fmla="*/ 2065 h 10000"/>
                          <a:gd name="connsiteX44" fmla="*/ 7380 w 10000"/>
                          <a:gd name="connsiteY44" fmla="*/ 2065 h 10000"/>
                          <a:gd name="connsiteX45" fmla="*/ 7380 w 10000"/>
                          <a:gd name="connsiteY45" fmla="*/ 2065 h 10000"/>
                          <a:gd name="connsiteX46" fmla="*/ 6422 w 10000"/>
                          <a:gd name="connsiteY46" fmla="*/ 1161 h 10000"/>
                          <a:gd name="connsiteX47" fmla="*/ 6338 w 10000"/>
                          <a:gd name="connsiteY47" fmla="*/ 1097 h 10000"/>
                          <a:gd name="connsiteX48" fmla="*/ 6310 w 10000"/>
                          <a:gd name="connsiteY48" fmla="*/ 1032 h 10000"/>
                          <a:gd name="connsiteX49" fmla="*/ 6310 w 10000"/>
                          <a:gd name="connsiteY49" fmla="*/ 1000 h 10000"/>
                          <a:gd name="connsiteX50" fmla="*/ 6338 w 10000"/>
                          <a:gd name="connsiteY50" fmla="*/ 968 h 10000"/>
                          <a:gd name="connsiteX51" fmla="*/ 6395 w 10000"/>
                          <a:gd name="connsiteY51" fmla="*/ 968 h 10000"/>
                          <a:gd name="connsiteX52" fmla="*/ 6422 w 10000"/>
                          <a:gd name="connsiteY52" fmla="*/ 903 h 10000"/>
                          <a:gd name="connsiteX53" fmla="*/ 6451 w 10000"/>
                          <a:gd name="connsiteY53" fmla="*/ 903 h 10000"/>
                          <a:gd name="connsiteX54" fmla="*/ 6536 w 10000"/>
                          <a:gd name="connsiteY54" fmla="*/ 903 h 10000"/>
                          <a:gd name="connsiteX55" fmla="*/ 6648 w 10000"/>
                          <a:gd name="connsiteY55" fmla="*/ 871 h 10000"/>
                          <a:gd name="connsiteX56" fmla="*/ 6704 w 10000"/>
                          <a:gd name="connsiteY56" fmla="*/ 871 h 10000"/>
                          <a:gd name="connsiteX57" fmla="*/ 7155 w 10000"/>
                          <a:gd name="connsiteY57" fmla="*/ 742 h 10000"/>
                          <a:gd name="connsiteX58" fmla="*/ 7634 w 10000"/>
                          <a:gd name="connsiteY58" fmla="*/ 613 h 10000"/>
                          <a:gd name="connsiteX59" fmla="*/ 8197 w 10000"/>
                          <a:gd name="connsiteY59" fmla="*/ 452 h 10000"/>
                          <a:gd name="connsiteX60" fmla="*/ 8733 w 10000"/>
                          <a:gd name="connsiteY60" fmla="*/ 323 h 10000"/>
                          <a:gd name="connsiteX61" fmla="*/ 9211 w 10000"/>
                          <a:gd name="connsiteY61" fmla="*/ 194 h 10000"/>
                          <a:gd name="connsiteX62" fmla="*/ 9606 w 10000"/>
                          <a:gd name="connsiteY62" fmla="*/ 65 h 10000"/>
                          <a:gd name="connsiteX63" fmla="*/ 9888 w 10000"/>
                          <a:gd name="connsiteY63" fmla="*/ 0 h 10000"/>
                          <a:gd name="connsiteX64" fmla="*/ 9972 w 10000"/>
                          <a:gd name="connsiteY64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155 w 10000"/>
                          <a:gd name="connsiteY39" fmla="*/ 2806 h 10000"/>
                          <a:gd name="connsiteX40" fmla="*/ 7296 w 10000"/>
                          <a:gd name="connsiteY40" fmla="*/ 2387 h 10000"/>
                          <a:gd name="connsiteX41" fmla="*/ 7380 w 10000"/>
                          <a:gd name="connsiteY41" fmla="*/ 2129 h 10000"/>
                          <a:gd name="connsiteX42" fmla="*/ 7380 w 10000"/>
                          <a:gd name="connsiteY42" fmla="*/ 2065 h 10000"/>
                          <a:gd name="connsiteX43" fmla="*/ 7380 w 10000"/>
                          <a:gd name="connsiteY43" fmla="*/ 2065 h 10000"/>
                          <a:gd name="connsiteX44" fmla="*/ 7380 w 10000"/>
                          <a:gd name="connsiteY44" fmla="*/ 2065 h 10000"/>
                          <a:gd name="connsiteX45" fmla="*/ 6422 w 10000"/>
                          <a:gd name="connsiteY45" fmla="*/ 1161 h 10000"/>
                          <a:gd name="connsiteX46" fmla="*/ 6338 w 10000"/>
                          <a:gd name="connsiteY46" fmla="*/ 1097 h 10000"/>
                          <a:gd name="connsiteX47" fmla="*/ 6310 w 10000"/>
                          <a:gd name="connsiteY47" fmla="*/ 1032 h 10000"/>
                          <a:gd name="connsiteX48" fmla="*/ 6310 w 10000"/>
                          <a:gd name="connsiteY48" fmla="*/ 1000 h 10000"/>
                          <a:gd name="connsiteX49" fmla="*/ 6338 w 10000"/>
                          <a:gd name="connsiteY49" fmla="*/ 968 h 10000"/>
                          <a:gd name="connsiteX50" fmla="*/ 6395 w 10000"/>
                          <a:gd name="connsiteY50" fmla="*/ 968 h 10000"/>
                          <a:gd name="connsiteX51" fmla="*/ 6422 w 10000"/>
                          <a:gd name="connsiteY51" fmla="*/ 903 h 10000"/>
                          <a:gd name="connsiteX52" fmla="*/ 6451 w 10000"/>
                          <a:gd name="connsiteY52" fmla="*/ 903 h 10000"/>
                          <a:gd name="connsiteX53" fmla="*/ 6536 w 10000"/>
                          <a:gd name="connsiteY53" fmla="*/ 903 h 10000"/>
                          <a:gd name="connsiteX54" fmla="*/ 6648 w 10000"/>
                          <a:gd name="connsiteY54" fmla="*/ 871 h 10000"/>
                          <a:gd name="connsiteX55" fmla="*/ 6704 w 10000"/>
                          <a:gd name="connsiteY55" fmla="*/ 871 h 10000"/>
                          <a:gd name="connsiteX56" fmla="*/ 7155 w 10000"/>
                          <a:gd name="connsiteY56" fmla="*/ 742 h 10000"/>
                          <a:gd name="connsiteX57" fmla="*/ 7634 w 10000"/>
                          <a:gd name="connsiteY57" fmla="*/ 613 h 10000"/>
                          <a:gd name="connsiteX58" fmla="*/ 8197 w 10000"/>
                          <a:gd name="connsiteY58" fmla="*/ 452 h 10000"/>
                          <a:gd name="connsiteX59" fmla="*/ 8733 w 10000"/>
                          <a:gd name="connsiteY59" fmla="*/ 323 h 10000"/>
                          <a:gd name="connsiteX60" fmla="*/ 9211 w 10000"/>
                          <a:gd name="connsiteY60" fmla="*/ 194 h 10000"/>
                          <a:gd name="connsiteX61" fmla="*/ 9606 w 10000"/>
                          <a:gd name="connsiteY61" fmla="*/ 65 h 10000"/>
                          <a:gd name="connsiteX62" fmla="*/ 9888 w 10000"/>
                          <a:gd name="connsiteY62" fmla="*/ 0 h 10000"/>
                          <a:gd name="connsiteX63" fmla="*/ 9972 w 10000"/>
                          <a:gd name="connsiteY63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296 w 10000"/>
                          <a:gd name="connsiteY39" fmla="*/ 2387 h 10000"/>
                          <a:gd name="connsiteX40" fmla="*/ 7380 w 10000"/>
                          <a:gd name="connsiteY40" fmla="*/ 2129 h 10000"/>
                          <a:gd name="connsiteX41" fmla="*/ 7380 w 10000"/>
                          <a:gd name="connsiteY41" fmla="*/ 2065 h 10000"/>
                          <a:gd name="connsiteX42" fmla="*/ 7380 w 10000"/>
                          <a:gd name="connsiteY42" fmla="*/ 2065 h 10000"/>
                          <a:gd name="connsiteX43" fmla="*/ 7380 w 10000"/>
                          <a:gd name="connsiteY43" fmla="*/ 2065 h 10000"/>
                          <a:gd name="connsiteX44" fmla="*/ 6422 w 10000"/>
                          <a:gd name="connsiteY44" fmla="*/ 1161 h 10000"/>
                          <a:gd name="connsiteX45" fmla="*/ 6338 w 10000"/>
                          <a:gd name="connsiteY45" fmla="*/ 1097 h 10000"/>
                          <a:gd name="connsiteX46" fmla="*/ 6310 w 10000"/>
                          <a:gd name="connsiteY46" fmla="*/ 1032 h 10000"/>
                          <a:gd name="connsiteX47" fmla="*/ 6310 w 10000"/>
                          <a:gd name="connsiteY47" fmla="*/ 1000 h 10000"/>
                          <a:gd name="connsiteX48" fmla="*/ 6338 w 10000"/>
                          <a:gd name="connsiteY48" fmla="*/ 968 h 10000"/>
                          <a:gd name="connsiteX49" fmla="*/ 6395 w 10000"/>
                          <a:gd name="connsiteY49" fmla="*/ 968 h 10000"/>
                          <a:gd name="connsiteX50" fmla="*/ 6422 w 10000"/>
                          <a:gd name="connsiteY50" fmla="*/ 903 h 10000"/>
                          <a:gd name="connsiteX51" fmla="*/ 6451 w 10000"/>
                          <a:gd name="connsiteY51" fmla="*/ 903 h 10000"/>
                          <a:gd name="connsiteX52" fmla="*/ 6536 w 10000"/>
                          <a:gd name="connsiteY52" fmla="*/ 903 h 10000"/>
                          <a:gd name="connsiteX53" fmla="*/ 6648 w 10000"/>
                          <a:gd name="connsiteY53" fmla="*/ 871 h 10000"/>
                          <a:gd name="connsiteX54" fmla="*/ 6704 w 10000"/>
                          <a:gd name="connsiteY54" fmla="*/ 871 h 10000"/>
                          <a:gd name="connsiteX55" fmla="*/ 7155 w 10000"/>
                          <a:gd name="connsiteY55" fmla="*/ 742 h 10000"/>
                          <a:gd name="connsiteX56" fmla="*/ 7634 w 10000"/>
                          <a:gd name="connsiteY56" fmla="*/ 613 h 10000"/>
                          <a:gd name="connsiteX57" fmla="*/ 8197 w 10000"/>
                          <a:gd name="connsiteY57" fmla="*/ 452 h 10000"/>
                          <a:gd name="connsiteX58" fmla="*/ 8733 w 10000"/>
                          <a:gd name="connsiteY58" fmla="*/ 323 h 10000"/>
                          <a:gd name="connsiteX59" fmla="*/ 9211 w 10000"/>
                          <a:gd name="connsiteY59" fmla="*/ 194 h 10000"/>
                          <a:gd name="connsiteX60" fmla="*/ 9606 w 10000"/>
                          <a:gd name="connsiteY60" fmla="*/ 65 h 10000"/>
                          <a:gd name="connsiteX61" fmla="*/ 9888 w 10000"/>
                          <a:gd name="connsiteY61" fmla="*/ 0 h 10000"/>
                          <a:gd name="connsiteX62" fmla="*/ 9972 w 10000"/>
                          <a:gd name="connsiteY6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129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7380 w 10000"/>
                          <a:gd name="connsiteY42" fmla="*/ 2065 h 10000"/>
                          <a:gd name="connsiteX43" fmla="*/ 6422 w 10000"/>
                          <a:gd name="connsiteY43" fmla="*/ 1161 h 10000"/>
                          <a:gd name="connsiteX44" fmla="*/ 6338 w 10000"/>
                          <a:gd name="connsiteY44" fmla="*/ 1097 h 10000"/>
                          <a:gd name="connsiteX45" fmla="*/ 6310 w 10000"/>
                          <a:gd name="connsiteY45" fmla="*/ 1032 h 10000"/>
                          <a:gd name="connsiteX46" fmla="*/ 6310 w 10000"/>
                          <a:gd name="connsiteY46" fmla="*/ 1000 h 10000"/>
                          <a:gd name="connsiteX47" fmla="*/ 6338 w 10000"/>
                          <a:gd name="connsiteY47" fmla="*/ 968 h 10000"/>
                          <a:gd name="connsiteX48" fmla="*/ 6395 w 10000"/>
                          <a:gd name="connsiteY48" fmla="*/ 968 h 10000"/>
                          <a:gd name="connsiteX49" fmla="*/ 6422 w 10000"/>
                          <a:gd name="connsiteY49" fmla="*/ 903 h 10000"/>
                          <a:gd name="connsiteX50" fmla="*/ 6451 w 10000"/>
                          <a:gd name="connsiteY50" fmla="*/ 903 h 10000"/>
                          <a:gd name="connsiteX51" fmla="*/ 6536 w 10000"/>
                          <a:gd name="connsiteY51" fmla="*/ 903 h 10000"/>
                          <a:gd name="connsiteX52" fmla="*/ 6648 w 10000"/>
                          <a:gd name="connsiteY52" fmla="*/ 871 h 10000"/>
                          <a:gd name="connsiteX53" fmla="*/ 6704 w 10000"/>
                          <a:gd name="connsiteY53" fmla="*/ 871 h 10000"/>
                          <a:gd name="connsiteX54" fmla="*/ 7155 w 10000"/>
                          <a:gd name="connsiteY54" fmla="*/ 742 h 10000"/>
                          <a:gd name="connsiteX55" fmla="*/ 7634 w 10000"/>
                          <a:gd name="connsiteY55" fmla="*/ 613 h 10000"/>
                          <a:gd name="connsiteX56" fmla="*/ 8197 w 10000"/>
                          <a:gd name="connsiteY56" fmla="*/ 452 h 10000"/>
                          <a:gd name="connsiteX57" fmla="*/ 8733 w 10000"/>
                          <a:gd name="connsiteY57" fmla="*/ 323 h 10000"/>
                          <a:gd name="connsiteX58" fmla="*/ 9211 w 10000"/>
                          <a:gd name="connsiteY58" fmla="*/ 194 h 10000"/>
                          <a:gd name="connsiteX59" fmla="*/ 9606 w 10000"/>
                          <a:gd name="connsiteY59" fmla="*/ 65 h 10000"/>
                          <a:gd name="connsiteX60" fmla="*/ 9888 w 10000"/>
                          <a:gd name="connsiteY60" fmla="*/ 0 h 10000"/>
                          <a:gd name="connsiteX61" fmla="*/ 9972 w 10000"/>
                          <a:gd name="connsiteY6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310 w 10000"/>
                          <a:gd name="connsiteY36" fmla="*/ 9903 h 10000"/>
                          <a:gd name="connsiteX37" fmla="*/ 0 w 10000"/>
                          <a:gd name="connsiteY37" fmla="*/ 10000 h 10000"/>
                          <a:gd name="connsiteX38" fmla="*/ 5718 w 10000"/>
                          <a:gd name="connsiteY38" fmla="*/ 5387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7380 w 10000"/>
                          <a:gd name="connsiteY41" fmla="*/ 2065 h 10000"/>
                          <a:gd name="connsiteX42" fmla="*/ 6422 w 10000"/>
                          <a:gd name="connsiteY42" fmla="*/ 1161 h 10000"/>
                          <a:gd name="connsiteX43" fmla="*/ 6338 w 10000"/>
                          <a:gd name="connsiteY43" fmla="*/ 1097 h 10000"/>
                          <a:gd name="connsiteX44" fmla="*/ 6310 w 10000"/>
                          <a:gd name="connsiteY44" fmla="*/ 1032 h 10000"/>
                          <a:gd name="connsiteX45" fmla="*/ 6310 w 10000"/>
                          <a:gd name="connsiteY45" fmla="*/ 1000 h 10000"/>
                          <a:gd name="connsiteX46" fmla="*/ 6338 w 10000"/>
                          <a:gd name="connsiteY46" fmla="*/ 968 h 10000"/>
                          <a:gd name="connsiteX47" fmla="*/ 6395 w 10000"/>
                          <a:gd name="connsiteY47" fmla="*/ 968 h 10000"/>
                          <a:gd name="connsiteX48" fmla="*/ 6422 w 10000"/>
                          <a:gd name="connsiteY48" fmla="*/ 903 h 10000"/>
                          <a:gd name="connsiteX49" fmla="*/ 6451 w 10000"/>
                          <a:gd name="connsiteY49" fmla="*/ 903 h 10000"/>
                          <a:gd name="connsiteX50" fmla="*/ 6536 w 10000"/>
                          <a:gd name="connsiteY50" fmla="*/ 903 h 10000"/>
                          <a:gd name="connsiteX51" fmla="*/ 6648 w 10000"/>
                          <a:gd name="connsiteY51" fmla="*/ 871 h 10000"/>
                          <a:gd name="connsiteX52" fmla="*/ 6704 w 10000"/>
                          <a:gd name="connsiteY52" fmla="*/ 871 h 10000"/>
                          <a:gd name="connsiteX53" fmla="*/ 7155 w 10000"/>
                          <a:gd name="connsiteY53" fmla="*/ 742 h 10000"/>
                          <a:gd name="connsiteX54" fmla="*/ 7634 w 10000"/>
                          <a:gd name="connsiteY54" fmla="*/ 613 h 10000"/>
                          <a:gd name="connsiteX55" fmla="*/ 8197 w 10000"/>
                          <a:gd name="connsiteY55" fmla="*/ 452 h 10000"/>
                          <a:gd name="connsiteX56" fmla="*/ 8733 w 10000"/>
                          <a:gd name="connsiteY56" fmla="*/ 323 h 10000"/>
                          <a:gd name="connsiteX57" fmla="*/ 9211 w 10000"/>
                          <a:gd name="connsiteY57" fmla="*/ 194 h 10000"/>
                          <a:gd name="connsiteX58" fmla="*/ 9606 w 10000"/>
                          <a:gd name="connsiteY58" fmla="*/ 65 h 10000"/>
                          <a:gd name="connsiteX59" fmla="*/ 9888 w 10000"/>
                          <a:gd name="connsiteY59" fmla="*/ 0 h 10000"/>
                          <a:gd name="connsiteX60" fmla="*/ 9972 w 10000"/>
                          <a:gd name="connsiteY6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733 w 10000"/>
                          <a:gd name="connsiteY35" fmla="*/ 9774 h 10000"/>
                          <a:gd name="connsiteX36" fmla="*/ 0 w 10000"/>
                          <a:gd name="connsiteY36" fmla="*/ 10000 h 10000"/>
                          <a:gd name="connsiteX37" fmla="*/ 5718 w 10000"/>
                          <a:gd name="connsiteY37" fmla="*/ 5387 h 10000"/>
                          <a:gd name="connsiteX38" fmla="*/ 7380 w 10000"/>
                          <a:gd name="connsiteY38" fmla="*/ 2065 h 10000"/>
                          <a:gd name="connsiteX39" fmla="*/ 7380 w 10000"/>
                          <a:gd name="connsiteY39" fmla="*/ 2065 h 10000"/>
                          <a:gd name="connsiteX40" fmla="*/ 7380 w 10000"/>
                          <a:gd name="connsiteY40" fmla="*/ 2065 h 10000"/>
                          <a:gd name="connsiteX41" fmla="*/ 6422 w 10000"/>
                          <a:gd name="connsiteY41" fmla="*/ 1161 h 10000"/>
                          <a:gd name="connsiteX42" fmla="*/ 6338 w 10000"/>
                          <a:gd name="connsiteY42" fmla="*/ 1097 h 10000"/>
                          <a:gd name="connsiteX43" fmla="*/ 6310 w 10000"/>
                          <a:gd name="connsiteY43" fmla="*/ 1032 h 10000"/>
                          <a:gd name="connsiteX44" fmla="*/ 6310 w 10000"/>
                          <a:gd name="connsiteY44" fmla="*/ 1000 h 10000"/>
                          <a:gd name="connsiteX45" fmla="*/ 6338 w 10000"/>
                          <a:gd name="connsiteY45" fmla="*/ 968 h 10000"/>
                          <a:gd name="connsiteX46" fmla="*/ 6395 w 10000"/>
                          <a:gd name="connsiteY46" fmla="*/ 968 h 10000"/>
                          <a:gd name="connsiteX47" fmla="*/ 6422 w 10000"/>
                          <a:gd name="connsiteY47" fmla="*/ 903 h 10000"/>
                          <a:gd name="connsiteX48" fmla="*/ 6451 w 10000"/>
                          <a:gd name="connsiteY48" fmla="*/ 903 h 10000"/>
                          <a:gd name="connsiteX49" fmla="*/ 6536 w 10000"/>
                          <a:gd name="connsiteY49" fmla="*/ 903 h 10000"/>
                          <a:gd name="connsiteX50" fmla="*/ 6648 w 10000"/>
                          <a:gd name="connsiteY50" fmla="*/ 871 h 10000"/>
                          <a:gd name="connsiteX51" fmla="*/ 6704 w 10000"/>
                          <a:gd name="connsiteY51" fmla="*/ 871 h 10000"/>
                          <a:gd name="connsiteX52" fmla="*/ 7155 w 10000"/>
                          <a:gd name="connsiteY52" fmla="*/ 742 h 10000"/>
                          <a:gd name="connsiteX53" fmla="*/ 7634 w 10000"/>
                          <a:gd name="connsiteY53" fmla="*/ 613 h 10000"/>
                          <a:gd name="connsiteX54" fmla="*/ 8197 w 10000"/>
                          <a:gd name="connsiteY54" fmla="*/ 452 h 10000"/>
                          <a:gd name="connsiteX55" fmla="*/ 8733 w 10000"/>
                          <a:gd name="connsiteY55" fmla="*/ 323 h 10000"/>
                          <a:gd name="connsiteX56" fmla="*/ 9211 w 10000"/>
                          <a:gd name="connsiteY56" fmla="*/ 194 h 10000"/>
                          <a:gd name="connsiteX57" fmla="*/ 9606 w 10000"/>
                          <a:gd name="connsiteY57" fmla="*/ 65 h 10000"/>
                          <a:gd name="connsiteX58" fmla="*/ 9888 w 10000"/>
                          <a:gd name="connsiteY58" fmla="*/ 0 h 10000"/>
                          <a:gd name="connsiteX59" fmla="*/ 9972 w 10000"/>
                          <a:gd name="connsiteY5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1380 w 10000"/>
                          <a:gd name="connsiteY34" fmla="*/ 9613 h 10000"/>
                          <a:gd name="connsiteX35" fmla="*/ 0 w 10000"/>
                          <a:gd name="connsiteY35" fmla="*/ 10000 h 10000"/>
                          <a:gd name="connsiteX36" fmla="*/ 5718 w 10000"/>
                          <a:gd name="connsiteY36" fmla="*/ 5387 h 10000"/>
                          <a:gd name="connsiteX37" fmla="*/ 7380 w 10000"/>
                          <a:gd name="connsiteY37" fmla="*/ 2065 h 10000"/>
                          <a:gd name="connsiteX38" fmla="*/ 7380 w 10000"/>
                          <a:gd name="connsiteY38" fmla="*/ 2065 h 10000"/>
                          <a:gd name="connsiteX39" fmla="*/ 7380 w 10000"/>
                          <a:gd name="connsiteY39" fmla="*/ 2065 h 10000"/>
                          <a:gd name="connsiteX40" fmla="*/ 6422 w 10000"/>
                          <a:gd name="connsiteY40" fmla="*/ 1161 h 10000"/>
                          <a:gd name="connsiteX41" fmla="*/ 6338 w 10000"/>
                          <a:gd name="connsiteY41" fmla="*/ 1097 h 10000"/>
                          <a:gd name="connsiteX42" fmla="*/ 6310 w 10000"/>
                          <a:gd name="connsiteY42" fmla="*/ 1032 h 10000"/>
                          <a:gd name="connsiteX43" fmla="*/ 6310 w 10000"/>
                          <a:gd name="connsiteY43" fmla="*/ 1000 h 10000"/>
                          <a:gd name="connsiteX44" fmla="*/ 6338 w 10000"/>
                          <a:gd name="connsiteY44" fmla="*/ 968 h 10000"/>
                          <a:gd name="connsiteX45" fmla="*/ 6395 w 10000"/>
                          <a:gd name="connsiteY45" fmla="*/ 968 h 10000"/>
                          <a:gd name="connsiteX46" fmla="*/ 6422 w 10000"/>
                          <a:gd name="connsiteY46" fmla="*/ 903 h 10000"/>
                          <a:gd name="connsiteX47" fmla="*/ 6451 w 10000"/>
                          <a:gd name="connsiteY47" fmla="*/ 903 h 10000"/>
                          <a:gd name="connsiteX48" fmla="*/ 6536 w 10000"/>
                          <a:gd name="connsiteY48" fmla="*/ 903 h 10000"/>
                          <a:gd name="connsiteX49" fmla="*/ 6648 w 10000"/>
                          <a:gd name="connsiteY49" fmla="*/ 871 h 10000"/>
                          <a:gd name="connsiteX50" fmla="*/ 6704 w 10000"/>
                          <a:gd name="connsiteY50" fmla="*/ 871 h 10000"/>
                          <a:gd name="connsiteX51" fmla="*/ 7155 w 10000"/>
                          <a:gd name="connsiteY51" fmla="*/ 742 h 10000"/>
                          <a:gd name="connsiteX52" fmla="*/ 7634 w 10000"/>
                          <a:gd name="connsiteY52" fmla="*/ 613 h 10000"/>
                          <a:gd name="connsiteX53" fmla="*/ 8197 w 10000"/>
                          <a:gd name="connsiteY53" fmla="*/ 452 h 10000"/>
                          <a:gd name="connsiteX54" fmla="*/ 8733 w 10000"/>
                          <a:gd name="connsiteY54" fmla="*/ 323 h 10000"/>
                          <a:gd name="connsiteX55" fmla="*/ 9211 w 10000"/>
                          <a:gd name="connsiteY55" fmla="*/ 194 h 10000"/>
                          <a:gd name="connsiteX56" fmla="*/ 9606 w 10000"/>
                          <a:gd name="connsiteY56" fmla="*/ 65 h 10000"/>
                          <a:gd name="connsiteX57" fmla="*/ 9888 w 10000"/>
                          <a:gd name="connsiteY57" fmla="*/ 0 h 10000"/>
                          <a:gd name="connsiteX58" fmla="*/ 9972 w 10000"/>
                          <a:gd name="connsiteY5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2085 w 10000"/>
                          <a:gd name="connsiteY33" fmla="*/ 9323 h 10000"/>
                          <a:gd name="connsiteX34" fmla="*/ 0 w 10000"/>
                          <a:gd name="connsiteY34" fmla="*/ 10000 h 10000"/>
                          <a:gd name="connsiteX35" fmla="*/ 5718 w 10000"/>
                          <a:gd name="connsiteY35" fmla="*/ 5387 h 10000"/>
                          <a:gd name="connsiteX36" fmla="*/ 7380 w 10000"/>
                          <a:gd name="connsiteY36" fmla="*/ 2065 h 10000"/>
                          <a:gd name="connsiteX37" fmla="*/ 7380 w 10000"/>
                          <a:gd name="connsiteY37" fmla="*/ 2065 h 10000"/>
                          <a:gd name="connsiteX38" fmla="*/ 7380 w 10000"/>
                          <a:gd name="connsiteY38" fmla="*/ 2065 h 10000"/>
                          <a:gd name="connsiteX39" fmla="*/ 6422 w 10000"/>
                          <a:gd name="connsiteY39" fmla="*/ 1161 h 10000"/>
                          <a:gd name="connsiteX40" fmla="*/ 6338 w 10000"/>
                          <a:gd name="connsiteY40" fmla="*/ 1097 h 10000"/>
                          <a:gd name="connsiteX41" fmla="*/ 6310 w 10000"/>
                          <a:gd name="connsiteY41" fmla="*/ 1032 h 10000"/>
                          <a:gd name="connsiteX42" fmla="*/ 6310 w 10000"/>
                          <a:gd name="connsiteY42" fmla="*/ 1000 h 10000"/>
                          <a:gd name="connsiteX43" fmla="*/ 6338 w 10000"/>
                          <a:gd name="connsiteY43" fmla="*/ 968 h 10000"/>
                          <a:gd name="connsiteX44" fmla="*/ 6395 w 10000"/>
                          <a:gd name="connsiteY44" fmla="*/ 968 h 10000"/>
                          <a:gd name="connsiteX45" fmla="*/ 6422 w 10000"/>
                          <a:gd name="connsiteY45" fmla="*/ 903 h 10000"/>
                          <a:gd name="connsiteX46" fmla="*/ 6451 w 10000"/>
                          <a:gd name="connsiteY46" fmla="*/ 903 h 10000"/>
                          <a:gd name="connsiteX47" fmla="*/ 6536 w 10000"/>
                          <a:gd name="connsiteY47" fmla="*/ 903 h 10000"/>
                          <a:gd name="connsiteX48" fmla="*/ 6648 w 10000"/>
                          <a:gd name="connsiteY48" fmla="*/ 871 h 10000"/>
                          <a:gd name="connsiteX49" fmla="*/ 6704 w 10000"/>
                          <a:gd name="connsiteY49" fmla="*/ 871 h 10000"/>
                          <a:gd name="connsiteX50" fmla="*/ 7155 w 10000"/>
                          <a:gd name="connsiteY50" fmla="*/ 742 h 10000"/>
                          <a:gd name="connsiteX51" fmla="*/ 7634 w 10000"/>
                          <a:gd name="connsiteY51" fmla="*/ 613 h 10000"/>
                          <a:gd name="connsiteX52" fmla="*/ 8197 w 10000"/>
                          <a:gd name="connsiteY52" fmla="*/ 452 h 10000"/>
                          <a:gd name="connsiteX53" fmla="*/ 8733 w 10000"/>
                          <a:gd name="connsiteY53" fmla="*/ 323 h 10000"/>
                          <a:gd name="connsiteX54" fmla="*/ 9211 w 10000"/>
                          <a:gd name="connsiteY54" fmla="*/ 194 h 10000"/>
                          <a:gd name="connsiteX55" fmla="*/ 9606 w 10000"/>
                          <a:gd name="connsiteY55" fmla="*/ 65 h 10000"/>
                          <a:gd name="connsiteX56" fmla="*/ 9888 w 10000"/>
                          <a:gd name="connsiteY56" fmla="*/ 0 h 10000"/>
                          <a:gd name="connsiteX57" fmla="*/ 9972 w 10000"/>
                          <a:gd name="connsiteY5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2874 w 10000"/>
                          <a:gd name="connsiteY32" fmla="*/ 8968 h 10000"/>
                          <a:gd name="connsiteX33" fmla="*/ 0 w 10000"/>
                          <a:gd name="connsiteY33" fmla="*/ 10000 h 10000"/>
                          <a:gd name="connsiteX34" fmla="*/ 5718 w 10000"/>
                          <a:gd name="connsiteY34" fmla="*/ 5387 h 10000"/>
                          <a:gd name="connsiteX35" fmla="*/ 7380 w 10000"/>
                          <a:gd name="connsiteY35" fmla="*/ 2065 h 10000"/>
                          <a:gd name="connsiteX36" fmla="*/ 7380 w 10000"/>
                          <a:gd name="connsiteY36" fmla="*/ 2065 h 10000"/>
                          <a:gd name="connsiteX37" fmla="*/ 7380 w 10000"/>
                          <a:gd name="connsiteY37" fmla="*/ 2065 h 10000"/>
                          <a:gd name="connsiteX38" fmla="*/ 6422 w 10000"/>
                          <a:gd name="connsiteY38" fmla="*/ 1161 h 10000"/>
                          <a:gd name="connsiteX39" fmla="*/ 6338 w 10000"/>
                          <a:gd name="connsiteY39" fmla="*/ 1097 h 10000"/>
                          <a:gd name="connsiteX40" fmla="*/ 6310 w 10000"/>
                          <a:gd name="connsiteY40" fmla="*/ 1032 h 10000"/>
                          <a:gd name="connsiteX41" fmla="*/ 6310 w 10000"/>
                          <a:gd name="connsiteY41" fmla="*/ 1000 h 10000"/>
                          <a:gd name="connsiteX42" fmla="*/ 6338 w 10000"/>
                          <a:gd name="connsiteY42" fmla="*/ 968 h 10000"/>
                          <a:gd name="connsiteX43" fmla="*/ 6395 w 10000"/>
                          <a:gd name="connsiteY43" fmla="*/ 968 h 10000"/>
                          <a:gd name="connsiteX44" fmla="*/ 6422 w 10000"/>
                          <a:gd name="connsiteY44" fmla="*/ 903 h 10000"/>
                          <a:gd name="connsiteX45" fmla="*/ 6451 w 10000"/>
                          <a:gd name="connsiteY45" fmla="*/ 903 h 10000"/>
                          <a:gd name="connsiteX46" fmla="*/ 6536 w 10000"/>
                          <a:gd name="connsiteY46" fmla="*/ 903 h 10000"/>
                          <a:gd name="connsiteX47" fmla="*/ 6648 w 10000"/>
                          <a:gd name="connsiteY47" fmla="*/ 871 h 10000"/>
                          <a:gd name="connsiteX48" fmla="*/ 6704 w 10000"/>
                          <a:gd name="connsiteY48" fmla="*/ 871 h 10000"/>
                          <a:gd name="connsiteX49" fmla="*/ 7155 w 10000"/>
                          <a:gd name="connsiteY49" fmla="*/ 742 h 10000"/>
                          <a:gd name="connsiteX50" fmla="*/ 7634 w 10000"/>
                          <a:gd name="connsiteY50" fmla="*/ 613 h 10000"/>
                          <a:gd name="connsiteX51" fmla="*/ 8197 w 10000"/>
                          <a:gd name="connsiteY51" fmla="*/ 452 h 10000"/>
                          <a:gd name="connsiteX52" fmla="*/ 8733 w 10000"/>
                          <a:gd name="connsiteY52" fmla="*/ 323 h 10000"/>
                          <a:gd name="connsiteX53" fmla="*/ 9211 w 10000"/>
                          <a:gd name="connsiteY53" fmla="*/ 194 h 10000"/>
                          <a:gd name="connsiteX54" fmla="*/ 9606 w 10000"/>
                          <a:gd name="connsiteY54" fmla="*/ 65 h 10000"/>
                          <a:gd name="connsiteX55" fmla="*/ 9888 w 10000"/>
                          <a:gd name="connsiteY55" fmla="*/ 0 h 10000"/>
                          <a:gd name="connsiteX56" fmla="*/ 9972 w 10000"/>
                          <a:gd name="connsiteY5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3718 w 10000"/>
                          <a:gd name="connsiteY31" fmla="*/ 8516 h 10000"/>
                          <a:gd name="connsiteX32" fmla="*/ 0 w 10000"/>
                          <a:gd name="connsiteY32" fmla="*/ 10000 h 10000"/>
                          <a:gd name="connsiteX33" fmla="*/ 5718 w 10000"/>
                          <a:gd name="connsiteY33" fmla="*/ 5387 h 10000"/>
                          <a:gd name="connsiteX34" fmla="*/ 7380 w 10000"/>
                          <a:gd name="connsiteY34" fmla="*/ 2065 h 10000"/>
                          <a:gd name="connsiteX35" fmla="*/ 7380 w 10000"/>
                          <a:gd name="connsiteY35" fmla="*/ 2065 h 10000"/>
                          <a:gd name="connsiteX36" fmla="*/ 7380 w 10000"/>
                          <a:gd name="connsiteY36" fmla="*/ 2065 h 10000"/>
                          <a:gd name="connsiteX37" fmla="*/ 6422 w 10000"/>
                          <a:gd name="connsiteY37" fmla="*/ 1161 h 10000"/>
                          <a:gd name="connsiteX38" fmla="*/ 6338 w 10000"/>
                          <a:gd name="connsiteY38" fmla="*/ 1097 h 10000"/>
                          <a:gd name="connsiteX39" fmla="*/ 6310 w 10000"/>
                          <a:gd name="connsiteY39" fmla="*/ 1032 h 10000"/>
                          <a:gd name="connsiteX40" fmla="*/ 6310 w 10000"/>
                          <a:gd name="connsiteY40" fmla="*/ 1000 h 10000"/>
                          <a:gd name="connsiteX41" fmla="*/ 6338 w 10000"/>
                          <a:gd name="connsiteY41" fmla="*/ 968 h 10000"/>
                          <a:gd name="connsiteX42" fmla="*/ 6395 w 10000"/>
                          <a:gd name="connsiteY42" fmla="*/ 968 h 10000"/>
                          <a:gd name="connsiteX43" fmla="*/ 6422 w 10000"/>
                          <a:gd name="connsiteY43" fmla="*/ 903 h 10000"/>
                          <a:gd name="connsiteX44" fmla="*/ 6451 w 10000"/>
                          <a:gd name="connsiteY44" fmla="*/ 903 h 10000"/>
                          <a:gd name="connsiteX45" fmla="*/ 6536 w 10000"/>
                          <a:gd name="connsiteY45" fmla="*/ 903 h 10000"/>
                          <a:gd name="connsiteX46" fmla="*/ 6648 w 10000"/>
                          <a:gd name="connsiteY46" fmla="*/ 871 h 10000"/>
                          <a:gd name="connsiteX47" fmla="*/ 6704 w 10000"/>
                          <a:gd name="connsiteY47" fmla="*/ 871 h 10000"/>
                          <a:gd name="connsiteX48" fmla="*/ 7155 w 10000"/>
                          <a:gd name="connsiteY48" fmla="*/ 742 h 10000"/>
                          <a:gd name="connsiteX49" fmla="*/ 7634 w 10000"/>
                          <a:gd name="connsiteY49" fmla="*/ 613 h 10000"/>
                          <a:gd name="connsiteX50" fmla="*/ 8197 w 10000"/>
                          <a:gd name="connsiteY50" fmla="*/ 452 h 10000"/>
                          <a:gd name="connsiteX51" fmla="*/ 8733 w 10000"/>
                          <a:gd name="connsiteY51" fmla="*/ 323 h 10000"/>
                          <a:gd name="connsiteX52" fmla="*/ 9211 w 10000"/>
                          <a:gd name="connsiteY52" fmla="*/ 194 h 10000"/>
                          <a:gd name="connsiteX53" fmla="*/ 9606 w 10000"/>
                          <a:gd name="connsiteY53" fmla="*/ 65 h 10000"/>
                          <a:gd name="connsiteX54" fmla="*/ 9888 w 10000"/>
                          <a:gd name="connsiteY54" fmla="*/ 0 h 10000"/>
                          <a:gd name="connsiteX55" fmla="*/ 9972 w 10000"/>
                          <a:gd name="connsiteY5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4649 w 10000"/>
                          <a:gd name="connsiteY30" fmla="*/ 7968 h 10000"/>
                          <a:gd name="connsiteX31" fmla="*/ 0 w 10000"/>
                          <a:gd name="connsiteY31" fmla="*/ 10000 h 10000"/>
                          <a:gd name="connsiteX32" fmla="*/ 5718 w 10000"/>
                          <a:gd name="connsiteY32" fmla="*/ 5387 h 10000"/>
                          <a:gd name="connsiteX33" fmla="*/ 7380 w 10000"/>
                          <a:gd name="connsiteY33" fmla="*/ 2065 h 10000"/>
                          <a:gd name="connsiteX34" fmla="*/ 7380 w 10000"/>
                          <a:gd name="connsiteY34" fmla="*/ 2065 h 10000"/>
                          <a:gd name="connsiteX35" fmla="*/ 7380 w 10000"/>
                          <a:gd name="connsiteY35" fmla="*/ 2065 h 10000"/>
                          <a:gd name="connsiteX36" fmla="*/ 6422 w 10000"/>
                          <a:gd name="connsiteY36" fmla="*/ 1161 h 10000"/>
                          <a:gd name="connsiteX37" fmla="*/ 6338 w 10000"/>
                          <a:gd name="connsiteY37" fmla="*/ 1097 h 10000"/>
                          <a:gd name="connsiteX38" fmla="*/ 6310 w 10000"/>
                          <a:gd name="connsiteY38" fmla="*/ 1032 h 10000"/>
                          <a:gd name="connsiteX39" fmla="*/ 6310 w 10000"/>
                          <a:gd name="connsiteY39" fmla="*/ 1000 h 10000"/>
                          <a:gd name="connsiteX40" fmla="*/ 6338 w 10000"/>
                          <a:gd name="connsiteY40" fmla="*/ 968 h 10000"/>
                          <a:gd name="connsiteX41" fmla="*/ 6395 w 10000"/>
                          <a:gd name="connsiteY41" fmla="*/ 968 h 10000"/>
                          <a:gd name="connsiteX42" fmla="*/ 6422 w 10000"/>
                          <a:gd name="connsiteY42" fmla="*/ 903 h 10000"/>
                          <a:gd name="connsiteX43" fmla="*/ 6451 w 10000"/>
                          <a:gd name="connsiteY43" fmla="*/ 903 h 10000"/>
                          <a:gd name="connsiteX44" fmla="*/ 6536 w 10000"/>
                          <a:gd name="connsiteY44" fmla="*/ 903 h 10000"/>
                          <a:gd name="connsiteX45" fmla="*/ 6648 w 10000"/>
                          <a:gd name="connsiteY45" fmla="*/ 871 h 10000"/>
                          <a:gd name="connsiteX46" fmla="*/ 6704 w 10000"/>
                          <a:gd name="connsiteY46" fmla="*/ 871 h 10000"/>
                          <a:gd name="connsiteX47" fmla="*/ 7155 w 10000"/>
                          <a:gd name="connsiteY47" fmla="*/ 742 h 10000"/>
                          <a:gd name="connsiteX48" fmla="*/ 7634 w 10000"/>
                          <a:gd name="connsiteY48" fmla="*/ 613 h 10000"/>
                          <a:gd name="connsiteX49" fmla="*/ 8197 w 10000"/>
                          <a:gd name="connsiteY49" fmla="*/ 452 h 10000"/>
                          <a:gd name="connsiteX50" fmla="*/ 8733 w 10000"/>
                          <a:gd name="connsiteY50" fmla="*/ 323 h 10000"/>
                          <a:gd name="connsiteX51" fmla="*/ 9211 w 10000"/>
                          <a:gd name="connsiteY51" fmla="*/ 194 h 10000"/>
                          <a:gd name="connsiteX52" fmla="*/ 9606 w 10000"/>
                          <a:gd name="connsiteY52" fmla="*/ 65 h 10000"/>
                          <a:gd name="connsiteX53" fmla="*/ 9888 w 10000"/>
                          <a:gd name="connsiteY53" fmla="*/ 0 h 10000"/>
                          <a:gd name="connsiteX54" fmla="*/ 9972 w 10000"/>
                          <a:gd name="connsiteY54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5550 w 10000"/>
                          <a:gd name="connsiteY29" fmla="*/ 7290 h 10000"/>
                          <a:gd name="connsiteX30" fmla="*/ 0 w 10000"/>
                          <a:gd name="connsiteY30" fmla="*/ 10000 h 10000"/>
                          <a:gd name="connsiteX31" fmla="*/ 5718 w 10000"/>
                          <a:gd name="connsiteY31" fmla="*/ 5387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7380 w 10000"/>
                          <a:gd name="connsiteY34" fmla="*/ 2065 h 10000"/>
                          <a:gd name="connsiteX35" fmla="*/ 6422 w 10000"/>
                          <a:gd name="connsiteY35" fmla="*/ 1161 h 10000"/>
                          <a:gd name="connsiteX36" fmla="*/ 6338 w 10000"/>
                          <a:gd name="connsiteY36" fmla="*/ 1097 h 10000"/>
                          <a:gd name="connsiteX37" fmla="*/ 6310 w 10000"/>
                          <a:gd name="connsiteY37" fmla="*/ 1032 h 10000"/>
                          <a:gd name="connsiteX38" fmla="*/ 6310 w 10000"/>
                          <a:gd name="connsiteY38" fmla="*/ 1000 h 10000"/>
                          <a:gd name="connsiteX39" fmla="*/ 6338 w 10000"/>
                          <a:gd name="connsiteY39" fmla="*/ 968 h 10000"/>
                          <a:gd name="connsiteX40" fmla="*/ 6395 w 10000"/>
                          <a:gd name="connsiteY40" fmla="*/ 968 h 10000"/>
                          <a:gd name="connsiteX41" fmla="*/ 6422 w 10000"/>
                          <a:gd name="connsiteY41" fmla="*/ 903 h 10000"/>
                          <a:gd name="connsiteX42" fmla="*/ 6451 w 10000"/>
                          <a:gd name="connsiteY42" fmla="*/ 903 h 10000"/>
                          <a:gd name="connsiteX43" fmla="*/ 6536 w 10000"/>
                          <a:gd name="connsiteY43" fmla="*/ 903 h 10000"/>
                          <a:gd name="connsiteX44" fmla="*/ 6648 w 10000"/>
                          <a:gd name="connsiteY44" fmla="*/ 871 h 10000"/>
                          <a:gd name="connsiteX45" fmla="*/ 6704 w 10000"/>
                          <a:gd name="connsiteY45" fmla="*/ 871 h 10000"/>
                          <a:gd name="connsiteX46" fmla="*/ 7155 w 10000"/>
                          <a:gd name="connsiteY46" fmla="*/ 742 h 10000"/>
                          <a:gd name="connsiteX47" fmla="*/ 7634 w 10000"/>
                          <a:gd name="connsiteY47" fmla="*/ 613 h 10000"/>
                          <a:gd name="connsiteX48" fmla="*/ 8197 w 10000"/>
                          <a:gd name="connsiteY48" fmla="*/ 452 h 10000"/>
                          <a:gd name="connsiteX49" fmla="*/ 8733 w 10000"/>
                          <a:gd name="connsiteY49" fmla="*/ 323 h 10000"/>
                          <a:gd name="connsiteX50" fmla="*/ 9211 w 10000"/>
                          <a:gd name="connsiteY50" fmla="*/ 194 h 10000"/>
                          <a:gd name="connsiteX51" fmla="*/ 9606 w 10000"/>
                          <a:gd name="connsiteY51" fmla="*/ 65 h 10000"/>
                          <a:gd name="connsiteX52" fmla="*/ 9888 w 10000"/>
                          <a:gd name="connsiteY52" fmla="*/ 0 h 10000"/>
                          <a:gd name="connsiteX53" fmla="*/ 9972 w 10000"/>
                          <a:gd name="connsiteY53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7296 w 10000"/>
                          <a:gd name="connsiteY27" fmla="*/ 5613 h 10000"/>
                          <a:gd name="connsiteX28" fmla="*/ 6451 w 10000"/>
                          <a:gd name="connsiteY28" fmla="*/ 6484 h 10000"/>
                          <a:gd name="connsiteX29" fmla="*/ 0 w 10000"/>
                          <a:gd name="connsiteY29" fmla="*/ 10000 h 10000"/>
                          <a:gd name="connsiteX30" fmla="*/ 5718 w 10000"/>
                          <a:gd name="connsiteY30" fmla="*/ 5387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7380 w 10000"/>
                          <a:gd name="connsiteY33" fmla="*/ 2065 h 10000"/>
                          <a:gd name="connsiteX34" fmla="*/ 6422 w 10000"/>
                          <a:gd name="connsiteY34" fmla="*/ 1161 h 10000"/>
                          <a:gd name="connsiteX35" fmla="*/ 6338 w 10000"/>
                          <a:gd name="connsiteY35" fmla="*/ 1097 h 10000"/>
                          <a:gd name="connsiteX36" fmla="*/ 6310 w 10000"/>
                          <a:gd name="connsiteY36" fmla="*/ 1032 h 10000"/>
                          <a:gd name="connsiteX37" fmla="*/ 6310 w 10000"/>
                          <a:gd name="connsiteY37" fmla="*/ 1000 h 10000"/>
                          <a:gd name="connsiteX38" fmla="*/ 6338 w 10000"/>
                          <a:gd name="connsiteY38" fmla="*/ 968 h 10000"/>
                          <a:gd name="connsiteX39" fmla="*/ 6395 w 10000"/>
                          <a:gd name="connsiteY39" fmla="*/ 968 h 10000"/>
                          <a:gd name="connsiteX40" fmla="*/ 6422 w 10000"/>
                          <a:gd name="connsiteY40" fmla="*/ 903 h 10000"/>
                          <a:gd name="connsiteX41" fmla="*/ 6451 w 10000"/>
                          <a:gd name="connsiteY41" fmla="*/ 903 h 10000"/>
                          <a:gd name="connsiteX42" fmla="*/ 6536 w 10000"/>
                          <a:gd name="connsiteY42" fmla="*/ 903 h 10000"/>
                          <a:gd name="connsiteX43" fmla="*/ 6648 w 10000"/>
                          <a:gd name="connsiteY43" fmla="*/ 871 h 10000"/>
                          <a:gd name="connsiteX44" fmla="*/ 6704 w 10000"/>
                          <a:gd name="connsiteY44" fmla="*/ 871 h 10000"/>
                          <a:gd name="connsiteX45" fmla="*/ 7155 w 10000"/>
                          <a:gd name="connsiteY45" fmla="*/ 742 h 10000"/>
                          <a:gd name="connsiteX46" fmla="*/ 7634 w 10000"/>
                          <a:gd name="connsiteY46" fmla="*/ 613 h 10000"/>
                          <a:gd name="connsiteX47" fmla="*/ 8197 w 10000"/>
                          <a:gd name="connsiteY47" fmla="*/ 452 h 10000"/>
                          <a:gd name="connsiteX48" fmla="*/ 8733 w 10000"/>
                          <a:gd name="connsiteY48" fmla="*/ 323 h 10000"/>
                          <a:gd name="connsiteX49" fmla="*/ 9211 w 10000"/>
                          <a:gd name="connsiteY49" fmla="*/ 194 h 10000"/>
                          <a:gd name="connsiteX50" fmla="*/ 9606 w 10000"/>
                          <a:gd name="connsiteY50" fmla="*/ 65 h 10000"/>
                          <a:gd name="connsiteX51" fmla="*/ 9888 w 10000"/>
                          <a:gd name="connsiteY51" fmla="*/ 0 h 10000"/>
                          <a:gd name="connsiteX52" fmla="*/ 9972 w 10000"/>
                          <a:gd name="connsiteY52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8085 w 10000"/>
                          <a:gd name="connsiteY26" fmla="*/ 4548 h 10000"/>
                          <a:gd name="connsiteX27" fmla="*/ 6451 w 10000"/>
                          <a:gd name="connsiteY27" fmla="*/ 6484 h 10000"/>
                          <a:gd name="connsiteX28" fmla="*/ 0 w 10000"/>
                          <a:gd name="connsiteY28" fmla="*/ 10000 h 10000"/>
                          <a:gd name="connsiteX29" fmla="*/ 5718 w 10000"/>
                          <a:gd name="connsiteY29" fmla="*/ 5387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7380 w 10000"/>
                          <a:gd name="connsiteY32" fmla="*/ 2065 h 10000"/>
                          <a:gd name="connsiteX33" fmla="*/ 6422 w 10000"/>
                          <a:gd name="connsiteY33" fmla="*/ 1161 h 10000"/>
                          <a:gd name="connsiteX34" fmla="*/ 6338 w 10000"/>
                          <a:gd name="connsiteY34" fmla="*/ 1097 h 10000"/>
                          <a:gd name="connsiteX35" fmla="*/ 6310 w 10000"/>
                          <a:gd name="connsiteY35" fmla="*/ 1032 h 10000"/>
                          <a:gd name="connsiteX36" fmla="*/ 6310 w 10000"/>
                          <a:gd name="connsiteY36" fmla="*/ 1000 h 10000"/>
                          <a:gd name="connsiteX37" fmla="*/ 6338 w 10000"/>
                          <a:gd name="connsiteY37" fmla="*/ 968 h 10000"/>
                          <a:gd name="connsiteX38" fmla="*/ 6395 w 10000"/>
                          <a:gd name="connsiteY38" fmla="*/ 968 h 10000"/>
                          <a:gd name="connsiteX39" fmla="*/ 6422 w 10000"/>
                          <a:gd name="connsiteY39" fmla="*/ 903 h 10000"/>
                          <a:gd name="connsiteX40" fmla="*/ 6451 w 10000"/>
                          <a:gd name="connsiteY40" fmla="*/ 903 h 10000"/>
                          <a:gd name="connsiteX41" fmla="*/ 6536 w 10000"/>
                          <a:gd name="connsiteY41" fmla="*/ 903 h 10000"/>
                          <a:gd name="connsiteX42" fmla="*/ 6648 w 10000"/>
                          <a:gd name="connsiteY42" fmla="*/ 871 h 10000"/>
                          <a:gd name="connsiteX43" fmla="*/ 6704 w 10000"/>
                          <a:gd name="connsiteY43" fmla="*/ 871 h 10000"/>
                          <a:gd name="connsiteX44" fmla="*/ 7155 w 10000"/>
                          <a:gd name="connsiteY44" fmla="*/ 742 h 10000"/>
                          <a:gd name="connsiteX45" fmla="*/ 7634 w 10000"/>
                          <a:gd name="connsiteY45" fmla="*/ 613 h 10000"/>
                          <a:gd name="connsiteX46" fmla="*/ 8197 w 10000"/>
                          <a:gd name="connsiteY46" fmla="*/ 452 h 10000"/>
                          <a:gd name="connsiteX47" fmla="*/ 8733 w 10000"/>
                          <a:gd name="connsiteY47" fmla="*/ 323 h 10000"/>
                          <a:gd name="connsiteX48" fmla="*/ 9211 w 10000"/>
                          <a:gd name="connsiteY48" fmla="*/ 194 h 10000"/>
                          <a:gd name="connsiteX49" fmla="*/ 9606 w 10000"/>
                          <a:gd name="connsiteY49" fmla="*/ 65 h 10000"/>
                          <a:gd name="connsiteX50" fmla="*/ 9888 w 10000"/>
                          <a:gd name="connsiteY50" fmla="*/ 0 h 10000"/>
                          <a:gd name="connsiteX51" fmla="*/ 9972 w 10000"/>
                          <a:gd name="connsiteY51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845 w 10000"/>
                          <a:gd name="connsiteY24" fmla="*/ 3355 h 10000"/>
                          <a:gd name="connsiteX25" fmla="*/ 8789 w 10000"/>
                          <a:gd name="connsiteY25" fmla="*/ 3323 h 10000"/>
                          <a:gd name="connsiteX26" fmla="*/ 6451 w 10000"/>
                          <a:gd name="connsiteY26" fmla="*/ 6484 h 10000"/>
                          <a:gd name="connsiteX27" fmla="*/ 0 w 10000"/>
                          <a:gd name="connsiteY27" fmla="*/ 10000 h 10000"/>
                          <a:gd name="connsiteX28" fmla="*/ 5718 w 10000"/>
                          <a:gd name="connsiteY28" fmla="*/ 5387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7380 w 10000"/>
                          <a:gd name="connsiteY31" fmla="*/ 2065 h 10000"/>
                          <a:gd name="connsiteX32" fmla="*/ 6422 w 10000"/>
                          <a:gd name="connsiteY32" fmla="*/ 1161 h 10000"/>
                          <a:gd name="connsiteX33" fmla="*/ 6338 w 10000"/>
                          <a:gd name="connsiteY33" fmla="*/ 1097 h 10000"/>
                          <a:gd name="connsiteX34" fmla="*/ 6310 w 10000"/>
                          <a:gd name="connsiteY34" fmla="*/ 1032 h 10000"/>
                          <a:gd name="connsiteX35" fmla="*/ 6310 w 10000"/>
                          <a:gd name="connsiteY35" fmla="*/ 1000 h 10000"/>
                          <a:gd name="connsiteX36" fmla="*/ 6338 w 10000"/>
                          <a:gd name="connsiteY36" fmla="*/ 968 h 10000"/>
                          <a:gd name="connsiteX37" fmla="*/ 6395 w 10000"/>
                          <a:gd name="connsiteY37" fmla="*/ 968 h 10000"/>
                          <a:gd name="connsiteX38" fmla="*/ 6422 w 10000"/>
                          <a:gd name="connsiteY38" fmla="*/ 903 h 10000"/>
                          <a:gd name="connsiteX39" fmla="*/ 6451 w 10000"/>
                          <a:gd name="connsiteY39" fmla="*/ 903 h 10000"/>
                          <a:gd name="connsiteX40" fmla="*/ 6536 w 10000"/>
                          <a:gd name="connsiteY40" fmla="*/ 903 h 10000"/>
                          <a:gd name="connsiteX41" fmla="*/ 6648 w 10000"/>
                          <a:gd name="connsiteY41" fmla="*/ 871 h 10000"/>
                          <a:gd name="connsiteX42" fmla="*/ 6704 w 10000"/>
                          <a:gd name="connsiteY42" fmla="*/ 871 h 10000"/>
                          <a:gd name="connsiteX43" fmla="*/ 7155 w 10000"/>
                          <a:gd name="connsiteY43" fmla="*/ 742 h 10000"/>
                          <a:gd name="connsiteX44" fmla="*/ 7634 w 10000"/>
                          <a:gd name="connsiteY44" fmla="*/ 613 h 10000"/>
                          <a:gd name="connsiteX45" fmla="*/ 8197 w 10000"/>
                          <a:gd name="connsiteY45" fmla="*/ 452 h 10000"/>
                          <a:gd name="connsiteX46" fmla="*/ 8733 w 10000"/>
                          <a:gd name="connsiteY46" fmla="*/ 323 h 10000"/>
                          <a:gd name="connsiteX47" fmla="*/ 9211 w 10000"/>
                          <a:gd name="connsiteY47" fmla="*/ 194 h 10000"/>
                          <a:gd name="connsiteX48" fmla="*/ 9606 w 10000"/>
                          <a:gd name="connsiteY48" fmla="*/ 65 h 10000"/>
                          <a:gd name="connsiteX49" fmla="*/ 9888 w 10000"/>
                          <a:gd name="connsiteY49" fmla="*/ 0 h 10000"/>
                          <a:gd name="connsiteX50" fmla="*/ 9972 w 10000"/>
                          <a:gd name="connsiteY50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9014 w 10000"/>
                          <a:gd name="connsiteY23" fmla="*/ 3548 h 10000"/>
                          <a:gd name="connsiteX24" fmla="*/ 8789 w 10000"/>
                          <a:gd name="connsiteY24" fmla="*/ 3323 h 10000"/>
                          <a:gd name="connsiteX25" fmla="*/ 6451 w 10000"/>
                          <a:gd name="connsiteY25" fmla="*/ 6484 h 10000"/>
                          <a:gd name="connsiteX26" fmla="*/ 0 w 10000"/>
                          <a:gd name="connsiteY26" fmla="*/ 10000 h 10000"/>
                          <a:gd name="connsiteX27" fmla="*/ 5718 w 10000"/>
                          <a:gd name="connsiteY27" fmla="*/ 5387 h 10000"/>
                          <a:gd name="connsiteX28" fmla="*/ 7380 w 10000"/>
                          <a:gd name="connsiteY28" fmla="*/ 2065 h 10000"/>
                          <a:gd name="connsiteX29" fmla="*/ 7380 w 10000"/>
                          <a:gd name="connsiteY29" fmla="*/ 2065 h 10000"/>
                          <a:gd name="connsiteX30" fmla="*/ 7380 w 10000"/>
                          <a:gd name="connsiteY30" fmla="*/ 2065 h 10000"/>
                          <a:gd name="connsiteX31" fmla="*/ 6422 w 10000"/>
                          <a:gd name="connsiteY31" fmla="*/ 1161 h 10000"/>
                          <a:gd name="connsiteX32" fmla="*/ 6338 w 10000"/>
                          <a:gd name="connsiteY32" fmla="*/ 1097 h 10000"/>
                          <a:gd name="connsiteX33" fmla="*/ 6310 w 10000"/>
                          <a:gd name="connsiteY33" fmla="*/ 1032 h 10000"/>
                          <a:gd name="connsiteX34" fmla="*/ 6310 w 10000"/>
                          <a:gd name="connsiteY34" fmla="*/ 1000 h 10000"/>
                          <a:gd name="connsiteX35" fmla="*/ 6338 w 10000"/>
                          <a:gd name="connsiteY35" fmla="*/ 968 h 10000"/>
                          <a:gd name="connsiteX36" fmla="*/ 6395 w 10000"/>
                          <a:gd name="connsiteY36" fmla="*/ 968 h 10000"/>
                          <a:gd name="connsiteX37" fmla="*/ 6422 w 10000"/>
                          <a:gd name="connsiteY37" fmla="*/ 903 h 10000"/>
                          <a:gd name="connsiteX38" fmla="*/ 6451 w 10000"/>
                          <a:gd name="connsiteY38" fmla="*/ 903 h 10000"/>
                          <a:gd name="connsiteX39" fmla="*/ 6536 w 10000"/>
                          <a:gd name="connsiteY39" fmla="*/ 903 h 10000"/>
                          <a:gd name="connsiteX40" fmla="*/ 6648 w 10000"/>
                          <a:gd name="connsiteY40" fmla="*/ 871 h 10000"/>
                          <a:gd name="connsiteX41" fmla="*/ 6704 w 10000"/>
                          <a:gd name="connsiteY41" fmla="*/ 871 h 10000"/>
                          <a:gd name="connsiteX42" fmla="*/ 7155 w 10000"/>
                          <a:gd name="connsiteY42" fmla="*/ 742 h 10000"/>
                          <a:gd name="connsiteX43" fmla="*/ 7634 w 10000"/>
                          <a:gd name="connsiteY43" fmla="*/ 613 h 10000"/>
                          <a:gd name="connsiteX44" fmla="*/ 8197 w 10000"/>
                          <a:gd name="connsiteY44" fmla="*/ 452 h 10000"/>
                          <a:gd name="connsiteX45" fmla="*/ 8733 w 10000"/>
                          <a:gd name="connsiteY45" fmla="*/ 323 h 10000"/>
                          <a:gd name="connsiteX46" fmla="*/ 9211 w 10000"/>
                          <a:gd name="connsiteY46" fmla="*/ 194 h 10000"/>
                          <a:gd name="connsiteX47" fmla="*/ 9606 w 10000"/>
                          <a:gd name="connsiteY47" fmla="*/ 65 h 10000"/>
                          <a:gd name="connsiteX48" fmla="*/ 9888 w 10000"/>
                          <a:gd name="connsiteY48" fmla="*/ 0 h 10000"/>
                          <a:gd name="connsiteX49" fmla="*/ 9972 w 10000"/>
                          <a:gd name="connsiteY49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9211 w 10000"/>
                          <a:gd name="connsiteY22" fmla="*/ 3742 h 10000"/>
                          <a:gd name="connsiteX23" fmla="*/ 8789 w 10000"/>
                          <a:gd name="connsiteY23" fmla="*/ 3323 h 10000"/>
                          <a:gd name="connsiteX24" fmla="*/ 6451 w 10000"/>
                          <a:gd name="connsiteY24" fmla="*/ 6484 h 10000"/>
                          <a:gd name="connsiteX25" fmla="*/ 0 w 10000"/>
                          <a:gd name="connsiteY25" fmla="*/ 10000 h 10000"/>
                          <a:gd name="connsiteX26" fmla="*/ 5718 w 10000"/>
                          <a:gd name="connsiteY26" fmla="*/ 5387 h 10000"/>
                          <a:gd name="connsiteX27" fmla="*/ 7380 w 10000"/>
                          <a:gd name="connsiteY27" fmla="*/ 2065 h 10000"/>
                          <a:gd name="connsiteX28" fmla="*/ 7380 w 10000"/>
                          <a:gd name="connsiteY28" fmla="*/ 2065 h 10000"/>
                          <a:gd name="connsiteX29" fmla="*/ 7380 w 10000"/>
                          <a:gd name="connsiteY29" fmla="*/ 2065 h 10000"/>
                          <a:gd name="connsiteX30" fmla="*/ 6422 w 10000"/>
                          <a:gd name="connsiteY30" fmla="*/ 1161 h 10000"/>
                          <a:gd name="connsiteX31" fmla="*/ 6338 w 10000"/>
                          <a:gd name="connsiteY31" fmla="*/ 1097 h 10000"/>
                          <a:gd name="connsiteX32" fmla="*/ 6310 w 10000"/>
                          <a:gd name="connsiteY32" fmla="*/ 1032 h 10000"/>
                          <a:gd name="connsiteX33" fmla="*/ 6310 w 10000"/>
                          <a:gd name="connsiteY33" fmla="*/ 1000 h 10000"/>
                          <a:gd name="connsiteX34" fmla="*/ 6338 w 10000"/>
                          <a:gd name="connsiteY34" fmla="*/ 968 h 10000"/>
                          <a:gd name="connsiteX35" fmla="*/ 6395 w 10000"/>
                          <a:gd name="connsiteY35" fmla="*/ 968 h 10000"/>
                          <a:gd name="connsiteX36" fmla="*/ 6422 w 10000"/>
                          <a:gd name="connsiteY36" fmla="*/ 903 h 10000"/>
                          <a:gd name="connsiteX37" fmla="*/ 6451 w 10000"/>
                          <a:gd name="connsiteY37" fmla="*/ 903 h 10000"/>
                          <a:gd name="connsiteX38" fmla="*/ 6536 w 10000"/>
                          <a:gd name="connsiteY38" fmla="*/ 903 h 10000"/>
                          <a:gd name="connsiteX39" fmla="*/ 6648 w 10000"/>
                          <a:gd name="connsiteY39" fmla="*/ 871 h 10000"/>
                          <a:gd name="connsiteX40" fmla="*/ 6704 w 10000"/>
                          <a:gd name="connsiteY40" fmla="*/ 871 h 10000"/>
                          <a:gd name="connsiteX41" fmla="*/ 7155 w 10000"/>
                          <a:gd name="connsiteY41" fmla="*/ 742 h 10000"/>
                          <a:gd name="connsiteX42" fmla="*/ 7634 w 10000"/>
                          <a:gd name="connsiteY42" fmla="*/ 613 h 10000"/>
                          <a:gd name="connsiteX43" fmla="*/ 8197 w 10000"/>
                          <a:gd name="connsiteY43" fmla="*/ 452 h 10000"/>
                          <a:gd name="connsiteX44" fmla="*/ 8733 w 10000"/>
                          <a:gd name="connsiteY44" fmla="*/ 323 h 10000"/>
                          <a:gd name="connsiteX45" fmla="*/ 9211 w 10000"/>
                          <a:gd name="connsiteY45" fmla="*/ 194 h 10000"/>
                          <a:gd name="connsiteX46" fmla="*/ 9606 w 10000"/>
                          <a:gd name="connsiteY46" fmla="*/ 65 h 10000"/>
                          <a:gd name="connsiteX47" fmla="*/ 9888 w 10000"/>
                          <a:gd name="connsiteY47" fmla="*/ 0 h 10000"/>
                          <a:gd name="connsiteX48" fmla="*/ 9972 w 10000"/>
                          <a:gd name="connsiteY48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9493 w 10000"/>
                          <a:gd name="connsiteY21" fmla="*/ 3968 h 10000"/>
                          <a:gd name="connsiteX22" fmla="*/ 8789 w 10000"/>
                          <a:gd name="connsiteY22" fmla="*/ 3323 h 10000"/>
                          <a:gd name="connsiteX23" fmla="*/ 6451 w 10000"/>
                          <a:gd name="connsiteY23" fmla="*/ 6484 h 10000"/>
                          <a:gd name="connsiteX24" fmla="*/ 0 w 10000"/>
                          <a:gd name="connsiteY24" fmla="*/ 10000 h 10000"/>
                          <a:gd name="connsiteX25" fmla="*/ 5718 w 10000"/>
                          <a:gd name="connsiteY25" fmla="*/ 5387 h 10000"/>
                          <a:gd name="connsiteX26" fmla="*/ 7380 w 10000"/>
                          <a:gd name="connsiteY26" fmla="*/ 2065 h 10000"/>
                          <a:gd name="connsiteX27" fmla="*/ 7380 w 10000"/>
                          <a:gd name="connsiteY27" fmla="*/ 2065 h 10000"/>
                          <a:gd name="connsiteX28" fmla="*/ 7380 w 10000"/>
                          <a:gd name="connsiteY28" fmla="*/ 2065 h 10000"/>
                          <a:gd name="connsiteX29" fmla="*/ 6422 w 10000"/>
                          <a:gd name="connsiteY29" fmla="*/ 1161 h 10000"/>
                          <a:gd name="connsiteX30" fmla="*/ 6338 w 10000"/>
                          <a:gd name="connsiteY30" fmla="*/ 1097 h 10000"/>
                          <a:gd name="connsiteX31" fmla="*/ 6310 w 10000"/>
                          <a:gd name="connsiteY31" fmla="*/ 1032 h 10000"/>
                          <a:gd name="connsiteX32" fmla="*/ 6310 w 10000"/>
                          <a:gd name="connsiteY32" fmla="*/ 1000 h 10000"/>
                          <a:gd name="connsiteX33" fmla="*/ 6338 w 10000"/>
                          <a:gd name="connsiteY33" fmla="*/ 968 h 10000"/>
                          <a:gd name="connsiteX34" fmla="*/ 6395 w 10000"/>
                          <a:gd name="connsiteY34" fmla="*/ 968 h 10000"/>
                          <a:gd name="connsiteX35" fmla="*/ 6422 w 10000"/>
                          <a:gd name="connsiteY35" fmla="*/ 903 h 10000"/>
                          <a:gd name="connsiteX36" fmla="*/ 6451 w 10000"/>
                          <a:gd name="connsiteY36" fmla="*/ 903 h 10000"/>
                          <a:gd name="connsiteX37" fmla="*/ 6536 w 10000"/>
                          <a:gd name="connsiteY37" fmla="*/ 903 h 10000"/>
                          <a:gd name="connsiteX38" fmla="*/ 6648 w 10000"/>
                          <a:gd name="connsiteY38" fmla="*/ 871 h 10000"/>
                          <a:gd name="connsiteX39" fmla="*/ 6704 w 10000"/>
                          <a:gd name="connsiteY39" fmla="*/ 871 h 10000"/>
                          <a:gd name="connsiteX40" fmla="*/ 7155 w 10000"/>
                          <a:gd name="connsiteY40" fmla="*/ 742 h 10000"/>
                          <a:gd name="connsiteX41" fmla="*/ 7634 w 10000"/>
                          <a:gd name="connsiteY41" fmla="*/ 613 h 10000"/>
                          <a:gd name="connsiteX42" fmla="*/ 8197 w 10000"/>
                          <a:gd name="connsiteY42" fmla="*/ 452 h 10000"/>
                          <a:gd name="connsiteX43" fmla="*/ 8733 w 10000"/>
                          <a:gd name="connsiteY43" fmla="*/ 323 h 10000"/>
                          <a:gd name="connsiteX44" fmla="*/ 9211 w 10000"/>
                          <a:gd name="connsiteY44" fmla="*/ 194 h 10000"/>
                          <a:gd name="connsiteX45" fmla="*/ 9606 w 10000"/>
                          <a:gd name="connsiteY45" fmla="*/ 65 h 10000"/>
                          <a:gd name="connsiteX46" fmla="*/ 9888 w 10000"/>
                          <a:gd name="connsiteY46" fmla="*/ 0 h 10000"/>
                          <a:gd name="connsiteX47" fmla="*/ 9972 w 10000"/>
                          <a:gd name="connsiteY47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9718 w 10000"/>
                          <a:gd name="connsiteY20" fmla="*/ 4161 h 10000"/>
                          <a:gd name="connsiteX21" fmla="*/ 8789 w 10000"/>
                          <a:gd name="connsiteY21" fmla="*/ 3323 h 10000"/>
                          <a:gd name="connsiteX22" fmla="*/ 6451 w 10000"/>
                          <a:gd name="connsiteY22" fmla="*/ 6484 h 10000"/>
                          <a:gd name="connsiteX23" fmla="*/ 0 w 10000"/>
                          <a:gd name="connsiteY23" fmla="*/ 10000 h 10000"/>
                          <a:gd name="connsiteX24" fmla="*/ 5718 w 10000"/>
                          <a:gd name="connsiteY24" fmla="*/ 5387 h 10000"/>
                          <a:gd name="connsiteX25" fmla="*/ 7380 w 10000"/>
                          <a:gd name="connsiteY25" fmla="*/ 2065 h 10000"/>
                          <a:gd name="connsiteX26" fmla="*/ 7380 w 10000"/>
                          <a:gd name="connsiteY26" fmla="*/ 2065 h 10000"/>
                          <a:gd name="connsiteX27" fmla="*/ 7380 w 10000"/>
                          <a:gd name="connsiteY27" fmla="*/ 2065 h 10000"/>
                          <a:gd name="connsiteX28" fmla="*/ 6422 w 10000"/>
                          <a:gd name="connsiteY28" fmla="*/ 1161 h 10000"/>
                          <a:gd name="connsiteX29" fmla="*/ 6338 w 10000"/>
                          <a:gd name="connsiteY29" fmla="*/ 1097 h 10000"/>
                          <a:gd name="connsiteX30" fmla="*/ 6310 w 10000"/>
                          <a:gd name="connsiteY30" fmla="*/ 1032 h 10000"/>
                          <a:gd name="connsiteX31" fmla="*/ 6310 w 10000"/>
                          <a:gd name="connsiteY31" fmla="*/ 1000 h 10000"/>
                          <a:gd name="connsiteX32" fmla="*/ 6338 w 10000"/>
                          <a:gd name="connsiteY32" fmla="*/ 968 h 10000"/>
                          <a:gd name="connsiteX33" fmla="*/ 6395 w 10000"/>
                          <a:gd name="connsiteY33" fmla="*/ 968 h 10000"/>
                          <a:gd name="connsiteX34" fmla="*/ 6422 w 10000"/>
                          <a:gd name="connsiteY34" fmla="*/ 903 h 10000"/>
                          <a:gd name="connsiteX35" fmla="*/ 6451 w 10000"/>
                          <a:gd name="connsiteY35" fmla="*/ 903 h 10000"/>
                          <a:gd name="connsiteX36" fmla="*/ 6536 w 10000"/>
                          <a:gd name="connsiteY36" fmla="*/ 903 h 10000"/>
                          <a:gd name="connsiteX37" fmla="*/ 6648 w 10000"/>
                          <a:gd name="connsiteY37" fmla="*/ 871 h 10000"/>
                          <a:gd name="connsiteX38" fmla="*/ 6704 w 10000"/>
                          <a:gd name="connsiteY38" fmla="*/ 871 h 10000"/>
                          <a:gd name="connsiteX39" fmla="*/ 7155 w 10000"/>
                          <a:gd name="connsiteY39" fmla="*/ 742 h 10000"/>
                          <a:gd name="connsiteX40" fmla="*/ 7634 w 10000"/>
                          <a:gd name="connsiteY40" fmla="*/ 613 h 10000"/>
                          <a:gd name="connsiteX41" fmla="*/ 8197 w 10000"/>
                          <a:gd name="connsiteY41" fmla="*/ 452 h 10000"/>
                          <a:gd name="connsiteX42" fmla="*/ 8733 w 10000"/>
                          <a:gd name="connsiteY42" fmla="*/ 323 h 10000"/>
                          <a:gd name="connsiteX43" fmla="*/ 9211 w 10000"/>
                          <a:gd name="connsiteY43" fmla="*/ 194 h 10000"/>
                          <a:gd name="connsiteX44" fmla="*/ 9606 w 10000"/>
                          <a:gd name="connsiteY44" fmla="*/ 65 h 10000"/>
                          <a:gd name="connsiteX45" fmla="*/ 9888 w 10000"/>
                          <a:gd name="connsiteY45" fmla="*/ 0 h 10000"/>
                          <a:gd name="connsiteX46" fmla="*/ 9972 w 10000"/>
                          <a:gd name="connsiteY46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9803 w 10000"/>
                          <a:gd name="connsiteY19" fmla="*/ 4290 h 10000"/>
                          <a:gd name="connsiteX20" fmla="*/ 8789 w 10000"/>
                          <a:gd name="connsiteY20" fmla="*/ 3323 h 10000"/>
                          <a:gd name="connsiteX21" fmla="*/ 6451 w 10000"/>
                          <a:gd name="connsiteY21" fmla="*/ 6484 h 10000"/>
                          <a:gd name="connsiteX22" fmla="*/ 0 w 10000"/>
                          <a:gd name="connsiteY22" fmla="*/ 10000 h 10000"/>
                          <a:gd name="connsiteX23" fmla="*/ 5718 w 10000"/>
                          <a:gd name="connsiteY23" fmla="*/ 5387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7380 w 10000"/>
                          <a:gd name="connsiteY26" fmla="*/ 2065 h 10000"/>
                          <a:gd name="connsiteX27" fmla="*/ 6422 w 10000"/>
                          <a:gd name="connsiteY27" fmla="*/ 1161 h 10000"/>
                          <a:gd name="connsiteX28" fmla="*/ 6338 w 10000"/>
                          <a:gd name="connsiteY28" fmla="*/ 1097 h 10000"/>
                          <a:gd name="connsiteX29" fmla="*/ 6310 w 10000"/>
                          <a:gd name="connsiteY29" fmla="*/ 1032 h 10000"/>
                          <a:gd name="connsiteX30" fmla="*/ 6310 w 10000"/>
                          <a:gd name="connsiteY30" fmla="*/ 1000 h 10000"/>
                          <a:gd name="connsiteX31" fmla="*/ 6338 w 10000"/>
                          <a:gd name="connsiteY31" fmla="*/ 968 h 10000"/>
                          <a:gd name="connsiteX32" fmla="*/ 6395 w 10000"/>
                          <a:gd name="connsiteY32" fmla="*/ 968 h 10000"/>
                          <a:gd name="connsiteX33" fmla="*/ 6422 w 10000"/>
                          <a:gd name="connsiteY33" fmla="*/ 903 h 10000"/>
                          <a:gd name="connsiteX34" fmla="*/ 6451 w 10000"/>
                          <a:gd name="connsiteY34" fmla="*/ 903 h 10000"/>
                          <a:gd name="connsiteX35" fmla="*/ 6536 w 10000"/>
                          <a:gd name="connsiteY35" fmla="*/ 903 h 10000"/>
                          <a:gd name="connsiteX36" fmla="*/ 6648 w 10000"/>
                          <a:gd name="connsiteY36" fmla="*/ 871 h 10000"/>
                          <a:gd name="connsiteX37" fmla="*/ 6704 w 10000"/>
                          <a:gd name="connsiteY37" fmla="*/ 871 h 10000"/>
                          <a:gd name="connsiteX38" fmla="*/ 7155 w 10000"/>
                          <a:gd name="connsiteY38" fmla="*/ 742 h 10000"/>
                          <a:gd name="connsiteX39" fmla="*/ 7634 w 10000"/>
                          <a:gd name="connsiteY39" fmla="*/ 613 h 10000"/>
                          <a:gd name="connsiteX40" fmla="*/ 8197 w 10000"/>
                          <a:gd name="connsiteY40" fmla="*/ 452 h 10000"/>
                          <a:gd name="connsiteX41" fmla="*/ 8733 w 10000"/>
                          <a:gd name="connsiteY41" fmla="*/ 323 h 10000"/>
                          <a:gd name="connsiteX42" fmla="*/ 9211 w 10000"/>
                          <a:gd name="connsiteY42" fmla="*/ 194 h 10000"/>
                          <a:gd name="connsiteX43" fmla="*/ 9606 w 10000"/>
                          <a:gd name="connsiteY43" fmla="*/ 65 h 10000"/>
                          <a:gd name="connsiteX44" fmla="*/ 9888 w 10000"/>
                          <a:gd name="connsiteY44" fmla="*/ 0 h 10000"/>
                          <a:gd name="connsiteX45" fmla="*/ 9972 w 10000"/>
                          <a:gd name="connsiteY45" fmla="*/ 0 h 10000"/>
                          <a:gd name="connsiteX0" fmla="*/ 9972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8789 w 10000"/>
                          <a:gd name="connsiteY19" fmla="*/ 3323 h 10000"/>
                          <a:gd name="connsiteX20" fmla="*/ 6451 w 10000"/>
                          <a:gd name="connsiteY20" fmla="*/ 6484 h 10000"/>
                          <a:gd name="connsiteX21" fmla="*/ 0 w 10000"/>
                          <a:gd name="connsiteY21" fmla="*/ 10000 h 10000"/>
                          <a:gd name="connsiteX22" fmla="*/ 5718 w 10000"/>
                          <a:gd name="connsiteY22" fmla="*/ 5387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6422 w 10000"/>
                          <a:gd name="connsiteY26" fmla="*/ 1161 h 10000"/>
                          <a:gd name="connsiteX27" fmla="*/ 6338 w 10000"/>
                          <a:gd name="connsiteY27" fmla="*/ 1097 h 10000"/>
                          <a:gd name="connsiteX28" fmla="*/ 6310 w 10000"/>
                          <a:gd name="connsiteY28" fmla="*/ 1032 h 10000"/>
                          <a:gd name="connsiteX29" fmla="*/ 6310 w 10000"/>
                          <a:gd name="connsiteY29" fmla="*/ 1000 h 10000"/>
                          <a:gd name="connsiteX30" fmla="*/ 6338 w 10000"/>
                          <a:gd name="connsiteY30" fmla="*/ 968 h 10000"/>
                          <a:gd name="connsiteX31" fmla="*/ 6395 w 10000"/>
                          <a:gd name="connsiteY31" fmla="*/ 968 h 10000"/>
                          <a:gd name="connsiteX32" fmla="*/ 6422 w 10000"/>
                          <a:gd name="connsiteY32" fmla="*/ 903 h 10000"/>
                          <a:gd name="connsiteX33" fmla="*/ 6451 w 10000"/>
                          <a:gd name="connsiteY33" fmla="*/ 903 h 10000"/>
                          <a:gd name="connsiteX34" fmla="*/ 6536 w 10000"/>
                          <a:gd name="connsiteY34" fmla="*/ 903 h 10000"/>
                          <a:gd name="connsiteX35" fmla="*/ 6648 w 10000"/>
                          <a:gd name="connsiteY35" fmla="*/ 871 h 10000"/>
                          <a:gd name="connsiteX36" fmla="*/ 6704 w 10000"/>
                          <a:gd name="connsiteY36" fmla="*/ 871 h 10000"/>
                          <a:gd name="connsiteX37" fmla="*/ 7155 w 10000"/>
                          <a:gd name="connsiteY37" fmla="*/ 742 h 10000"/>
                          <a:gd name="connsiteX38" fmla="*/ 7634 w 10000"/>
                          <a:gd name="connsiteY38" fmla="*/ 613 h 10000"/>
                          <a:gd name="connsiteX39" fmla="*/ 8197 w 10000"/>
                          <a:gd name="connsiteY39" fmla="*/ 452 h 10000"/>
                          <a:gd name="connsiteX40" fmla="*/ 8733 w 10000"/>
                          <a:gd name="connsiteY40" fmla="*/ 323 h 10000"/>
                          <a:gd name="connsiteX41" fmla="*/ 9211 w 10000"/>
                          <a:gd name="connsiteY41" fmla="*/ 194 h 10000"/>
                          <a:gd name="connsiteX42" fmla="*/ 9606 w 10000"/>
                          <a:gd name="connsiteY42" fmla="*/ 65 h 10000"/>
                          <a:gd name="connsiteX43" fmla="*/ 9888 w 10000"/>
                          <a:gd name="connsiteY43" fmla="*/ 0 h 10000"/>
                          <a:gd name="connsiteX44" fmla="*/ 9972 w 10000"/>
                          <a:gd name="connsiteY44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129 h 10000"/>
                          <a:gd name="connsiteX4" fmla="*/ 10000 w 10000"/>
                          <a:gd name="connsiteY4" fmla="*/ 452 h 10000"/>
                          <a:gd name="connsiteX5" fmla="*/ 10000 w 10000"/>
                          <a:gd name="connsiteY5" fmla="*/ 968 h 10000"/>
                          <a:gd name="connsiteX6" fmla="*/ 10000 w 10000"/>
                          <a:gd name="connsiteY6" fmla="*/ 1548 h 10000"/>
                          <a:gd name="connsiteX7" fmla="*/ 9972 w 10000"/>
                          <a:gd name="connsiteY7" fmla="*/ 2194 h 10000"/>
                          <a:gd name="connsiteX8" fmla="*/ 9972 w 10000"/>
                          <a:gd name="connsiteY8" fmla="*/ 2871 h 10000"/>
                          <a:gd name="connsiteX9" fmla="*/ 9972 w 10000"/>
                          <a:gd name="connsiteY9" fmla="*/ 3484 h 10000"/>
                          <a:gd name="connsiteX10" fmla="*/ 9972 w 10000"/>
                          <a:gd name="connsiteY10" fmla="*/ 4000 h 10000"/>
                          <a:gd name="connsiteX11" fmla="*/ 9972 w 10000"/>
                          <a:gd name="connsiteY11" fmla="*/ 4032 h 10000"/>
                          <a:gd name="connsiteX12" fmla="*/ 9972 w 10000"/>
                          <a:gd name="connsiteY12" fmla="*/ 4161 h 10000"/>
                          <a:gd name="connsiteX13" fmla="*/ 9972 w 10000"/>
                          <a:gd name="connsiteY13" fmla="*/ 4258 h 10000"/>
                          <a:gd name="connsiteX14" fmla="*/ 9915 w 10000"/>
                          <a:gd name="connsiteY14" fmla="*/ 4290 h 10000"/>
                          <a:gd name="connsiteX15" fmla="*/ 9915 w 10000"/>
                          <a:gd name="connsiteY15" fmla="*/ 4290 h 10000"/>
                          <a:gd name="connsiteX16" fmla="*/ 9888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9859 w 10000"/>
                          <a:gd name="connsiteY18" fmla="*/ 4290 h 10000"/>
                          <a:gd name="connsiteX19" fmla="*/ 8789 w 10000"/>
                          <a:gd name="connsiteY19" fmla="*/ 3323 h 10000"/>
                          <a:gd name="connsiteX20" fmla="*/ 6451 w 10000"/>
                          <a:gd name="connsiteY20" fmla="*/ 6484 h 10000"/>
                          <a:gd name="connsiteX21" fmla="*/ 0 w 10000"/>
                          <a:gd name="connsiteY21" fmla="*/ 10000 h 10000"/>
                          <a:gd name="connsiteX22" fmla="*/ 5718 w 10000"/>
                          <a:gd name="connsiteY22" fmla="*/ 5387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7380 w 10000"/>
                          <a:gd name="connsiteY25" fmla="*/ 2065 h 10000"/>
                          <a:gd name="connsiteX26" fmla="*/ 6422 w 10000"/>
                          <a:gd name="connsiteY26" fmla="*/ 1161 h 10000"/>
                          <a:gd name="connsiteX27" fmla="*/ 6338 w 10000"/>
                          <a:gd name="connsiteY27" fmla="*/ 1097 h 10000"/>
                          <a:gd name="connsiteX28" fmla="*/ 6310 w 10000"/>
                          <a:gd name="connsiteY28" fmla="*/ 1032 h 10000"/>
                          <a:gd name="connsiteX29" fmla="*/ 6310 w 10000"/>
                          <a:gd name="connsiteY29" fmla="*/ 1000 h 10000"/>
                          <a:gd name="connsiteX30" fmla="*/ 6338 w 10000"/>
                          <a:gd name="connsiteY30" fmla="*/ 968 h 10000"/>
                          <a:gd name="connsiteX31" fmla="*/ 6395 w 10000"/>
                          <a:gd name="connsiteY31" fmla="*/ 968 h 10000"/>
                          <a:gd name="connsiteX32" fmla="*/ 6422 w 10000"/>
                          <a:gd name="connsiteY32" fmla="*/ 903 h 10000"/>
                          <a:gd name="connsiteX33" fmla="*/ 6451 w 10000"/>
                          <a:gd name="connsiteY33" fmla="*/ 903 h 10000"/>
                          <a:gd name="connsiteX34" fmla="*/ 6536 w 10000"/>
                          <a:gd name="connsiteY34" fmla="*/ 903 h 10000"/>
                          <a:gd name="connsiteX35" fmla="*/ 6648 w 10000"/>
                          <a:gd name="connsiteY35" fmla="*/ 871 h 10000"/>
                          <a:gd name="connsiteX36" fmla="*/ 6704 w 10000"/>
                          <a:gd name="connsiteY36" fmla="*/ 871 h 10000"/>
                          <a:gd name="connsiteX37" fmla="*/ 7155 w 10000"/>
                          <a:gd name="connsiteY37" fmla="*/ 742 h 10000"/>
                          <a:gd name="connsiteX38" fmla="*/ 7634 w 10000"/>
                          <a:gd name="connsiteY38" fmla="*/ 613 h 10000"/>
                          <a:gd name="connsiteX39" fmla="*/ 8197 w 10000"/>
                          <a:gd name="connsiteY39" fmla="*/ 452 h 10000"/>
                          <a:gd name="connsiteX40" fmla="*/ 8733 w 10000"/>
                          <a:gd name="connsiteY40" fmla="*/ 323 h 10000"/>
                          <a:gd name="connsiteX41" fmla="*/ 9211 w 10000"/>
                          <a:gd name="connsiteY41" fmla="*/ 194 h 10000"/>
                          <a:gd name="connsiteX42" fmla="*/ 9606 w 10000"/>
                          <a:gd name="connsiteY42" fmla="*/ 65 h 10000"/>
                          <a:gd name="connsiteX43" fmla="*/ 9888 w 10000"/>
                          <a:gd name="connsiteY43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32 h 10000"/>
                          <a:gd name="connsiteX3" fmla="*/ 10000 w 10000"/>
                          <a:gd name="connsiteY3" fmla="*/ 452 h 10000"/>
                          <a:gd name="connsiteX4" fmla="*/ 10000 w 10000"/>
                          <a:gd name="connsiteY4" fmla="*/ 968 h 10000"/>
                          <a:gd name="connsiteX5" fmla="*/ 10000 w 10000"/>
                          <a:gd name="connsiteY5" fmla="*/ 1548 h 10000"/>
                          <a:gd name="connsiteX6" fmla="*/ 9972 w 10000"/>
                          <a:gd name="connsiteY6" fmla="*/ 2194 h 10000"/>
                          <a:gd name="connsiteX7" fmla="*/ 9972 w 10000"/>
                          <a:gd name="connsiteY7" fmla="*/ 2871 h 10000"/>
                          <a:gd name="connsiteX8" fmla="*/ 9972 w 10000"/>
                          <a:gd name="connsiteY8" fmla="*/ 3484 h 10000"/>
                          <a:gd name="connsiteX9" fmla="*/ 9972 w 10000"/>
                          <a:gd name="connsiteY9" fmla="*/ 4000 h 10000"/>
                          <a:gd name="connsiteX10" fmla="*/ 9972 w 10000"/>
                          <a:gd name="connsiteY10" fmla="*/ 4032 h 10000"/>
                          <a:gd name="connsiteX11" fmla="*/ 9972 w 10000"/>
                          <a:gd name="connsiteY11" fmla="*/ 4161 h 10000"/>
                          <a:gd name="connsiteX12" fmla="*/ 9972 w 10000"/>
                          <a:gd name="connsiteY12" fmla="*/ 4258 h 10000"/>
                          <a:gd name="connsiteX13" fmla="*/ 9915 w 10000"/>
                          <a:gd name="connsiteY13" fmla="*/ 4290 h 10000"/>
                          <a:gd name="connsiteX14" fmla="*/ 9915 w 10000"/>
                          <a:gd name="connsiteY14" fmla="*/ 4290 h 10000"/>
                          <a:gd name="connsiteX15" fmla="*/ 9888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9859 w 10000"/>
                          <a:gd name="connsiteY17" fmla="*/ 4290 h 10000"/>
                          <a:gd name="connsiteX18" fmla="*/ 8789 w 10000"/>
                          <a:gd name="connsiteY18" fmla="*/ 3323 h 10000"/>
                          <a:gd name="connsiteX19" fmla="*/ 6451 w 10000"/>
                          <a:gd name="connsiteY19" fmla="*/ 6484 h 10000"/>
                          <a:gd name="connsiteX20" fmla="*/ 0 w 10000"/>
                          <a:gd name="connsiteY20" fmla="*/ 10000 h 10000"/>
                          <a:gd name="connsiteX21" fmla="*/ 5718 w 10000"/>
                          <a:gd name="connsiteY21" fmla="*/ 5387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7380 w 10000"/>
                          <a:gd name="connsiteY24" fmla="*/ 2065 h 10000"/>
                          <a:gd name="connsiteX25" fmla="*/ 6422 w 10000"/>
                          <a:gd name="connsiteY25" fmla="*/ 1161 h 10000"/>
                          <a:gd name="connsiteX26" fmla="*/ 6338 w 10000"/>
                          <a:gd name="connsiteY26" fmla="*/ 1097 h 10000"/>
                          <a:gd name="connsiteX27" fmla="*/ 6310 w 10000"/>
                          <a:gd name="connsiteY27" fmla="*/ 1032 h 10000"/>
                          <a:gd name="connsiteX28" fmla="*/ 6310 w 10000"/>
                          <a:gd name="connsiteY28" fmla="*/ 1000 h 10000"/>
                          <a:gd name="connsiteX29" fmla="*/ 6338 w 10000"/>
                          <a:gd name="connsiteY29" fmla="*/ 968 h 10000"/>
                          <a:gd name="connsiteX30" fmla="*/ 6395 w 10000"/>
                          <a:gd name="connsiteY30" fmla="*/ 968 h 10000"/>
                          <a:gd name="connsiteX31" fmla="*/ 6422 w 10000"/>
                          <a:gd name="connsiteY31" fmla="*/ 903 h 10000"/>
                          <a:gd name="connsiteX32" fmla="*/ 6451 w 10000"/>
                          <a:gd name="connsiteY32" fmla="*/ 903 h 10000"/>
                          <a:gd name="connsiteX33" fmla="*/ 6536 w 10000"/>
                          <a:gd name="connsiteY33" fmla="*/ 903 h 10000"/>
                          <a:gd name="connsiteX34" fmla="*/ 6648 w 10000"/>
                          <a:gd name="connsiteY34" fmla="*/ 871 h 10000"/>
                          <a:gd name="connsiteX35" fmla="*/ 6704 w 10000"/>
                          <a:gd name="connsiteY35" fmla="*/ 871 h 10000"/>
                          <a:gd name="connsiteX36" fmla="*/ 7155 w 10000"/>
                          <a:gd name="connsiteY36" fmla="*/ 742 h 10000"/>
                          <a:gd name="connsiteX37" fmla="*/ 7634 w 10000"/>
                          <a:gd name="connsiteY37" fmla="*/ 613 h 10000"/>
                          <a:gd name="connsiteX38" fmla="*/ 8197 w 10000"/>
                          <a:gd name="connsiteY38" fmla="*/ 452 h 10000"/>
                          <a:gd name="connsiteX39" fmla="*/ 8733 w 10000"/>
                          <a:gd name="connsiteY39" fmla="*/ 323 h 10000"/>
                          <a:gd name="connsiteX40" fmla="*/ 9211 w 10000"/>
                          <a:gd name="connsiteY40" fmla="*/ 194 h 10000"/>
                          <a:gd name="connsiteX41" fmla="*/ 9606 w 10000"/>
                          <a:gd name="connsiteY41" fmla="*/ 65 h 10000"/>
                          <a:gd name="connsiteX42" fmla="*/ 9888 w 10000"/>
                          <a:gd name="connsiteY4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452 h 10000"/>
                          <a:gd name="connsiteX3" fmla="*/ 10000 w 10000"/>
                          <a:gd name="connsiteY3" fmla="*/ 968 h 10000"/>
                          <a:gd name="connsiteX4" fmla="*/ 10000 w 10000"/>
                          <a:gd name="connsiteY4" fmla="*/ 1548 h 10000"/>
                          <a:gd name="connsiteX5" fmla="*/ 9972 w 10000"/>
                          <a:gd name="connsiteY5" fmla="*/ 2194 h 10000"/>
                          <a:gd name="connsiteX6" fmla="*/ 9972 w 10000"/>
                          <a:gd name="connsiteY6" fmla="*/ 2871 h 10000"/>
                          <a:gd name="connsiteX7" fmla="*/ 9972 w 10000"/>
                          <a:gd name="connsiteY7" fmla="*/ 3484 h 10000"/>
                          <a:gd name="connsiteX8" fmla="*/ 9972 w 10000"/>
                          <a:gd name="connsiteY8" fmla="*/ 4000 h 10000"/>
                          <a:gd name="connsiteX9" fmla="*/ 9972 w 10000"/>
                          <a:gd name="connsiteY9" fmla="*/ 4032 h 10000"/>
                          <a:gd name="connsiteX10" fmla="*/ 9972 w 10000"/>
                          <a:gd name="connsiteY10" fmla="*/ 4161 h 10000"/>
                          <a:gd name="connsiteX11" fmla="*/ 9972 w 10000"/>
                          <a:gd name="connsiteY11" fmla="*/ 4258 h 10000"/>
                          <a:gd name="connsiteX12" fmla="*/ 9915 w 10000"/>
                          <a:gd name="connsiteY12" fmla="*/ 4290 h 10000"/>
                          <a:gd name="connsiteX13" fmla="*/ 9915 w 10000"/>
                          <a:gd name="connsiteY13" fmla="*/ 4290 h 10000"/>
                          <a:gd name="connsiteX14" fmla="*/ 9888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8789 w 10000"/>
                          <a:gd name="connsiteY17" fmla="*/ 3323 h 10000"/>
                          <a:gd name="connsiteX18" fmla="*/ 6451 w 10000"/>
                          <a:gd name="connsiteY18" fmla="*/ 6484 h 10000"/>
                          <a:gd name="connsiteX19" fmla="*/ 0 w 10000"/>
                          <a:gd name="connsiteY19" fmla="*/ 10000 h 10000"/>
                          <a:gd name="connsiteX20" fmla="*/ 5718 w 10000"/>
                          <a:gd name="connsiteY20" fmla="*/ 5387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6422 w 10000"/>
                          <a:gd name="connsiteY24" fmla="*/ 1161 h 10000"/>
                          <a:gd name="connsiteX25" fmla="*/ 6338 w 10000"/>
                          <a:gd name="connsiteY25" fmla="*/ 1097 h 10000"/>
                          <a:gd name="connsiteX26" fmla="*/ 6310 w 10000"/>
                          <a:gd name="connsiteY26" fmla="*/ 1032 h 10000"/>
                          <a:gd name="connsiteX27" fmla="*/ 6310 w 10000"/>
                          <a:gd name="connsiteY27" fmla="*/ 1000 h 10000"/>
                          <a:gd name="connsiteX28" fmla="*/ 6338 w 10000"/>
                          <a:gd name="connsiteY28" fmla="*/ 968 h 10000"/>
                          <a:gd name="connsiteX29" fmla="*/ 6395 w 10000"/>
                          <a:gd name="connsiteY29" fmla="*/ 968 h 10000"/>
                          <a:gd name="connsiteX30" fmla="*/ 6422 w 10000"/>
                          <a:gd name="connsiteY30" fmla="*/ 903 h 10000"/>
                          <a:gd name="connsiteX31" fmla="*/ 6451 w 10000"/>
                          <a:gd name="connsiteY31" fmla="*/ 903 h 10000"/>
                          <a:gd name="connsiteX32" fmla="*/ 6536 w 10000"/>
                          <a:gd name="connsiteY32" fmla="*/ 903 h 10000"/>
                          <a:gd name="connsiteX33" fmla="*/ 6648 w 10000"/>
                          <a:gd name="connsiteY33" fmla="*/ 871 h 10000"/>
                          <a:gd name="connsiteX34" fmla="*/ 6704 w 10000"/>
                          <a:gd name="connsiteY34" fmla="*/ 871 h 10000"/>
                          <a:gd name="connsiteX35" fmla="*/ 7155 w 10000"/>
                          <a:gd name="connsiteY35" fmla="*/ 742 h 10000"/>
                          <a:gd name="connsiteX36" fmla="*/ 7634 w 10000"/>
                          <a:gd name="connsiteY36" fmla="*/ 613 h 10000"/>
                          <a:gd name="connsiteX37" fmla="*/ 8197 w 10000"/>
                          <a:gd name="connsiteY37" fmla="*/ 452 h 10000"/>
                          <a:gd name="connsiteX38" fmla="*/ 8733 w 10000"/>
                          <a:gd name="connsiteY38" fmla="*/ 323 h 10000"/>
                          <a:gd name="connsiteX39" fmla="*/ 9211 w 10000"/>
                          <a:gd name="connsiteY39" fmla="*/ 194 h 10000"/>
                          <a:gd name="connsiteX40" fmla="*/ 9606 w 10000"/>
                          <a:gd name="connsiteY40" fmla="*/ 65 h 10000"/>
                          <a:gd name="connsiteX41" fmla="*/ 9888 w 10000"/>
                          <a:gd name="connsiteY41" fmla="*/ 0 h 10000"/>
                          <a:gd name="connsiteX0" fmla="*/ 9888 w 10007"/>
                          <a:gd name="connsiteY0" fmla="*/ 0 h 10000"/>
                          <a:gd name="connsiteX1" fmla="*/ 10000 w 10007"/>
                          <a:gd name="connsiteY1" fmla="*/ 0 h 10000"/>
                          <a:gd name="connsiteX2" fmla="*/ 10000 w 10007"/>
                          <a:gd name="connsiteY2" fmla="*/ 452 h 10000"/>
                          <a:gd name="connsiteX3" fmla="*/ 10007 w 10007"/>
                          <a:gd name="connsiteY3" fmla="*/ 457 h 10000"/>
                          <a:gd name="connsiteX4" fmla="*/ 10000 w 10007"/>
                          <a:gd name="connsiteY4" fmla="*/ 968 h 10000"/>
                          <a:gd name="connsiteX5" fmla="*/ 10000 w 10007"/>
                          <a:gd name="connsiteY5" fmla="*/ 1548 h 10000"/>
                          <a:gd name="connsiteX6" fmla="*/ 9972 w 10007"/>
                          <a:gd name="connsiteY6" fmla="*/ 2194 h 10000"/>
                          <a:gd name="connsiteX7" fmla="*/ 9972 w 10007"/>
                          <a:gd name="connsiteY7" fmla="*/ 2871 h 10000"/>
                          <a:gd name="connsiteX8" fmla="*/ 9972 w 10007"/>
                          <a:gd name="connsiteY8" fmla="*/ 3484 h 10000"/>
                          <a:gd name="connsiteX9" fmla="*/ 9972 w 10007"/>
                          <a:gd name="connsiteY9" fmla="*/ 4000 h 10000"/>
                          <a:gd name="connsiteX10" fmla="*/ 9972 w 10007"/>
                          <a:gd name="connsiteY10" fmla="*/ 4032 h 10000"/>
                          <a:gd name="connsiteX11" fmla="*/ 9972 w 10007"/>
                          <a:gd name="connsiteY11" fmla="*/ 4161 h 10000"/>
                          <a:gd name="connsiteX12" fmla="*/ 9972 w 10007"/>
                          <a:gd name="connsiteY12" fmla="*/ 4258 h 10000"/>
                          <a:gd name="connsiteX13" fmla="*/ 9915 w 10007"/>
                          <a:gd name="connsiteY13" fmla="*/ 4290 h 10000"/>
                          <a:gd name="connsiteX14" fmla="*/ 9915 w 10007"/>
                          <a:gd name="connsiteY14" fmla="*/ 4290 h 10000"/>
                          <a:gd name="connsiteX15" fmla="*/ 9888 w 10007"/>
                          <a:gd name="connsiteY15" fmla="*/ 4290 h 10000"/>
                          <a:gd name="connsiteX16" fmla="*/ 9859 w 10007"/>
                          <a:gd name="connsiteY16" fmla="*/ 4290 h 10000"/>
                          <a:gd name="connsiteX17" fmla="*/ 9859 w 10007"/>
                          <a:gd name="connsiteY17" fmla="*/ 4290 h 10000"/>
                          <a:gd name="connsiteX18" fmla="*/ 8789 w 10007"/>
                          <a:gd name="connsiteY18" fmla="*/ 3323 h 10000"/>
                          <a:gd name="connsiteX19" fmla="*/ 6451 w 10007"/>
                          <a:gd name="connsiteY19" fmla="*/ 6484 h 10000"/>
                          <a:gd name="connsiteX20" fmla="*/ 0 w 10007"/>
                          <a:gd name="connsiteY20" fmla="*/ 10000 h 10000"/>
                          <a:gd name="connsiteX21" fmla="*/ 5718 w 10007"/>
                          <a:gd name="connsiteY21" fmla="*/ 5387 h 10000"/>
                          <a:gd name="connsiteX22" fmla="*/ 7380 w 10007"/>
                          <a:gd name="connsiteY22" fmla="*/ 2065 h 10000"/>
                          <a:gd name="connsiteX23" fmla="*/ 7380 w 10007"/>
                          <a:gd name="connsiteY23" fmla="*/ 2065 h 10000"/>
                          <a:gd name="connsiteX24" fmla="*/ 7380 w 10007"/>
                          <a:gd name="connsiteY24" fmla="*/ 2065 h 10000"/>
                          <a:gd name="connsiteX25" fmla="*/ 6422 w 10007"/>
                          <a:gd name="connsiteY25" fmla="*/ 1161 h 10000"/>
                          <a:gd name="connsiteX26" fmla="*/ 6338 w 10007"/>
                          <a:gd name="connsiteY26" fmla="*/ 1097 h 10000"/>
                          <a:gd name="connsiteX27" fmla="*/ 6310 w 10007"/>
                          <a:gd name="connsiteY27" fmla="*/ 1032 h 10000"/>
                          <a:gd name="connsiteX28" fmla="*/ 6310 w 10007"/>
                          <a:gd name="connsiteY28" fmla="*/ 1000 h 10000"/>
                          <a:gd name="connsiteX29" fmla="*/ 6338 w 10007"/>
                          <a:gd name="connsiteY29" fmla="*/ 968 h 10000"/>
                          <a:gd name="connsiteX30" fmla="*/ 6395 w 10007"/>
                          <a:gd name="connsiteY30" fmla="*/ 968 h 10000"/>
                          <a:gd name="connsiteX31" fmla="*/ 6422 w 10007"/>
                          <a:gd name="connsiteY31" fmla="*/ 903 h 10000"/>
                          <a:gd name="connsiteX32" fmla="*/ 6451 w 10007"/>
                          <a:gd name="connsiteY32" fmla="*/ 903 h 10000"/>
                          <a:gd name="connsiteX33" fmla="*/ 6536 w 10007"/>
                          <a:gd name="connsiteY33" fmla="*/ 903 h 10000"/>
                          <a:gd name="connsiteX34" fmla="*/ 6648 w 10007"/>
                          <a:gd name="connsiteY34" fmla="*/ 871 h 10000"/>
                          <a:gd name="connsiteX35" fmla="*/ 6704 w 10007"/>
                          <a:gd name="connsiteY35" fmla="*/ 871 h 10000"/>
                          <a:gd name="connsiteX36" fmla="*/ 7155 w 10007"/>
                          <a:gd name="connsiteY36" fmla="*/ 742 h 10000"/>
                          <a:gd name="connsiteX37" fmla="*/ 7634 w 10007"/>
                          <a:gd name="connsiteY37" fmla="*/ 613 h 10000"/>
                          <a:gd name="connsiteX38" fmla="*/ 8197 w 10007"/>
                          <a:gd name="connsiteY38" fmla="*/ 452 h 10000"/>
                          <a:gd name="connsiteX39" fmla="*/ 8733 w 10007"/>
                          <a:gd name="connsiteY39" fmla="*/ 323 h 10000"/>
                          <a:gd name="connsiteX40" fmla="*/ 9211 w 10007"/>
                          <a:gd name="connsiteY40" fmla="*/ 194 h 10000"/>
                          <a:gd name="connsiteX41" fmla="*/ 9606 w 10007"/>
                          <a:gd name="connsiteY41" fmla="*/ 65 h 10000"/>
                          <a:gd name="connsiteX42" fmla="*/ 9888 w 10007"/>
                          <a:gd name="connsiteY4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452 h 10000"/>
                          <a:gd name="connsiteX3" fmla="*/ 10000 w 10000"/>
                          <a:gd name="connsiteY3" fmla="*/ 968 h 10000"/>
                          <a:gd name="connsiteX4" fmla="*/ 10000 w 10000"/>
                          <a:gd name="connsiteY4" fmla="*/ 1548 h 10000"/>
                          <a:gd name="connsiteX5" fmla="*/ 9972 w 10000"/>
                          <a:gd name="connsiteY5" fmla="*/ 2194 h 10000"/>
                          <a:gd name="connsiteX6" fmla="*/ 9972 w 10000"/>
                          <a:gd name="connsiteY6" fmla="*/ 2871 h 10000"/>
                          <a:gd name="connsiteX7" fmla="*/ 9972 w 10000"/>
                          <a:gd name="connsiteY7" fmla="*/ 3484 h 10000"/>
                          <a:gd name="connsiteX8" fmla="*/ 9972 w 10000"/>
                          <a:gd name="connsiteY8" fmla="*/ 4000 h 10000"/>
                          <a:gd name="connsiteX9" fmla="*/ 9972 w 10000"/>
                          <a:gd name="connsiteY9" fmla="*/ 4032 h 10000"/>
                          <a:gd name="connsiteX10" fmla="*/ 9972 w 10000"/>
                          <a:gd name="connsiteY10" fmla="*/ 4161 h 10000"/>
                          <a:gd name="connsiteX11" fmla="*/ 9972 w 10000"/>
                          <a:gd name="connsiteY11" fmla="*/ 4258 h 10000"/>
                          <a:gd name="connsiteX12" fmla="*/ 9915 w 10000"/>
                          <a:gd name="connsiteY12" fmla="*/ 4290 h 10000"/>
                          <a:gd name="connsiteX13" fmla="*/ 9915 w 10000"/>
                          <a:gd name="connsiteY13" fmla="*/ 4290 h 10000"/>
                          <a:gd name="connsiteX14" fmla="*/ 9888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9859 w 10000"/>
                          <a:gd name="connsiteY16" fmla="*/ 4290 h 10000"/>
                          <a:gd name="connsiteX17" fmla="*/ 8789 w 10000"/>
                          <a:gd name="connsiteY17" fmla="*/ 3323 h 10000"/>
                          <a:gd name="connsiteX18" fmla="*/ 6451 w 10000"/>
                          <a:gd name="connsiteY18" fmla="*/ 6484 h 10000"/>
                          <a:gd name="connsiteX19" fmla="*/ 0 w 10000"/>
                          <a:gd name="connsiteY19" fmla="*/ 10000 h 10000"/>
                          <a:gd name="connsiteX20" fmla="*/ 5718 w 10000"/>
                          <a:gd name="connsiteY20" fmla="*/ 5387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7380 w 10000"/>
                          <a:gd name="connsiteY23" fmla="*/ 2065 h 10000"/>
                          <a:gd name="connsiteX24" fmla="*/ 6422 w 10000"/>
                          <a:gd name="connsiteY24" fmla="*/ 1161 h 10000"/>
                          <a:gd name="connsiteX25" fmla="*/ 6338 w 10000"/>
                          <a:gd name="connsiteY25" fmla="*/ 1097 h 10000"/>
                          <a:gd name="connsiteX26" fmla="*/ 6310 w 10000"/>
                          <a:gd name="connsiteY26" fmla="*/ 1032 h 10000"/>
                          <a:gd name="connsiteX27" fmla="*/ 6310 w 10000"/>
                          <a:gd name="connsiteY27" fmla="*/ 1000 h 10000"/>
                          <a:gd name="connsiteX28" fmla="*/ 6338 w 10000"/>
                          <a:gd name="connsiteY28" fmla="*/ 968 h 10000"/>
                          <a:gd name="connsiteX29" fmla="*/ 6395 w 10000"/>
                          <a:gd name="connsiteY29" fmla="*/ 968 h 10000"/>
                          <a:gd name="connsiteX30" fmla="*/ 6422 w 10000"/>
                          <a:gd name="connsiteY30" fmla="*/ 903 h 10000"/>
                          <a:gd name="connsiteX31" fmla="*/ 6451 w 10000"/>
                          <a:gd name="connsiteY31" fmla="*/ 903 h 10000"/>
                          <a:gd name="connsiteX32" fmla="*/ 6536 w 10000"/>
                          <a:gd name="connsiteY32" fmla="*/ 903 h 10000"/>
                          <a:gd name="connsiteX33" fmla="*/ 6648 w 10000"/>
                          <a:gd name="connsiteY33" fmla="*/ 871 h 10000"/>
                          <a:gd name="connsiteX34" fmla="*/ 6704 w 10000"/>
                          <a:gd name="connsiteY34" fmla="*/ 871 h 10000"/>
                          <a:gd name="connsiteX35" fmla="*/ 7155 w 10000"/>
                          <a:gd name="connsiteY35" fmla="*/ 742 h 10000"/>
                          <a:gd name="connsiteX36" fmla="*/ 7634 w 10000"/>
                          <a:gd name="connsiteY36" fmla="*/ 613 h 10000"/>
                          <a:gd name="connsiteX37" fmla="*/ 8197 w 10000"/>
                          <a:gd name="connsiteY37" fmla="*/ 452 h 10000"/>
                          <a:gd name="connsiteX38" fmla="*/ 8733 w 10000"/>
                          <a:gd name="connsiteY38" fmla="*/ 323 h 10000"/>
                          <a:gd name="connsiteX39" fmla="*/ 9211 w 10000"/>
                          <a:gd name="connsiteY39" fmla="*/ 194 h 10000"/>
                          <a:gd name="connsiteX40" fmla="*/ 9606 w 10000"/>
                          <a:gd name="connsiteY40" fmla="*/ 65 h 10000"/>
                          <a:gd name="connsiteX41" fmla="*/ 9888 w 10000"/>
                          <a:gd name="connsiteY4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968 h 10000"/>
                          <a:gd name="connsiteX3" fmla="*/ 10000 w 10000"/>
                          <a:gd name="connsiteY3" fmla="*/ 1548 h 10000"/>
                          <a:gd name="connsiteX4" fmla="*/ 9972 w 10000"/>
                          <a:gd name="connsiteY4" fmla="*/ 2194 h 10000"/>
                          <a:gd name="connsiteX5" fmla="*/ 9972 w 10000"/>
                          <a:gd name="connsiteY5" fmla="*/ 2871 h 10000"/>
                          <a:gd name="connsiteX6" fmla="*/ 9972 w 10000"/>
                          <a:gd name="connsiteY6" fmla="*/ 3484 h 10000"/>
                          <a:gd name="connsiteX7" fmla="*/ 9972 w 10000"/>
                          <a:gd name="connsiteY7" fmla="*/ 4000 h 10000"/>
                          <a:gd name="connsiteX8" fmla="*/ 9972 w 10000"/>
                          <a:gd name="connsiteY8" fmla="*/ 4032 h 10000"/>
                          <a:gd name="connsiteX9" fmla="*/ 9972 w 10000"/>
                          <a:gd name="connsiteY9" fmla="*/ 4161 h 10000"/>
                          <a:gd name="connsiteX10" fmla="*/ 9972 w 10000"/>
                          <a:gd name="connsiteY10" fmla="*/ 4258 h 10000"/>
                          <a:gd name="connsiteX11" fmla="*/ 9915 w 10000"/>
                          <a:gd name="connsiteY11" fmla="*/ 4290 h 10000"/>
                          <a:gd name="connsiteX12" fmla="*/ 9915 w 10000"/>
                          <a:gd name="connsiteY12" fmla="*/ 4290 h 10000"/>
                          <a:gd name="connsiteX13" fmla="*/ 9888 w 10000"/>
                          <a:gd name="connsiteY13" fmla="*/ 4290 h 10000"/>
                          <a:gd name="connsiteX14" fmla="*/ 9859 w 10000"/>
                          <a:gd name="connsiteY14" fmla="*/ 4290 h 10000"/>
                          <a:gd name="connsiteX15" fmla="*/ 9859 w 10000"/>
                          <a:gd name="connsiteY15" fmla="*/ 4290 h 10000"/>
                          <a:gd name="connsiteX16" fmla="*/ 8789 w 10000"/>
                          <a:gd name="connsiteY16" fmla="*/ 3323 h 10000"/>
                          <a:gd name="connsiteX17" fmla="*/ 6451 w 10000"/>
                          <a:gd name="connsiteY17" fmla="*/ 6484 h 10000"/>
                          <a:gd name="connsiteX18" fmla="*/ 0 w 10000"/>
                          <a:gd name="connsiteY18" fmla="*/ 10000 h 10000"/>
                          <a:gd name="connsiteX19" fmla="*/ 5718 w 10000"/>
                          <a:gd name="connsiteY19" fmla="*/ 5387 h 10000"/>
                          <a:gd name="connsiteX20" fmla="*/ 7380 w 10000"/>
                          <a:gd name="connsiteY20" fmla="*/ 2065 h 10000"/>
                          <a:gd name="connsiteX21" fmla="*/ 7380 w 10000"/>
                          <a:gd name="connsiteY21" fmla="*/ 2065 h 10000"/>
                          <a:gd name="connsiteX22" fmla="*/ 7380 w 10000"/>
                          <a:gd name="connsiteY22" fmla="*/ 2065 h 10000"/>
                          <a:gd name="connsiteX23" fmla="*/ 6422 w 10000"/>
                          <a:gd name="connsiteY23" fmla="*/ 1161 h 10000"/>
                          <a:gd name="connsiteX24" fmla="*/ 6338 w 10000"/>
                          <a:gd name="connsiteY24" fmla="*/ 1097 h 10000"/>
                          <a:gd name="connsiteX25" fmla="*/ 6310 w 10000"/>
                          <a:gd name="connsiteY25" fmla="*/ 1032 h 10000"/>
                          <a:gd name="connsiteX26" fmla="*/ 6310 w 10000"/>
                          <a:gd name="connsiteY26" fmla="*/ 1000 h 10000"/>
                          <a:gd name="connsiteX27" fmla="*/ 6338 w 10000"/>
                          <a:gd name="connsiteY27" fmla="*/ 968 h 10000"/>
                          <a:gd name="connsiteX28" fmla="*/ 6395 w 10000"/>
                          <a:gd name="connsiteY28" fmla="*/ 968 h 10000"/>
                          <a:gd name="connsiteX29" fmla="*/ 6422 w 10000"/>
                          <a:gd name="connsiteY29" fmla="*/ 903 h 10000"/>
                          <a:gd name="connsiteX30" fmla="*/ 6451 w 10000"/>
                          <a:gd name="connsiteY30" fmla="*/ 903 h 10000"/>
                          <a:gd name="connsiteX31" fmla="*/ 6536 w 10000"/>
                          <a:gd name="connsiteY31" fmla="*/ 903 h 10000"/>
                          <a:gd name="connsiteX32" fmla="*/ 6648 w 10000"/>
                          <a:gd name="connsiteY32" fmla="*/ 871 h 10000"/>
                          <a:gd name="connsiteX33" fmla="*/ 6704 w 10000"/>
                          <a:gd name="connsiteY33" fmla="*/ 871 h 10000"/>
                          <a:gd name="connsiteX34" fmla="*/ 7155 w 10000"/>
                          <a:gd name="connsiteY34" fmla="*/ 742 h 10000"/>
                          <a:gd name="connsiteX35" fmla="*/ 7634 w 10000"/>
                          <a:gd name="connsiteY35" fmla="*/ 613 h 10000"/>
                          <a:gd name="connsiteX36" fmla="*/ 8197 w 10000"/>
                          <a:gd name="connsiteY36" fmla="*/ 452 h 10000"/>
                          <a:gd name="connsiteX37" fmla="*/ 8733 w 10000"/>
                          <a:gd name="connsiteY37" fmla="*/ 323 h 10000"/>
                          <a:gd name="connsiteX38" fmla="*/ 9211 w 10000"/>
                          <a:gd name="connsiteY38" fmla="*/ 194 h 10000"/>
                          <a:gd name="connsiteX39" fmla="*/ 9606 w 10000"/>
                          <a:gd name="connsiteY39" fmla="*/ 65 h 10000"/>
                          <a:gd name="connsiteX40" fmla="*/ 9888 w 10000"/>
                          <a:gd name="connsiteY4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10000 w 10000"/>
                          <a:gd name="connsiteY2" fmla="*/ 1548 h 10000"/>
                          <a:gd name="connsiteX3" fmla="*/ 9972 w 10000"/>
                          <a:gd name="connsiteY3" fmla="*/ 2194 h 10000"/>
                          <a:gd name="connsiteX4" fmla="*/ 9972 w 10000"/>
                          <a:gd name="connsiteY4" fmla="*/ 2871 h 10000"/>
                          <a:gd name="connsiteX5" fmla="*/ 9972 w 10000"/>
                          <a:gd name="connsiteY5" fmla="*/ 3484 h 10000"/>
                          <a:gd name="connsiteX6" fmla="*/ 9972 w 10000"/>
                          <a:gd name="connsiteY6" fmla="*/ 4000 h 10000"/>
                          <a:gd name="connsiteX7" fmla="*/ 9972 w 10000"/>
                          <a:gd name="connsiteY7" fmla="*/ 4032 h 10000"/>
                          <a:gd name="connsiteX8" fmla="*/ 9972 w 10000"/>
                          <a:gd name="connsiteY8" fmla="*/ 4161 h 10000"/>
                          <a:gd name="connsiteX9" fmla="*/ 9972 w 10000"/>
                          <a:gd name="connsiteY9" fmla="*/ 4258 h 10000"/>
                          <a:gd name="connsiteX10" fmla="*/ 9915 w 10000"/>
                          <a:gd name="connsiteY10" fmla="*/ 4290 h 10000"/>
                          <a:gd name="connsiteX11" fmla="*/ 9915 w 10000"/>
                          <a:gd name="connsiteY11" fmla="*/ 4290 h 10000"/>
                          <a:gd name="connsiteX12" fmla="*/ 9888 w 10000"/>
                          <a:gd name="connsiteY12" fmla="*/ 4290 h 10000"/>
                          <a:gd name="connsiteX13" fmla="*/ 9859 w 10000"/>
                          <a:gd name="connsiteY13" fmla="*/ 4290 h 10000"/>
                          <a:gd name="connsiteX14" fmla="*/ 9859 w 10000"/>
                          <a:gd name="connsiteY14" fmla="*/ 4290 h 10000"/>
                          <a:gd name="connsiteX15" fmla="*/ 8789 w 10000"/>
                          <a:gd name="connsiteY15" fmla="*/ 3323 h 10000"/>
                          <a:gd name="connsiteX16" fmla="*/ 6451 w 10000"/>
                          <a:gd name="connsiteY16" fmla="*/ 6484 h 10000"/>
                          <a:gd name="connsiteX17" fmla="*/ 0 w 10000"/>
                          <a:gd name="connsiteY17" fmla="*/ 10000 h 10000"/>
                          <a:gd name="connsiteX18" fmla="*/ 5718 w 10000"/>
                          <a:gd name="connsiteY18" fmla="*/ 5387 h 10000"/>
                          <a:gd name="connsiteX19" fmla="*/ 7380 w 10000"/>
                          <a:gd name="connsiteY19" fmla="*/ 2065 h 10000"/>
                          <a:gd name="connsiteX20" fmla="*/ 7380 w 10000"/>
                          <a:gd name="connsiteY20" fmla="*/ 2065 h 10000"/>
                          <a:gd name="connsiteX21" fmla="*/ 7380 w 10000"/>
                          <a:gd name="connsiteY21" fmla="*/ 2065 h 10000"/>
                          <a:gd name="connsiteX22" fmla="*/ 6422 w 10000"/>
                          <a:gd name="connsiteY22" fmla="*/ 1161 h 10000"/>
                          <a:gd name="connsiteX23" fmla="*/ 6338 w 10000"/>
                          <a:gd name="connsiteY23" fmla="*/ 1097 h 10000"/>
                          <a:gd name="connsiteX24" fmla="*/ 6310 w 10000"/>
                          <a:gd name="connsiteY24" fmla="*/ 1032 h 10000"/>
                          <a:gd name="connsiteX25" fmla="*/ 6310 w 10000"/>
                          <a:gd name="connsiteY25" fmla="*/ 1000 h 10000"/>
                          <a:gd name="connsiteX26" fmla="*/ 6338 w 10000"/>
                          <a:gd name="connsiteY26" fmla="*/ 968 h 10000"/>
                          <a:gd name="connsiteX27" fmla="*/ 6395 w 10000"/>
                          <a:gd name="connsiteY27" fmla="*/ 968 h 10000"/>
                          <a:gd name="connsiteX28" fmla="*/ 6422 w 10000"/>
                          <a:gd name="connsiteY28" fmla="*/ 903 h 10000"/>
                          <a:gd name="connsiteX29" fmla="*/ 6451 w 10000"/>
                          <a:gd name="connsiteY29" fmla="*/ 903 h 10000"/>
                          <a:gd name="connsiteX30" fmla="*/ 6536 w 10000"/>
                          <a:gd name="connsiteY30" fmla="*/ 903 h 10000"/>
                          <a:gd name="connsiteX31" fmla="*/ 6648 w 10000"/>
                          <a:gd name="connsiteY31" fmla="*/ 871 h 10000"/>
                          <a:gd name="connsiteX32" fmla="*/ 6704 w 10000"/>
                          <a:gd name="connsiteY32" fmla="*/ 871 h 10000"/>
                          <a:gd name="connsiteX33" fmla="*/ 7155 w 10000"/>
                          <a:gd name="connsiteY33" fmla="*/ 742 h 10000"/>
                          <a:gd name="connsiteX34" fmla="*/ 7634 w 10000"/>
                          <a:gd name="connsiteY34" fmla="*/ 613 h 10000"/>
                          <a:gd name="connsiteX35" fmla="*/ 8197 w 10000"/>
                          <a:gd name="connsiteY35" fmla="*/ 452 h 10000"/>
                          <a:gd name="connsiteX36" fmla="*/ 8733 w 10000"/>
                          <a:gd name="connsiteY36" fmla="*/ 323 h 10000"/>
                          <a:gd name="connsiteX37" fmla="*/ 9211 w 10000"/>
                          <a:gd name="connsiteY37" fmla="*/ 194 h 10000"/>
                          <a:gd name="connsiteX38" fmla="*/ 9606 w 10000"/>
                          <a:gd name="connsiteY38" fmla="*/ 65 h 10000"/>
                          <a:gd name="connsiteX39" fmla="*/ 9888 w 10000"/>
                          <a:gd name="connsiteY39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72 w 10000"/>
                          <a:gd name="connsiteY2" fmla="*/ 2194 h 10000"/>
                          <a:gd name="connsiteX3" fmla="*/ 9972 w 10000"/>
                          <a:gd name="connsiteY3" fmla="*/ 2871 h 10000"/>
                          <a:gd name="connsiteX4" fmla="*/ 9972 w 10000"/>
                          <a:gd name="connsiteY4" fmla="*/ 3484 h 10000"/>
                          <a:gd name="connsiteX5" fmla="*/ 9972 w 10000"/>
                          <a:gd name="connsiteY5" fmla="*/ 4000 h 10000"/>
                          <a:gd name="connsiteX6" fmla="*/ 9972 w 10000"/>
                          <a:gd name="connsiteY6" fmla="*/ 4032 h 10000"/>
                          <a:gd name="connsiteX7" fmla="*/ 9972 w 10000"/>
                          <a:gd name="connsiteY7" fmla="*/ 4161 h 10000"/>
                          <a:gd name="connsiteX8" fmla="*/ 9972 w 10000"/>
                          <a:gd name="connsiteY8" fmla="*/ 4258 h 10000"/>
                          <a:gd name="connsiteX9" fmla="*/ 9915 w 10000"/>
                          <a:gd name="connsiteY9" fmla="*/ 4290 h 10000"/>
                          <a:gd name="connsiteX10" fmla="*/ 9915 w 10000"/>
                          <a:gd name="connsiteY10" fmla="*/ 4290 h 10000"/>
                          <a:gd name="connsiteX11" fmla="*/ 9888 w 10000"/>
                          <a:gd name="connsiteY11" fmla="*/ 4290 h 10000"/>
                          <a:gd name="connsiteX12" fmla="*/ 9859 w 10000"/>
                          <a:gd name="connsiteY12" fmla="*/ 4290 h 10000"/>
                          <a:gd name="connsiteX13" fmla="*/ 9859 w 10000"/>
                          <a:gd name="connsiteY13" fmla="*/ 4290 h 10000"/>
                          <a:gd name="connsiteX14" fmla="*/ 8789 w 10000"/>
                          <a:gd name="connsiteY14" fmla="*/ 3323 h 10000"/>
                          <a:gd name="connsiteX15" fmla="*/ 6451 w 10000"/>
                          <a:gd name="connsiteY15" fmla="*/ 6484 h 10000"/>
                          <a:gd name="connsiteX16" fmla="*/ 0 w 10000"/>
                          <a:gd name="connsiteY16" fmla="*/ 10000 h 10000"/>
                          <a:gd name="connsiteX17" fmla="*/ 5718 w 10000"/>
                          <a:gd name="connsiteY17" fmla="*/ 5387 h 10000"/>
                          <a:gd name="connsiteX18" fmla="*/ 7380 w 10000"/>
                          <a:gd name="connsiteY18" fmla="*/ 2065 h 10000"/>
                          <a:gd name="connsiteX19" fmla="*/ 7380 w 10000"/>
                          <a:gd name="connsiteY19" fmla="*/ 2065 h 10000"/>
                          <a:gd name="connsiteX20" fmla="*/ 7380 w 10000"/>
                          <a:gd name="connsiteY20" fmla="*/ 2065 h 10000"/>
                          <a:gd name="connsiteX21" fmla="*/ 6422 w 10000"/>
                          <a:gd name="connsiteY21" fmla="*/ 1161 h 10000"/>
                          <a:gd name="connsiteX22" fmla="*/ 6338 w 10000"/>
                          <a:gd name="connsiteY22" fmla="*/ 1097 h 10000"/>
                          <a:gd name="connsiteX23" fmla="*/ 6310 w 10000"/>
                          <a:gd name="connsiteY23" fmla="*/ 1032 h 10000"/>
                          <a:gd name="connsiteX24" fmla="*/ 6310 w 10000"/>
                          <a:gd name="connsiteY24" fmla="*/ 1000 h 10000"/>
                          <a:gd name="connsiteX25" fmla="*/ 6338 w 10000"/>
                          <a:gd name="connsiteY25" fmla="*/ 968 h 10000"/>
                          <a:gd name="connsiteX26" fmla="*/ 6395 w 10000"/>
                          <a:gd name="connsiteY26" fmla="*/ 968 h 10000"/>
                          <a:gd name="connsiteX27" fmla="*/ 6422 w 10000"/>
                          <a:gd name="connsiteY27" fmla="*/ 903 h 10000"/>
                          <a:gd name="connsiteX28" fmla="*/ 6451 w 10000"/>
                          <a:gd name="connsiteY28" fmla="*/ 903 h 10000"/>
                          <a:gd name="connsiteX29" fmla="*/ 6536 w 10000"/>
                          <a:gd name="connsiteY29" fmla="*/ 903 h 10000"/>
                          <a:gd name="connsiteX30" fmla="*/ 6648 w 10000"/>
                          <a:gd name="connsiteY30" fmla="*/ 871 h 10000"/>
                          <a:gd name="connsiteX31" fmla="*/ 6704 w 10000"/>
                          <a:gd name="connsiteY31" fmla="*/ 871 h 10000"/>
                          <a:gd name="connsiteX32" fmla="*/ 7155 w 10000"/>
                          <a:gd name="connsiteY32" fmla="*/ 742 h 10000"/>
                          <a:gd name="connsiteX33" fmla="*/ 7634 w 10000"/>
                          <a:gd name="connsiteY33" fmla="*/ 613 h 10000"/>
                          <a:gd name="connsiteX34" fmla="*/ 8197 w 10000"/>
                          <a:gd name="connsiteY34" fmla="*/ 452 h 10000"/>
                          <a:gd name="connsiteX35" fmla="*/ 8733 w 10000"/>
                          <a:gd name="connsiteY35" fmla="*/ 323 h 10000"/>
                          <a:gd name="connsiteX36" fmla="*/ 9211 w 10000"/>
                          <a:gd name="connsiteY36" fmla="*/ 194 h 10000"/>
                          <a:gd name="connsiteX37" fmla="*/ 9606 w 10000"/>
                          <a:gd name="connsiteY37" fmla="*/ 65 h 10000"/>
                          <a:gd name="connsiteX38" fmla="*/ 9888 w 10000"/>
                          <a:gd name="connsiteY38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2871 h 10000"/>
                          <a:gd name="connsiteX3" fmla="*/ 9972 w 10003"/>
                          <a:gd name="connsiteY3" fmla="*/ 3484 h 10000"/>
                          <a:gd name="connsiteX4" fmla="*/ 9972 w 10003"/>
                          <a:gd name="connsiteY4" fmla="*/ 4000 h 10000"/>
                          <a:gd name="connsiteX5" fmla="*/ 9972 w 10003"/>
                          <a:gd name="connsiteY5" fmla="*/ 4032 h 10000"/>
                          <a:gd name="connsiteX6" fmla="*/ 9972 w 10003"/>
                          <a:gd name="connsiteY6" fmla="*/ 4161 h 10000"/>
                          <a:gd name="connsiteX7" fmla="*/ 9972 w 10003"/>
                          <a:gd name="connsiteY7" fmla="*/ 4258 h 10000"/>
                          <a:gd name="connsiteX8" fmla="*/ 9915 w 10003"/>
                          <a:gd name="connsiteY8" fmla="*/ 4290 h 10000"/>
                          <a:gd name="connsiteX9" fmla="*/ 9915 w 10003"/>
                          <a:gd name="connsiteY9" fmla="*/ 4290 h 10000"/>
                          <a:gd name="connsiteX10" fmla="*/ 9888 w 10003"/>
                          <a:gd name="connsiteY10" fmla="*/ 4290 h 10000"/>
                          <a:gd name="connsiteX11" fmla="*/ 9859 w 10003"/>
                          <a:gd name="connsiteY11" fmla="*/ 4290 h 10000"/>
                          <a:gd name="connsiteX12" fmla="*/ 9859 w 10003"/>
                          <a:gd name="connsiteY12" fmla="*/ 4290 h 10000"/>
                          <a:gd name="connsiteX13" fmla="*/ 8789 w 10003"/>
                          <a:gd name="connsiteY13" fmla="*/ 3323 h 10000"/>
                          <a:gd name="connsiteX14" fmla="*/ 6451 w 10003"/>
                          <a:gd name="connsiteY14" fmla="*/ 6484 h 10000"/>
                          <a:gd name="connsiteX15" fmla="*/ 0 w 10003"/>
                          <a:gd name="connsiteY15" fmla="*/ 10000 h 10000"/>
                          <a:gd name="connsiteX16" fmla="*/ 5718 w 10003"/>
                          <a:gd name="connsiteY16" fmla="*/ 5387 h 10000"/>
                          <a:gd name="connsiteX17" fmla="*/ 7380 w 10003"/>
                          <a:gd name="connsiteY17" fmla="*/ 2065 h 10000"/>
                          <a:gd name="connsiteX18" fmla="*/ 7380 w 10003"/>
                          <a:gd name="connsiteY18" fmla="*/ 2065 h 10000"/>
                          <a:gd name="connsiteX19" fmla="*/ 7380 w 10003"/>
                          <a:gd name="connsiteY19" fmla="*/ 2065 h 10000"/>
                          <a:gd name="connsiteX20" fmla="*/ 6422 w 10003"/>
                          <a:gd name="connsiteY20" fmla="*/ 1161 h 10000"/>
                          <a:gd name="connsiteX21" fmla="*/ 6338 w 10003"/>
                          <a:gd name="connsiteY21" fmla="*/ 1097 h 10000"/>
                          <a:gd name="connsiteX22" fmla="*/ 6310 w 10003"/>
                          <a:gd name="connsiteY22" fmla="*/ 1032 h 10000"/>
                          <a:gd name="connsiteX23" fmla="*/ 6310 w 10003"/>
                          <a:gd name="connsiteY23" fmla="*/ 1000 h 10000"/>
                          <a:gd name="connsiteX24" fmla="*/ 6338 w 10003"/>
                          <a:gd name="connsiteY24" fmla="*/ 968 h 10000"/>
                          <a:gd name="connsiteX25" fmla="*/ 6395 w 10003"/>
                          <a:gd name="connsiteY25" fmla="*/ 968 h 10000"/>
                          <a:gd name="connsiteX26" fmla="*/ 6422 w 10003"/>
                          <a:gd name="connsiteY26" fmla="*/ 903 h 10000"/>
                          <a:gd name="connsiteX27" fmla="*/ 6451 w 10003"/>
                          <a:gd name="connsiteY27" fmla="*/ 903 h 10000"/>
                          <a:gd name="connsiteX28" fmla="*/ 6536 w 10003"/>
                          <a:gd name="connsiteY28" fmla="*/ 903 h 10000"/>
                          <a:gd name="connsiteX29" fmla="*/ 6648 w 10003"/>
                          <a:gd name="connsiteY29" fmla="*/ 871 h 10000"/>
                          <a:gd name="connsiteX30" fmla="*/ 6704 w 10003"/>
                          <a:gd name="connsiteY30" fmla="*/ 871 h 10000"/>
                          <a:gd name="connsiteX31" fmla="*/ 7155 w 10003"/>
                          <a:gd name="connsiteY31" fmla="*/ 742 h 10000"/>
                          <a:gd name="connsiteX32" fmla="*/ 7634 w 10003"/>
                          <a:gd name="connsiteY32" fmla="*/ 613 h 10000"/>
                          <a:gd name="connsiteX33" fmla="*/ 8197 w 10003"/>
                          <a:gd name="connsiteY33" fmla="*/ 452 h 10000"/>
                          <a:gd name="connsiteX34" fmla="*/ 8733 w 10003"/>
                          <a:gd name="connsiteY34" fmla="*/ 323 h 10000"/>
                          <a:gd name="connsiteX35" fmla="*/ 9211 w 10003"/>
                          <a:gd name="connsiteY35" fmla="*/ 194 h 10000"/>
                          <a:gd name="connsiteX36" fmla="*/ 9606 w 10003"/>
                          <a:gd name="connsiteY36" fmla="*/ 65 h 10000"/>
                          <a:gd name="connsiteX37" fmla="*/ 9888 w 10003"/>
                          <a:gd name="connsiteY37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3484 h 10000"/>
                          <a:gd name="connsiteX3" fmla="*/ 9972 w 10003"/>
                          <a:gd name="connsiteY3" fmla="*/ 4000 h 10000"/>
                          <a:gd name="connsiteX4" fmla="*/ 9972 w 10003"/>
                          <a:gd name="connsiteY4" fmla="*/ 4032 h 10000"/>
                          <a:gd name="connsiteX5" fmla="*/ 9972 w 10003"/>
                          <a:gd name="connsiteY5" fmla="*/ 4161 h 10000"/>
                          <a:gd name="connsiteX6" fmla="*/ 9972 w 10003"/>
                          <a:gd name="connsiteY6" fmla="*/ 4258 h 10000"/>
                          <a:gd name="connsiteX7" fmla="*/ 9915 w 10003"/>
                          <a:gd name="connsiteY7" fmla="*/ 4290 h 10000"/>
                          <a:gd name="connsiteX8" fmla="*/ 9915 w 10003"/>
                          <a:gd name="connsiteY8" fmla="*/ 4290 h 10000"/>
                          <a:gd name="connsiteX9" fmla="*/ 9888 w 10003"/>
                          <a:gd name="connsiteY9" fmla="*/ 4290 h 10000"/>
                          <a:gd name="connsiteX10" fmla="*/ 9859 w 10003"/>
                          <a:gd name="connsiteY10" fmla="*/ 4290 h 10000"/>
                          <a:gd name="connsiteX11" fmla="*/ 9859 w 10003"/>
                          <a:gd name="connsiteY11" fmla="*/ 4290 h 10000"/>
                          <a:gd name="connsiteX12" fmla="*/ 8789 w 10003"/>
                          <a:gd name="connsiteY12" fmla="*/ 3323 h 10000"/>
                          <a:gd name="connsiteX13" fmla="*/ 6451 w 10003"/>
                          <a:gd name="connsiteY13" fmla="*/ 6484 h 10000"/>
                          <a:gd name="connsiteX14" fmla="*/ 0 w 10003"/>
                          <a:gd name="connsiteY14" fmla="*/ 10000 h 10000"/>
                          <a:gd name="connsiteX15" fmla="*/ 5718 w 10003"/>
                          <a:gd name="connsiteY15" fmla="*/ 5387 h 10000"/>
                          <a:gd name="connsiteX16" fmla="*/ 7380 w 10003"/>
                          <a:gd name="connsiteY16" fmla="*/ 2065 h 10000"/>
                          <a:gd name="connsiteX17" fmla="*/ 7380 w 10003"/>
                          <a:gd name="connsiteY17" fmla="*/ 2065 h 10000"/>
                          <a:gd name="connsiteX18" fmla="*/ 7380 w 10003"/>
                          <a:gd name="connsiteY18" fmla="*/ 2065 h 10000"/>
                          <a:gd name="connsiteX19" fmla="*/ 6422 w 10003"/>
                          <a:gd name="connsiteY19" fmla="*/ 1161 h 10000"/>
                          <a:gd name="connsiteX20" fmla="*/ 6338 w 10003"/>
                          <a:gd name="connsiteY20" fmla="*/ 1097 h 10000"/>
                          <a:gd name="connsiteX21" fmla="*/ 6310 w 10003"/>
                          <a:gd name="connsiteY21" fmla="*/ 1032 h 10000"/>
                          <a:gd name="connsiteX22" fmla="*/ 6310 w 10003"/>
                          <a:gd name="connsiteY22" fmla="*/ 1000 h 10000"/>
                          <a:gd name="connsiteX23" fmla="*/ 6338 w 10003"/>
                          <a:gd name="connsiteY23" fmla="*/ 968 h 10000"/>
                          <a:gd name="connsiteX24" fmla="*/ 6395 w 10003"/>
                          <a:gd name="connsiteY24" fmla="*/ 968 h 10000"/>
                          <a:gd name="connsiteX25" fmla="*/ 6422 w 10003"/>
                          <a:gd name="connsiteY25" fmla="*/ 903 h 10000"/>
                          <a:gd name="connsiteX26" fmla="*/ 6451 w 10003"/>
                          <a:gd name="connsiteY26" fmla="*/ 903 h 10000"/>
                          <a:gd name="connsiteX27" fmla="*/ 6536 w 10003"/>
                          <a:gd name="connsiteY27" fmla="*/ 903 h 10000"/>
                          <a:gd name="connsiteX28" fmla="*/ 6648 w 10003"/>
                          <a:gd name="connsiteY28" fmla="*/ 871 h 10000"/>
                          <a:gd name="connsiteX29" fmla="*/ 6704 w 10003"/>
                          <a:gd name="connsiteY29" fmla="*/ 871 h 10000"/>
                          <a:gd name="connsiteX30" fmla="*/ 7155 w 10003"/>
                          <a:gd name="connsiteY30" fmla="*/ 742 h 10000"/>
                          <a:gd name="connsiteX31" fmla="*/ 7634 w 10003"/>
                          <a:gd name="connsiteY31" fmla="*/ 613 h 10000"/>
                          <a:gd name="connsiteX32" fmla="*/ 8197 w 10003"/>
                          <a:gd name="connsiteY32" fmla="*/ 452 h 10000"/>
                          <a:gd name="connsiteX33" fmla="*/ 8733 w 10003"/>
                          <a:gd name="connsiteY33" fmla="*/ 323 h 10000"/>
                          <a:gd name="connsiteX34" fmla="*/ 9211 w 10003"/>
                          <a:gd name="connsiteY34" fmla="*/ 194 h 10000"/>
                          <a:gd name="connsiteX35" fmla="*/ 9606 w 10003"/>
                          <a:gd name="connsiteY35" fmla="*/ 65 h 10000"/>
                          <a:gd name="connsiteX36" fmla="*/ 9888 w 10003"/>
                          <a:gd name="connsiteY36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000 h 10000"/>
                          <a:gd name="connsiteX3" fmla="*/ 9972 w 10003"/>
                          <a:gd name="connsiteY3" fmla="*/ 4032 h 10000"/>
                          <a:gd name="connsiteX4" fmla="*/ 9972 w 10003"/>
                          <a:gd name="connsiteY4" fmla="*/ 4161 h 10000"/>
                          <a:gd name="connsiteX5" fmla="*/ 9972 w 10003"/>
                          <a:gd name="connsiteY5" fmla="*/ 4258 h 10000"/>
                          <a:gd name="connsiteX6" fmla="*/ 9915 w 10003"/>
                          <a:gd name="connsiteY6" fmla="*/ 4290 h 10000"/>
                          <a:gd name="connsiteX7" fmla="*/ 9915 w 10003"/>
                          <a:gd name="connsiteY7" fmla="*/ 4290 h 10000"/>
                          <a:gd name="connsiteX8" fmla="*/ 9888 w 10003"/>
                          <a:gd name="connsiteY8" fmla="*/ 4290 h 10000"/>
                          <a:gd name="connsiteX9" fmla="*/ 9859 w 10003"/>
                          <a:gd name="connsiteY9" fmla="*/ 4290 h 10000"/>
                          <a:gd name="connsiteX10" fmla="*/ 9859 w 10003"/>
                          <a:gd name="connsiteY10" fmla="*/ 4290 h 10000"/>
                          <a:gd name="connsiteX11" fmla="*/ 8789 w 10003"/>
                          <a:gd name="connsiteY11" fmla="*/ 3323 h 10000"/>
                          <a:gd name="connsiteX12" fmla="*/ 6451 w 10003"/>
                          <a:gd name="connsiteY12" fmla="*/ 6484 h 10000"/>
                          <a:gd name="connsiteX13" fmla="*/ 0 w 10003"/>
                          <a:gd name="connsiteY13" fmla="*/ 10000 h 10000"/>
                          <a:gd name="connsiteX14" fmla="*/ 5718 w 10003"/>
                          <a:gd name="connsiteY14" fmla="*/ 5387 h 10000"/>
                          <a:gd name="connsiteX15" fmla="*/ 7380 w 10003"/>
                          <a:gd name="connsiteY15" fmla="*/ 2065 h 10000"/>
                          <a:gd name="connsiteX16" fmla="*/ 7380 w 10003"/>
                          <a:gd name="connsiteY16" fmla="*/ 2065 h 10000"/>
                          <a:gd name="connsiteX17" fmla="*/ 7380 w 10003"/>
                          <a:gd name="connsiteY17" fmla="*/ 2065 h 10000"/>
                          <a:gd name="connsiteX18" fmla="*/ 6422 w 10003"/>
                          <a:gd name="connsiteY18" fmla="*/ 1161 h 10000"/>
                          <a:gd name="connsiteX19" fmla="*/ 6338 w 10003"/>
                          <a:gd name="connsiteY19" fmla="*/ 1097 h 10000"/>
                          <a:gd name="connsiteX20" fmla="*/ 6310 w 10003"/>
                          <a:gd name="connsiteY20" fmla="*/ 1032 h 10000"/>
                          <a:gd name="connsiteX21" fmla="*/ 6310 w 10003"/>
                          <a:gd name="connsiteY21" fmla="*/ 1000 h 10000"/>
                          <a:gd name="connsiteX22" fmla="*/ 6338 w 10003"/>
                          <a:gd name="connsiteY22" fmla="*/ 968 h 10000"/>
                          <a:gd name="connsiteX23" fmla="*/ 6395 w 10003"/>
                          <a:gd name="connsiteY23" fmla="*/ 968 h 10000"/>
                          <a:gd name="connsiteX24" fmla="*/ 6422 w 10003"/>
                          <a:gd name="connsiteY24" fmla="*/ 903 h 10000"/>
                          <a:gd name="connsiteX25" fmla="*/ 6451 w 10003"/>
                          <a:gd name="connsiteY25" fmla="*/ 903 h 10000"/>
                          <a:gd name="connsiteX26" fmla="*/ 6536 w 10003"/>
                          <a:gd name="connsiteY26" fmla="*/ 903 h 10000"/>
                          <a:gd name="connsiteX27" fmla="*/ 6648 w 10003"/>
                          <a:gd name="connsiteY27" fmla="*/ 871 h 10000"/>
                          <a:gd name="connsiteX28" fmla="*/ 6704 w 10003"/>
                          <a:gd name="connsiteY28" fmla="*/ 871 h 10000"/>
                          <a:gd name="connsiteX29" fmla="*/ 7155 w 10003"/>
                          <a:gd name="connsiteY29" fmla="*/ 742 h 10000"/>
                          <a:gd name="connsiteX30" fmla="*/ 7634 w 10003"/>
                          <a:gd name="connsiteY30" fmla="*/ 613 h 10000"/>
                          <a:gd name="connsiteX31" fmla="*/ 8197 w 10003"/>
                          <a:gd name="connsiteY31" fmla="*/ 452 h 10000"/>
                          <a:gd name="connsiteX32" fmla="*/ 8733 w 10003"/>
                          <a:gd name="connsiteY32" fmla="*/ 323 h 10000"/>
                          <a:gd name="connsiteX33" fmla="*/ 9211 w 10003"/>
                          <a:gd name="connsiteY33" fmla="*/ 194 h 10000"/>
                          <a:gd name="connsiteX34" fmla="*/ 9606 w 10003"/>
                          <a:gd name="connsiteY34" fmla="*/ 65 h 10000"/>
                          <a:gd name="connsiteX35" fmla="*/ 9888 w 10003"/>
                          <a:gd name="connsiteY35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000 h 10000"/>
                          <a:gd name="connsiteX3" fmla="*/ 9972 w 10003"/>
                          <a:gd name="connsiteY3" fmla="*/ 4161 h 10000"/>
                          <a:gd name="connsiteX4" fmla="*/ 9972 w 10003"/>
                          <a:gd name="connsiteY4" fmla="*/ 4258 h 10000"/>
                          <a:gd name="connsiteX5" fmla="*/ 9915 w 10003"/>
                          <a:gd name="connsiteY5" fmla="*/ 4290 h 10000"/>
                          <a:gd name="connsiteX6" fmla="*/ 9915 w 10003"/>
                          <a:gd name="connsiteY6" fmla="*/ 4290 h 10000"/>
                          <a:gd name="connsiteX7" fmla="*/ 9888 w 10003"/>
                          <a:gd name="connsiteY7" fmla="*/ 4290 h 10000"/>
                          <a:gd name="connsiteX8" fmla="*/ 9859 w 10003"/>
                          <a:gd name="connsiteY8" fmla="*/ 4290 h 10000"/>
                          <a:gd name="connsiteX9" fmla="*/ 9859 w 10003"/>
                          <a:gd name="connsiteY9" fmla="*/ 4290 h 10000"/>
                          <a:gd name="connsiteX10" fmla="*/ 8789 w 10003"/>
                          <a:gd name="connsiteY10" fmla="*/ 3323 h 10000"/>
                          <a:gd name="connsiteX11" fmla="*/ 6451 w 10003"/>
                          <a:gd name="connsiteY11" fmla="*/ 6484 h 10000"/>
                          <a:gd name="connsiteX12" fmla="*/ 0 w 10003"/>
                          <a:gd name="connsiteY12" fmla="*/ 10000 h 10000"/>
                          <a:gd name="connsiteX13" fmla="*/ 5718 w 10003"/>
                          <a:gd name="connsiteY13" fmla="*/ 5387 h 10000"/>
                          <a:gd name="connsiteX14" fmla="*/ 7380 w 10003"/>
                          <a:gd name="connsiteY14" fmla="*/ 2065 h 10000"/>
                          <a:gd name="connsiteX15" fmla="*/ 7380 w 10003"/>
                          <a:gd name="connsiteY15" fmla="*/ 2065 h 10000"/>
                          <a:gd name="connsiteX16" fmla="*/ 7380 w 10003"/>
                          <a:gd name="connsiteY16" fmla="*/ 2065 h 10000"/>
                          <a:gd name="connsiteX17" fmla="*/ 6422 w 10003"/>
                          <a:gd name="connsiteY17" fmla="*/ 1161 h 10000"/>
                          <a:gd name="connsiteX18" fmla="*/ 6338 w 10003"/>
                          <a:gd name="connsiteY18" fmla="*/ 1097 h 10000"/>
                          <a:gd name="connsiteX19" fmla="*/ 6310 w 10003"/>
                          <a:gd name="connsiteY19" fmla="*/ 1032 h 10000"/>
                          <a:gd name="connsiteX20" fmla="*/ 6310 w 10003"/>
                          <a:gd name="connsiteY20" fmla="*/ 1000 h 10000"/>
                          <a:gd name="connsiteX21" fmla="*/ 6338 w 10003"/>
                          <a:gd name="connsiteY21" fmla="*/ 968 h 10000"/>
                          <a:gd name="connsiteX22" fmla="*/ 6395 w 10003"/>
                          <a:gd name="connsiteY22" fmla="*/ 968 h 10000"/>
                          <a:gd name="connsiteX23" fmla="*/ 6422 w 10003"/>
                          <a:gd name="connsiteY23" fmla="*/ 903 h 10000"/>
                          <a:gd name="connsiteX24" fmla="*/ 6451 w 10003"/>
                          <a:gd name="connsiteY24" fmla="*/ 903 h 10000"/>
                          <a:gd name="connsiteX25" fmla="*/ 6536 w 10003"/>
                          <a:gd name="connsiteY25" fmla="*/ 903 h 10000"/>
                          <a:gd name="connsiteX26" fmla="*/ 6648 w 10003"/>
                          <a:gd name="connsiteY26" fmla="*/ 871 h 10000"/>
                          <a:gd name="connsiteX27" fmla="*/ 6704 w 10003"/>
                          <a:gd name="connsiteY27" fmla="*/ 871 h 10000"/>
                          <a:gd name="connsiteX28" fmla="*/ 7155 w 10003"/>
                          <a:gd name="connsiteY28" fmla="*/ 742 h 10000"/>
                          <a:gd name="connsiteX29" fmla="*/ 7634 w 10003"/>
                          <a:gd name="connsiteY29" fmla="*/ 613 h 10000"/>
                          <a:gd name="connsiteX30" fmla="*/ 8197 w 10003"/>
                          <a:gd name="connsiteY30" fmla="*/ 452 h 10000"/>
                          <a:gd name="connsiteX31" fmla="*/ 8733 w 10003"/>
                          <a:gd name="connsiteY31" fmla="*/ 323 h 10000"/>
                          <a:gd name="connsiteX32" fmla="*/ 9211 w 10003"/>
                          <a:gd name="connsiteY32" fmla="*/ 194 h 10000"/>
                          <a:gd name="connsiteX33" fmla="*/ 9606 w 10003"/>
                          <a:gd name="connsiteY33" fmla="*/ 65 h 10000"/>
                          <a:gd name="connsiteX34" fmla="*/ 9888 w 10003"/>
                          <a:gd name="connsiteY34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161 h 10000"/>
                          <a:gd name="connsiteX3" fmla="*/ 9972 w 10003"/>
                          <a:gd name="connsiteY3" fmla="*/ 4258 h 10000"/>
                          <a:gd name="connsiteX4" fmla="*/ 9915 w 10003"/>
                          <a:gd name="connsiteY4" fmla="*/ 4290 h 10000"/>
                          <a:gd name="connsiteX5" fmla="*/ 9915 w 10003"/>
                          <a:gd name="connsiteY5" fmla="*/ 4290 h 10000"/>
                          <a:gd name="connsiteX6" fmla="*/ 9888 w 10003"/>
                          <a:gd name="connsiteY6" fmla="*/ 4290 h 10000"/>
                          <a:gd name="connsiteX7" fmla="*/ 9859 w 10003"/>
                          <a:gd name="connsiteY7" fmla="*/ 4290 h 10000"/>
                          <a:gd name="connsiteX8" fmla="*/ 9859 w 10003"/>
                          <a:gd name="connsiteY8" fmla="*/ 4290 h 10000"/>
                          <a:gd name="connsiteX9" fmla="*/ 8789 w 10003"/>
                          <a:gd name="connsiteY9" fmla="*/ 3323 h 10000"/>
                          <a:gd name="connsiteX10" fmla="*/ 6451 w 10003"/>
                          <a:gd name="connsiteY10" fmla="*/ 6484 h 10000"/>
                          <a:gd name="connsiteX11" fmla="*/ 0 w 10003"/>
                          <a:gd name="connsiteY11" fmla="*/ 10000 h 10000"/>
                          <a:gd name="connsiteX12" fmla="*/ 5718 w 10003"/>
                          <a:gd name="connsiteY12" fmla="*/ 5387 h 10000"/>
                          <a:gd name="connsiteX13" fmla="*/ 7380 w 10003"/>
                          <a:gd name="connsiteY13" fmla="*/ 2065 h 10000"/>
                          <a:gd name="connsiteX14" fmla="*/ 7380 w 10003"/>
                          <a:gd name="connsiteY14" fmla="*/ 2065 h 10000"/>
                          <a:gd name="connsiteX15" fmla="*/ 7380 w 10003"/>
                          <a:gd name="connsiteY15" fmla="*/ 2065 h 10000"/>
                          <a:gd name="connsiteX16" fmla="*/ 6422 w 10003"/>
                          <a:gd name="connsiteY16" fmla="*/ 1161 h 10000"/>
                          <a:gd name="connsiteX17" fmla="*/ 6338 w 10003"/>
                          <a:gd name="connsiteY17" fmla="*/ 1097 h 10000"/>
                          <a:gd name="connsiteX18" fmla="*/ 6310 w 10003"/>
                          <a:gd name="connsiteY18" fmla="*/ 1032 h 10000"/>
                          <a:gd name="connsiteX19" fmla="*/ 6310 w 10003"/>
                          <a:gd name="connsiteY19" fmla="*/ 1000 h 10000"/>
                          <a:gd name="connsiteX20" fmla="*/ 6338 w 10003"/>
                          <a:gd name="connsiteY20" fmla="*/ 968 h 10000"/>
                          <a:gd name="connsiteX21" fmla="*/ 6395 w 10003"/>
                          <a:gd name="connsiteY21" fmla="*/ 968 h 10000"/>
                          <a:gd name="connsiteX22" fmla="*/ 6422 w 10003"/>
                          <a:gd name="connsiteY22" fmla="*/ 903 h 10000"/>
                          <a:gd name="connsiteX23" fmla="*/ 6451 w 10003"/>
                          <a:gd name="connsiteY23" fmla="*/ 903 h 10000"/>
                          <a:gd name="connsiteX24" fmla="*/ 6536 w 10003"/>
                          <a:gd name="connsiteY24" fmla="*/ 903 h 10000"/>
                          <a:gd name="connsiteX25" fmla="*/ 6648 w 10003"/>
                          <a:gd name="connsiteY25" fmla="*/ 871 h 10000"/>
                          <a:gd name="connsiteX26" fmla="*/ 6704 w 10003"/>
                          <a:gd name="connsiteY26" fmla="*/ 871 h 10000"/>
                          <a:gd name="connsiteX27" fmla="*/ 7155 w 10003"/>
                          <a:gd name="connsiteY27" fmla="*/ 742 h 10000"/>
                          <a:gd name="connsiteX28" fmla="*/ 7634 w 10003"/>
                          <a:gd name="connsiteY28" fmla="*/ 613 h 10000"/>
                          <a:gd name="connsiteX29" fmla="*/ 8197 w 10003"/>
                          <a:gd name="connsiteY29" fmla="*/ 452 h 10000"/>
                          <a:gd name="connsiteX30" fmla="*/ 8733 w 10003"/>
                          <a:gd name="connsiteY30" fmla="*/ 323 h 10000"/>
                          <a:gd name="connsiteX31" fmla="*/ 9211 w 10003"/>
                          <a:gd name="connsiteY31" fmla="*/ 194 h 10000"/>
                          <a:gd name="connsiteX32" fmla="*/ 9606 w 10003"/>
                          <a:gd name="connsiteY32" fmla="*/ 65 h 10000"/>
                          <a:gd name="connsiteX33" fmla="*/ 9888 w 10003"/>
                          <a:gd name="connsiteY33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161 h 10000"/>
                          <a:gd name="connsiteX3" fmla="*/ 9972 w 10003"/>
                          <a:gd name="connsiteY3" fmla="*/ 4258 h 10000"/>
                          <a:gd name="connsiteX4" fmla="*/ 9915 w 10003"/>
                          <a:gd name="connsiteY4" fmla="*/ 4290 h 10000"/>
                          <a:gd name="connsiteX5" fmla="*/ 9888 w 10003"/>
                          <a:gd name="connsiteY5" fmla="*/ 4290 h 10000"/>
                          <a:gd name="connsiteX6" fmla="*/ 9859 w 10003"/>
                          <a:gd name="connsiteY6" fmla="*/ 4290 h 10000"/>
                          <a:gd name="connsiteX7" fmla="*/ 9859 w 10003"/>
                          <a:gd name="connsiteY7" fmla="*/ 4290 h 10000"/>
                          <a:gd name="connsiteX8" fmla="*/ 8789 w 10003"/>
                          <a:gd name="connsiteY8" fmla="*/ 3323 h 10000"/>
                          <a:gd name="connsiteX9" fmla="*/ 6451 w 10003"/>
                          <a:gd name="connsiteY9" fmla="*/ 6484 h 10000"/>
                          <a:gd name="connsiteX10" fmla="*/ 0 w 10003"/>
                          <a:gd name="connsiteY10" fmla="*/ 10000 h 10000"/>
                          <a:gd name="connsiteX11" fmla="*/ 5718 w 10003"/>
                          <a:gd name="connsiteY11" fmla="*/ 5387 h 10000"/>
                          <a:gd name="connsiteX12" fmla="*/ 7380 w 10003"/>
                          <a:gd name="connsiteY12" fmla="*/ 2065 h 10000"/>
                          <a:gd name="connsiteX13" fmla="*/ 7380 w 10003"/>
                          <a:gd name="connsiteY13" fmla="*/ 2065 h 10000"/>
                          <a:gd name="connsiteX14" fmla="*/ 7380 w 10003"/>
                          <a:gd name="connsiteY14" fmla="*/ 2065 h 10000"/>
                          <a:gd name="connsiteX15" fmla="*/ 6422 w 10003"/>
                          <a:gd name="connsiteY15" fmla="*/ 1161 h 10000"/>
                          <a:gd name="connsiteX16" fmla="*/ 6338 w 10003"/>
                          <a:gd name="connsiteY16" fmla="*/ 1097 h 10000"/>
                          <a:gd name="connsiteX17" fmla="*/ 6310 w 10003"/>
                          <a:gd name="connsiteY17" fmla="*/ 1032 h 10000"/>
                          <a:gd name="connsiteX18" fmla="*/ 6310 w 10003"/>
                          <a:gd name="connsiteY18" fmla="*/ 1000 h 10000"/>
                          <a:gd name="connsiteX19" fmla="*/ 6338 w 10003"/>
                          <a:gd name="connsiteY19" fmla="*/ 968 h 10000"/>
                          <a:gd name="connsiteX20" fmla="*/ 6395 w 10003"/>
                          <a:gd name="connsiteY20" fmla="*/ 968 h 10000"/>
                          <a:gd name="connsiteX21" fmla="*/ 6422 w 10003"/>
                          <a:gd name="connsiteY21" fmla="*/ 903 h 10000"/>
                          <a:gd name="connsiteX22" fmla="*/ 6451 w 10003"/>
                          <a:gd name="connsiteY22" fmla="*/ 903 h 10000"/>
                          <a:gd name="connsiteX23" fmla="*/ 6536 w 10003"/>
                          <a:gd name="connsiteY23" fmla="*/ 903 h 10000"/>
                          <a:gd name="connsiteX24" fmla="*/ 6648 w 10003"/>
                          <a:gd name="connsiteY24" fmla="*/ 871 h 10000"/>
                          <a:gd name="connsiteX25" fmla="*/ 6704 w 10003"/>
                          <a:gd name="connsiteY25" fmla="*/ 871 h 10000"/>
                          <a:gd name="connsiteX26" fmla="*/ 7155 w 10003"/>
                          <a:gd name="connsiteY26" fmla="*/ 742 h 10000"/>
                          <a:gd name="connsiteX27" fmla="*/ 7634 w 10003"/>
                          <a:gd name="connsiteY27" fmla="*/ 613 h 10000"/>
                          <a:gd name="connsiteX28" fmla="*/ 8197 w 10003"/>
                          <a:gd name="connsiteY28" fmla="*/ 452 h 10000"/>
                          <a:gd name="connsiteX29" fmla="*/ 8733 w 10003"/>
                          <a:gd name="connsiteY29" fmla="*/ 323 h 10000"/>
                          <a:gd name="connsiteX30" fmla="*/ 9211 w 10003"/>
                          <a:gd name="connsiteY30" fmla="*/ 194 h 10000"/>
                          <a:gd name="connsiteX31" fmla="*/ 9606 w 10003"/>
                          <a:gd name="connsiteY31" fmla="*/ 65 h 10000"/>
                          <a:gd name="connsiteX32" fmla="*/ 9888 w 10003"/>
                          <a:gd name="connsiteY32" fmla="*/ 0 h 10000"/>
                          <a:gd name="connsiteX0" fmla="*/ 9888 w 10003"/>
                          <a:gd name="connsiteY0" fmla="*/ 0 h 10000"/>
                          <a:gd name="connsiteX1" fmla="*/ 10000 w 10003"/>
                          <a:gd name="connsiteY1" fmla="*/ 0 h 10000"/>
                          <a:gd name="connsiteX2" fmla="*/ 9972 w 10003"/>
                          <a:gd name="connsiteY2" fmla="*/ 4258 h 10000"/>
                          <a:gd name="connsiteX3" fmla="*/ 9915 w 10003"/>
                          <a:gd name="connsiteY3" fmla="*/ 4290 h 10000"/>
                          <a:gd name="connsiteX4" fmla="*/ 9888 w 10003"/>
                          <a:gd name="connsiteY4" fmla="*/ 4290 h 10000"/>
                          <a:gd name="connsiteX5" fmla="*/ 9859 w 10003"/>
                          <a:gd name="connsiteY5" fmla="*/ 4290 h 10000"/>
                          <a:gd name="connsiteX6" fmla="*/ 9859 w 10003"/>
                          <a:gd name="connsiteY6" fmla="*/ 4290 h 10000"/>
                          <a:gd name="connsiteX7" fmla="*/ 8789 w 10003"/>
                          <a:gd name="connsiteY7" fmla="*/ 3323 h 10000"/>
                          <a:gd name="connsiteX8" fmla="*/ 6451 w 10003"/>
                          <a:gd name="connsiteY8" fmla="*/ 6484 h 10000"/>
                          <a:gd name="connsiteX9" fmla="*/ 0 w 10003"/>
                          <a:gd name="connsiteY9" fmla="*/ 10000 h 10000"/>
                          <a:gd name="connsiteX10" fmla="*/ 5718 w 10003"/>
                          <a:gd name="connsiteY10" fmla="*/ 5387 h 10000"/>
                          <a:gd name="connsiteX11" fmla="*/ 7380 w 10003"/>
                          <a:gd name="connsiteY11" fmla="*/ 2065 h 10000"/>
                          <a:gd name="connsiteX12" fmla="*/ 7380 w 10003"/>
                          <a:gd name="connsiteY12" fmla="*/ 2065 h 10000"/>
                          <a:gd name="connsiteX13" fmla="*/ 7380 w 10003"/>
                          <a:gd name="connsiteY13" fmla="*/ 2065 h 10000"/>
                          <a:gd name="connsiteX14" fmla="*/ 6422 w 10003"/>
                          <a:gd name="connsiteY14" fmla="*/ 1161 h 10000"/>
                          <a:gd name="connsiteX15" fmla="*/ 6338 w 10003"/>
                          <a:gd name="connsiteY15" fmla="*/ 1097 h 10000"/>
                          <a:gd name="connsiteX16" fmla="*/ 6310 w 10003"/>
                          <a:gd name="connsiteY16" fmla="*/ 1032 h 10000"/>
                          <a:gd name="connsiteX17" fmla="*/ 6310 w 10003"/>
                          <a:gd name="connsiteY17" fmla="*/ 1000 h 10000"/>
                          <a:gd name="connsiteX18" fmla="*/ 6338 w 10003"/>
                          <a:gd name="connsiteY18" fmla="*/ 968 h 10000"/>
                          <a:gd name="connsiteX19" fmla="*/ 6395 w 10003"/>
                          <a:gd name="connsiteY19" fmla="*/ 968 h 10000"/>
                          <a:gd name="connsiteX20" fmla="*/ 6422 w 10003"/>
                          <a:gd name="connsiteY20" fmla="*/ 903 h 10000"/>
                          <a:gd name="connsiteX21" fmla="*/ 6451 w 10003"/>
                          <a:gd name="connsiteY21" fmla="*/ 903 h 10000"/>
                          <a:gd name="connsiteX22" fmla="*/ 6536 w 10003"/>
                          <a:gd name="connsiteY22" fmla="*/ 903 h 10000"/>
                          <a:gd name="connsiteX23" fmla="*/ 6648 w 10003"/>
                          <a:gd name="connsiteY23" fmla="*/ 871 h 10000"/>
                          <a:gd name="connsiteX24" fmla="*/ 6704 w 10003"/>
                          <a:gd name="connsiteY24" fmla="*/ 871 h 10000"/>
                          <a:gd name="connsiteX25" fmla="*/ 7155 w 10003"/>
                          <a:gd name="connsiteY25" fmla="*/ 742 h 10000"/>
                          <a:gd name="connsiteX26" fmla="*/ 7634 w 10003"/>
                          <a:gd name="connsiteY26" fmla="*/ 613 h 10000"/>
                          <a:gd name="connsiteX27" fmla="*/ 8197 w 10003"/>
                          <a:gd name="connsiteY27" fmla="*/ 452 h 10000"/>
                          <a:gd name="connsiteX28" fmla="*/ 8733 w 10003"/>
                          <a:gd name="connsiteY28" fmla="*/ 323 h 10000"/>
                          <a:gd name="connsiteX29" fmla="*/ 9211 w 10003"/>
                          <a:gd name="connsiteY29" fmla="*/ 194 h 10000"/>
                          <a:gd name="connsiteX30" fmla="*/ 9606 w 10003"/>
                          <a:gd name="connsiteY30" fmla="*/ 65 h 10000"/>
                          <a:gd name="connsiteX31" fmla="*/ 9888 w 10003"/>
                          <a:gd name="connsiteY3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15 w 10000"/>
                          <a:gd name="connsiteY2" fmla="*/ 4290 h 10000"/>
                          <a:gd name="connsiteX3" fmla="*/ 9888 w 10000"/>
                          <a:gd name="connsiteY3" fmla="*/ 4290 h 10000"/>
                          <a:gd name="connsiteX4" fmla="*/ 9859 w 10000"/>
                          <a:gd name="connsiteY4" fmla="*/ 4290 h 10000"/>
                          <a:gd name="connsiteX5" fmla="*/ 9859 w 10000"/>
                          <a:gd name="connsiteY5" fmla="*/ 4290 h 10000"/>
                          <a:gd name="connsiteX6" fmla="*/ 8789 w 10000"/>
                          <a:gd name="connsiteY6" fmla="*/ 3323 h 10000"/>
                          <a:gd name="connsiteX7" fmla="*/ 6451 w 10000"/>
                          <a:gd name="connsiteY7" fmla="*/ 6484 h 10000"/>
                          <a:gd name="connsiteX8" fmla="*/ 0 w 10000"/>
                          <a:gd name="connsiteY8" fmla="*/ 10000 h 10000"/>
                          <a:gd name="connsiteX9" fmla="*/ 5718 w 10000"/>
                          <a:gd name="connsiteY9" fmla="*/ 5387 h 10000"/>
                          <a:gd name="connsiteX10" fmla="*/ 7380 w 10000"/>
                          <a:gd name="connsiteY10" fmla="*/ 2065 h 10000"/>
                          <a:gd name="connsiteX11" fmla="*/ 7380 w 10000"/>
                          <a:gd name="connsiteY11" fmla="*/ 2065 h 10000"/>
                          <a:gd name="connsiteX12" fmla="*/ 7380 w 10000"/>
                          <a:gd name="connsiteY12" fmla="*/ 2065 h 10000"/>
                          <a:gd name="connsiteX13" fmla="*/ 6422 w 10000"/>
                          <a:gd name="connsiteY13" fmla="*/ 1161 h 10000"/>
                          <a:gd name="connsiteX14" fmla="*/ 6338 w 10000"/>
                          <a:gd name="connsiteY14" fmla="*/ 1097 h 10000"/>
                          <a:gd name="connsiteX15" fmla="*/ 6310 w 10000"/>
                          <a:gd name="connsiteY15" fmla="*/ 1032 h 10000"/>
                          <a:gd name="connsiteX16" fmla="*/ 6310 w 10000"/>
                          <a:gd name="connsiteY16" fmla="*/ 1000 h 10000"/>
                          <a:gd name="connsiteX17" fmla="*/ 6338 w 10000"/>
                          <a:gd name="connsiteY17" fmla="*/ 968 h 10000"/>
                          <a:gd name="connsiteX18" fmla="*/ 6395 w 10000"/>
                          <a:gd name="connsiteY18" fmla="*/ 968 h 10000"/>
                          <a:gd name="connsiteX19" fmla="*/ 6422 w 10000"/>
                          <a:gd name="connsiteY19" fmla="*/ 903 h 10000"/>
                          <a:gd name="connsiteX20" fmla="*/ 6451 w 10000"/>
                          <a:gd name="connsiteY20" fmla="*/ 903 h 10000"/>
                          <a:gd name="connsiteX21" fmla="*/ 6536 w 10000"/>
                          <a:gd name="connsiteY21" fmla="*/ 903 h 10000"/>
                          <a:gd name="connsiteX22" fmla="*/ 6648 w 10000"/>
                          <a:gd name="connsiteY22" fmla="*/ 871 h 10000"/>
                          <a:gd name="connsiteX23" fmla="*/ 6704 w 10000"/>
                          <a:gd name="connsiteY23" fmla="*/ 871 h 10000"/>
                          <a:gd name="connsiteX24" fmla="*/ 7155 w 10000"/>
                          <a:gd name="connsiteY24" fmla="*/ 742 h 10000"/>
                          <a:gd name="connsiteX25" fmla="*/ 7634 w 10000"/>
                          <a:gd name="connsiteY25" fmla="*/ 613 h 10000"/>
                          <a:gd name="connsiteX26" fmla="*/ 8197 w 10000"/>
                          <a:gd name="connsiteY26" fmla="*/ 452 h 10000"/>
                          <a:gd name="connsiteX27" fmla="*/ 8733 w 10000"/>
                          <a:gd name="connsiteY27" fmla="*/ 323 h 10000"/>
                          <a:gd name="connsiteX28" fmla="*/ 9211 w 10000"/>
                          <a:gd name="connsiteY28" fmla="*/ 194 h 10000"/>
                          <a:gd name="connsiteX29" fmla="*/ 9606 w 10000"/>
                          <a:gd name="connsiteY29" fmla="*/ 65 h 10000"/>
                          <a:gd name="connsiteX30" fmla="*/ 9888 w 10000"/>
                          <a:gd name="connsiteY3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915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9859 w 10000"/>
                          <a:gd name="connsiteY4" fmla="*/ 4290 h 10000"/>
                          <a:gd name="connsiteX5" fmla="*/ 8789 w 10000"/>
                          <a:gd name="connsiteY5" fmla="*/ 3323 h 10000"/>
                          <a:gd name="connsiteX6" fmla="*/ 6451 w 10000"/>
                          <a:gd name="connsiteY6" fmla="*/ 6484 h 10000"/>
                          <a:gd name="connsiteX7" fmla="*/ 0 w 10000"/>
                          <a:gd name="connsiteY7" fmla="*/ 10000 h 10000"/>
                          <a:gd name="connsiteX8" fmla="*/ 5718 w 10000"/>
                          <a:gd name="connsiteY8" fmla="*/ 5387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7380 w 10000"/>
                          <a:gd name="connsiteY11" fmla="*/ 2065 h 10000"/>
                          <a:gd name="connsiteX12" fmla="*/ 6422 w 10000"/>
                          <a:gd name="connsiteY12" fmla="*/ 1161 h 10000"/>
                          <a:gd name="connsiteX13" fmla="*/ 6338 w 10000"/>
                          <a:gd name="connsiteY13" fmla="*/ 1097 h 10000"/>
                          <a:gd name="connsiteX14" fmla="*/ 6310 w 10000"/>
                          <a:gd name="connsiteY14" fmla="*/ 1032 h 10000"/>
                          <a:gd name="connsiteX15" fmla="*/ 6310 w 10000"/>
                          <a:gd name="connsiteY15" fmla="*/ 1000 h 10000"/>
                          <a:gd name="connsiteX16" fmla="*/ 6338 w 10000"/>
                          <a:gd name="connsiteY16" fmla="*/ 968 h 10000"/>
                          <a:gd name="connsiteX17" fmla="*/ 6395 w 10000"/>
                          <a:gd name="connsiteY17" fmla="*/ 968 h 10000"/>
                          <a:gd name="connsiteX18" fmla="*/ 6422 w 10000"/>
                          <a:gd name="connsiteY18" fmla="*/ 903 h 10000"/>
                          <a:gd name="connsiteX19" fmla="*/ 6451 w 10000"/>
                          <a:gd name="connsiteY19" fmla="*/ 903 h 10000"/>
                          <a:gd name="connsiteX20" fmla="*/ 6536 w 10000"/>
                          <a:gd name="connsiteY20" fmla="*/ 903 h 10000"/>
                          <a:gd name="connsiteX21" fmla="*/ 6648 w 10000"/>
                          <a:gd name="connsiteY21" fmla="*/ 871 h 10000"/>
                          <a:gd name="connsiteX22" fmla="*/ 6704 w 10000"/>
                          <a:gd name="connsiteY22" fmla="*/ 871 h 10000"/>
                          <a:gd name="connsiteX23" fmla="*/ 7155 w 10000"/>
                          <a:gd name="connsiteY23" fmla="*/ 742 h 10000"/>
                          <a:gd name="connsiteX24" fmla="*/ 7634 w 10000"/>
                          <a:gd name="connsiteY24" fmla="*/ 613 h 10000"/>
                          <a:gd name="connsiteX25" fmla="*/ 8197 w 10000"/>
                          <a:gd name="connsiteY25" fmla="*/ 452 h 10000"/>
                          <a:gd name="connsiteX26" fmla="*/ 8733 w 10000"/>
                          <a:gd name="connsiteY26" fmla="*/ 323 h 10000"/>
                          <a:gd name="connsiteX27" fmla="*/ 9211 w 10000"/>
                          <a:gd name="connsiteY27" fmla="*/ 194 h 10000"/>
                          <a:gd name="connsiteX28" fmla="*/ 9606 w 10000"/>
                          <a:gd name="connsiteY28" fmla="*/ 65 h 10000"/>
                          <a:gd name="connsiteX29" fmla="*/ 9888 w 10000"/>
                          <a:gd name="connsiteY29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422 w 10000"/>
                          <a:gd name="connsiteY11" fmla="*/ 1161 h 10000"/>
                          <a:gd name="connsiteX12" fmla="*/ 6338 w 10000"/>
                          <a:gd name="connsiteY12" fmla="*/ 1097 h 10000"/>
                          <a:gd name="connsiteX13" fmla="*/ 6310 w 10000"/>
                          <a:gd name="connsiteY13" fmla="*/ 1032 h 10000"/>
                          <a:gd name="connsiteX14" fmla="*/ 6310 w 10000"/>
                          <a:gd name="connsiteY14" fmla="*/ 1000 h 10000"/>
                          <a:gd name="connsiteX15" fmla="*/ 6338 w 10000"/>
                          <a:gd name="connsiteY15" fmla="*/ 968 h 10000"/>
                          <a:gd name="connsiteX16" fmla="*/ 6395 w 10000"/>
                          <a:gd name="connsiteY16" fmla="*/ 968 h 10000"/>
                          <a:gd name="connsiteX17" fmla="*/ 6422 w 10000"/>
                          <a:gd name="connsiteY17" fmla="*/ 903 h 10000"/>
                          <a:gd name="connsiteX18" fmla="*/ 6451 w 10000"/>
                          <a:gd name="connsiteY18" fmla="*/ 903 h 10000"/>
                          <a:gd name="connsiteX19" fmla="*/ 6536 w 10000"/>
                          <a:gd name="connsiteY19" fmla="*/ 903 h 10000"/>
                          <a:gd name="connsiteX20" fmla="*/ 6648 w 10000"/>
                          <a:gd name="connsiteY20" fmla="*/ 871 h 10000"/>
                          <a:gd name="connsiteX21" fmla="*/ 6704 w 10000"/>
                          <a:gd name="connsiteY21" fmla="*/ 871 h 10000"/>
                          <a:gd name="connsiteX22" fmla="*/ 7155 w 10000"/>
                          <a:gd name="connsiteY22" fmla="*/ 742 h 10000"/>
                          <a:gd name="connsiteX23" fmla="*/ 7634 w 10000"/>
                          <a:gd name="connsiteY23" fmla="*/ 613 h 10000"/>
                          <a:gd name="connsiteX24" fmla="*/ 8197 w 10000"/>
                          <a:gd name="connsiteY24" fmla="*/ 452 h 10000"/>
                          <a:gd name="connsiteX25" fmla="*/ 8733 w 10000"/>
                          <a:gd name="connsiteY25" fmla="*/ 323 h 10000"/>
                          <a:gd name="connsiteX26" fmla="*/ 9211 w 10000"/>
                          <a:gd name="connsiteY26" fmla="*/ 194 h 10000"/>
                          <a:gd name="connsiteX27" fmla="*/ 9606 w 10000"/>
                          <a:gd name="connsiteY27" fmla="*/ 65 h 10000"/>
                          <a:gd name="connsiteX28" fmla="*/ 9888 w 10000"/>
                          <a:gd name="connsiteY28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422 w 10000"/>
                          <a:gd name="connsiteY11" fmla="*/ 1161 h 10000"/>
                          <a:gd name="connsiteX12" fmla="*/ 6310 w 10000"/>
                          <a:gd name="connsiteY12" fmla="*/ 1032 h 10000"/>
                          <a:gd name="connsiteX13" fmla="*/ 6310 w 10000"/>
                          <a:gd name="connsiteY13" fmla="*/ 1000 h 10000"/>
                          <a:gd name="connsiteX14" fmla="*/ 6338 w 10000"/>
                          <a:gd name="connsiteY14" fmla="*/ 968 h 10000"/>
                          <a:gd name="connsiteX15" fmla="*/ 6395 w 10000"/>
                          <a:gd name="connsiteY15" fmla="*/ 968 h 10000"/>
                          <a:gd name="connsiteX16" fmla="*/ 6422 w 10000"/>
                          <a:gd name="connsiteY16" fmla="*/ 903 h 10000"/>
                          <a:gd name="connsiteX17" fmla="*/ 6451 w 10000"/>
                          <a:gd name="connsiteY17" fmla="*/ 903 h 10000"/>
                          <a:gd name="connsiteX18" fmla="*/ 6536 w 10000"/>
                          <a:gd name="connsiteY18" fmla="*/ 903 h 10000"/>
                          <a:gd name="connsiteX19" fmla="*/ 6648 w 10000"/>
                          <a:gd name="connsiteY19" fmla="*/ 871 h 10000"/>
                          <a:gd name="connsiteX20" fmla="*/ 6704 w 10000"/>
                          <a:gd name="connsiteY20" fmla="*/ 871 h 10000"/>
                          <a:gd name="connsiteX21" fmla="*/ 7155 w 10000"/>
                          <a:gd name="connsiteY21" fmla="*/ 742 h 10000"/>
                          <a:gd name="connsiteX22" fmla="*/ 7634 w 10000"/>
                          <a:gd name="connsiteY22" fmla="*/ 613 h 10000"/>
                          <a:gd name="connsiteX23" fmla="*/ 8197 w 10000"/>
                          <a:gd name="connsiteY23" fmla="*/ 452 h 10000"/>
                          <a:gd name="connsiteX24" fmla="*/ 8733 w 10000"/>
                          <a:gd name="connsiteY24" fmla="*/ 323 h 10000"/>
                          <a:gd name="connsiteX25" fmla="*/ 9211 w 10000"/>
                          <a:gd name="connsiteY25" fmla="*/ 194 h 10000"/>
                          <a:gd name="connsiteX26" fmla="*/ 9606 w 10000"/>
                          <a:gd name="connsiteY26" fmla="*/ 65 h 10000"/>
                          <a:gd name="connsiteX27" fmla="*/ 9888 w 10000"/>
                          <a:gd name="connsiteY27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648 w 10000"/>
                          <a:gd name="connsiteY18" fmla="*/ 871 h 10000"/>
                          <a:gd name="connsiteX19" fmla="*/ 6704 w 10000"/>
                          <a:gd name="connsiteY19" fmla="*/ 871 h 10000"/>
                          <a:gd name="connsiteX20" fmla="*/ 7155 w 10000"/>
                          <a:gd name="connsiteY20" fmla="*/ 742 h 10000"/>
                          <a:gd name="connsiteX21" fmla="*/ 7634 w 10000"/>
                          <a:gd name="connsiteY21" fmla="*/ 613 h 10000"/>
                          <a:gd name="connsiteX22" fmla="*/ 8197 w 10000"/>
                          <a:gd name="connsiteY22" fmla="*/ 452 h 10000"/>
                          <a:gd name="connsiteX23" fmla="*/ 8733 w 10000"/>
                          <a:gd name="connsiteY23" fmla="*/ 323 h 10000"/>
                          <a:gd name="connsiteX24" fmla="*/ 9211 w 10000"/>
                          <a:gd name="connsiteY24" fmla="*/ 194 h 10000"/>
                          <a:gd name="connsiteX25" fmla="*/ 9606 w 10000"/>
                          <a:gd name="connsiteY25" fmla="*/ 65 h 10000"/>
                          <a:gd name="connsiteX26" fmla="*/ 9888 w 10000"/>
                          <a:gd name="connsiteY26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7155 w 10000"/>
                          <a:gd name="connsiteY19" fmla="*/ 742 h 10000"/>
                          <a:gd name="connsiteX20" fmla="*/ 7634 w 10000"/>
                          <a:gd name="connsiteY20" fmla="*/ 613 h 10000"/>
                          <a:gd name="connsiteX21" fmla="*/ 8197 w 10000"/>
                          <a:gd name="connsiteY21" fmla="*/ 452 h 10000"/>
                          <a:gd name="connsiteX22" fmla="*/ 8733 w 10000"/>
                          <a:gd name="connsiteY22" fmla="*/ 323 h 10000"/>
                          <a:gd name="connsiteX23" fmla="*/ 9211 w 10000"/>
                          <a:gd name="connsiteY23" fmla="*/ 194 h 10000"/>
                          <a:gd name="connsiteX24" fmla="*/ 9606 w 10000"/>
                          <a:gd name="connsiteY24" fmla="*/ 65 h 10000"/>
                          <a:gd name="connsiteX25" fmla="*/ 9888 w 10000"/>
                          <a:gd name="connsiteY25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7634 w 10000"/>
                          <a:gd name="connsiteY19" fmla="*/ 613 h 10000"/>
                          <a:gd name="connsiteX20" fmla="*/ 8197 w 10000"/>
                          <a:gd name="connsiteY20" fmla="*/ 452 h 10000"/>
                          <a:gd name="connsiteX21" fmla="*/ 8733 w 10000"/>
                          <a:gd name="connsiteY21" fmla="*/ 323 h 10000"/>
                          <a:gd name="connsiteX22" fmla="*/ 9211 w 10000"/>
                          <a:gd name="connsiteY22" fmla="*/ 194 h 10000"/>
                          <a:gd name="connsiteX23" fmla="*/ 9606 w 10000"/>
                          <a:gd name="connsiteY23" fmla="*/ 65 h 10000"/>
                          <a:gd name="connsiteX24" fmla="*/ 9888 w 10000"/>
                          <a:gd name="connsiteY24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8197 w 10000"/>
                          <a:gd name="connsiteY19" fmla="*/ 452 h 10000"/>
                          <a:gd name="connsiteX20" fmla="*/ 8733 w 10000"/>
                          <a:gd name="connsiteY20" fmla="*/ 323 h 10000"/>
                          <a:gd name="connsiteX21" fmla="*/ 9211 w 10000"/>
                          <a:gd name="connsiteY21" fmla="*/ 194 h 10000"/>
                          <a:gd name="connsiteX22" fmla="*/ 9606 w 10000"/>
                          <a:gd name="connsiteY22" fmla="*/ 65 h 10000"/>
                          <a:gd name="connsiteX23" fmla="*/ 9888 w 10000"/>
                          <a:gd name="connsiteY23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8733 w 10000"/>
                          <a:gd name="connsiteY19" fmla="*/ 323 h 10000"/>
                          <a:gd name="connsiteX20" fmla="*/ 9211 w 10000"/>
                          <a:gd name="connsiteY20" fmla="*/ 194 h 10000"/>
                          <a:gd name="connsiteX21" fmla="*/ 9606 w 10000"/>
                          <a:gd name="connsiteY21" fmla="*/ 65 h 10000"/>
                          <a:gd name="connsiteX22" fmla="*/ 9888 w 10000"/>
                          <a:gd name="connsiteY22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211 w 10000"/>
                          <a:gd name="connsiteY19" fmla="*/ 194 h 10000"/>
                          <a:gd name="connsiteX20" fmla="*/ 9606 w 10000"/>
                          <a:gd name="connsiteY20" fmla="*/ 65 h 10000"/>
                          <a:gd name="connsiteX21" fmla="*/ 9888 w 10000"/>
                          <a:gd name="connsiteY21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606 w 10000"/>
                          <a:gd name="connsiteY19" fmla="*/ 65 h 10000"/>
                          <a:gd name="connsiteX20" fmla="*/ 9888 w 10000"/>
                          <a:gd name="connsiteY20" fmla="*/ 0 h 10000"/>
                          <a:gd name="connsiteX0" fmla="*/ 9888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19" fmla="*/ 9888 w 10000"/>
                          <a:gd name="connsiteY19" fmla="*/ 0 h 10000"/>
                          <a:gd name="connsiteX0" fmla="*/ 6704 w 10000"/>
                          <a:gd name="connsiteY0" fmla="*/ 871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17" fmla="*/ 6536 w 10000"/>
                          <a:gd name="connsiteY17" fmla="*/ 903 h 10000"/>
                          <a:gd name="connsiteX18" fmla="*/ 6704 w 10000"/>
                          <a:gd name="connsiteY18" fmla="*/ 871 h 10000"/>
                          <a:gd name="connsiteX0" fmla="*/ 6536 w 10000"/>
                          <a:gd name="connsiteY0" fmla="*/ 1042 h 10139"/>
                          <a:gd name="connsiteX1" fmla="*/ 10000 w 10000"/>
                          <a:gd name="connsiteY1" fmla="*/ 139 h 10139"/>
                          <a:gd name="connsiteX2" fmla="*/ 9859 w 10000"/>
                          <a:gd name="connsiteY2" fmla="*/ 4429 h 10139"/>
                          <a:gd name="connsiteX3" fmla="*/ 9859 w 10000"/>
                          <a:gd name="connsiteY3" fmla="*/ 4429 h 10139"/>
                          <a:gd name="connsiteX4" fmla="*/ 8789 w 10000"/>
                          <a:gd name="connsiteY4" fmla="*/ 3462 h 10139"/>
                          <a:gd name="connsiteX5" fmla="*/ 6451 w 10000"/>
                          <a:gd name="connsiteY5" fmla="*/ 6623 h 10139"/>
                          <a:gd name="connsiteX6" fmla="*/ 0 w 10000"/>
                          <a:gd name="connsiteY6" fmla="*/ 10139 h 10139"/>
                          <a:gd name="connsiteX7" fmla="*/ 5718 w 10000"/>
                          <a:gd name="connsiteY7" fmla="*/ 5526 h 10139"/>
                          <a:gd name="connsiteX8" fmla="*/ 7380 w 10000"/>
                          <a:gd name="connsiteY8" fmla="*/ 2204 h 10139"/>
                          <a:gd name="connsiteX9" fmla="*/ 7380 w 10000"/>
                          <a:gd name="connsiteY9" fmla="*/ 2204 h 10139"/>
                          <a:gd name="connsiteX10" fmla="*/ 7380 w 10000"/>
                          <a:gd name="connsiteY10" fmla="*/ 2204 h 10139"/>
                          <a:gd name="connsiteX11" fmla="*/ 6310 w 10000"/>
                          <a:gd name="connsiteY11" fmla="*/ 1171 h 10139"/>
                          <a:gd name="connsiteX12" fmla="*/ 6310 w 10000"/>
                          <a:gd name="connsiteY12" fmla="*/ 1139 h 10139"/>
                          <a:gd name="connsiteX13" fmla="*/ 6338 w 10000"/>
                          <a:gd name="connsiteY13" fmla="*/ 1107 h 10139"/>
                          <a:gd name="connsiteX14" fmla="*/ 6395 w 10000"/>
                          <a:gd name="connsiteY14" fmla="*/ 1107 h 10139"/>
                          <a:gd name="connsiteX15" fmla="*/ 6422 w 10000"/>
                          <a:gd name="connsiteY15" fmla="*/ 1042 h 10139"/>
                          <a:gd name="connsiteX16" fmla="*/ 6451 w 10000"/>
                          <a:gd name="connsiteY16" fmla="*/ 1042 h 10139"/>
                          <a:gd name="connsiteX17" fmla="*/ 6536 w 10000"/>
                          <a:gd name="connsiteY17" fmla="*/ 1042 h 10139"/>
                          <a:gd name="connsiteX0" fmla="*/ 6451 w 10000"/>
                          <a:gd name="connsiteY0" fmla="*/ 903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16" fmla="*/ 6451 w 10000"/>
                          <a:gd name="connsiteY16" fmla="*/ 903 h 10000"/>
                          <a:gd name="connsiteX0" fmla="*/ 6422 w 10000"/>
                          <a:gd name="connsiteY0" fmla="*/ 903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14" fmla="*/ 6395 w 10000"/>
                          <a:gd name="connsiteY14" fmla="*/ 968 h 10000"/>
                          <a:gd name="connsiteX15" fmla="*/ 6422 w 10000"/>
                          <a:gd name="connsiteY15" fmla="*/ 903 h 10000"/>
                          <a:gd name="connsiteX0" fmla="*/ 6395 w 10000"/>
                          <a:gd name="connsiteY0" fmla="*/ 1099 h 10131"/>
                          <a:gd name="connsiteX1" fmla="*/ 10000 w 10000"/>
                          <a:gd name="connsiteY1" fmla="*/ 131 h 10131"/>
                          <a:gd name="connsiteX2" fmla="*/ 9859 w 10000"/>
                          <a:gd name="connsiteY2" fmla="*/ 4421 h 10131"/>
                          <a:gd name="connsiteX3" fmla="*/ 9859 w 10000"/>
                          <a:gd name="connsiteY3" fmla="*/ 4421 h 10131"/>
                          <a:gd name="connsiteX4" fmla="*/ 8789 w 10000"/>
                          <a:gd name="connsiteY4" fmla="*/ 3454 h 10131"/>
                          <a:gd name="connsiteX5" fmla="*/ 6451 w 10000"/>
                          <a:gd name="connsiteY5" fmla="*/ 6615 h 10131"/>
                          <a:gd name="connsiteX6" fmla="*/ 0 w 10000"/>
                          <a:gd name="connsiteY6" fmla="*/ 10131 h 10131"/>
                          <a:gd name="connsiteX7" fmla="*/ 5718 w 10000"/>
                          <a:gd name="connsiteY7" fmla="*/ 5518 h 10131"/>
                          <a:gd name="connsiteX8" fmla="*/ 7380 w 10000"/>
                          <a:gd name="connsiteY8" fmla="*/ 2196 h 10131"/>
                          <a:gd name="connsiteX9" fmla="*/ 7380 w 10000"/>
                          <a:gd name="connsiteY9" fmla="*/ 2196 h 10131"/>
                          <a:gd name="connsiteX10" fmla="*/ 7380 w 10000"/>
                          <a:gd name="connsiteY10" fmla="*/ 2196 h 10131"/>
                          <a:gd name="connsiteX11" fmla="*/ 6310 w 10000"/>
                          <a:gd name="connsiteY11" fmla="*/ 1163 h 10131"/>
                          <a:gd name="connsiteX12" fmla="*/ 6310 w 10000"/>
                          <a:gd name="connsiteY12" fmla="*/ 1131 h 10131"/>
                          <a:gd name="connsiteX13" fmla="*/ 6338 w 10000"/>
                          <a:gd name="connsiteY13" fmla="*/ 1099 h 10131"/>
                          <a:gd name="connsiteX14" fmla="*/ 6395 w 10000"/>
                          <a:gd name="connsiteY14" fmla="*/ 1099 h 10131"/>
                          <a:gd name="connsiteX0" fmla="*/ 6338 w 10000"/>
                          <a:gd name="connsiteY0" fmla="*/ 968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  <a:gd name="connsiteX12" fmla="*/ 6310 w 10000"/>
                          <a:gd name="connsiteY12" fmla="*/ 1000 h 10000"/>
                          <a:gd name="connsiteX13" fmla="*/ 6338 w 10000"/>
                          <a:gd name="connsiteY13" fmla="*/ 968 h 10000"/>
                          <a:gd name="connsiteX0" fmla="*/ 6310 w 10000"/>
                          <a:gd name="connsiteY0" fmla="*/ 1128 h 10128"/>
                          <a:gd name="connsiteX1" fmla="*/ 10000 w 10000"/>
                          <a:gd name="connsiteY1" fmla="*/ 128 h 10128"/>
                          <a:gd name="connsiteX2" fmla="*/ 9859 w 10000"/>
                          <a:gd name="connsiteY2" fmla="*/ 4418 h 10128"/>
                          <a:gd name="connsiteX3" fmla="*/ 9859 w 10000"/>
                          <a:gd name="connsiteY3" fmla="*/ 4418 h 10128"/>
                          <a:gd name="connsiteX4" fmla="*/ 8789 w 10000"/>
                          <a:gd name="connsiteY4" fmla="*/ 3451 h 10128"/>
                          <a:gd name="connsiteX5" fmla="*/ 6451 w 10000"/>
                          <a:gd name="connsiteY5" fmla="*/ 6612 h 10128"/>
                          <a:gd name="connsiteX6" fmla="*/ 0 w 10000"/>
                          <a:gd name="connsiteY6" fmla="*/ 10128 h 10128"/>
                          <a:gd name="connsiteX7" fmla="*/ 5718 w 10000"/>
                          <a:gd name="connsiteY7" fmla="*/ 5515 h 10128"/>
                          <a:gd name="connsiteX8" fmla="*/ 7380 w 10000"/>
                          <a:gd name="connsiteY8" fmla="*/ 2193 h 10128"/>
                          <a:gd name="connsiteX9" fmla="*/ 7380 w 10000"/>
                          <a:gd name="connsiteY9" fmla="*/ 2193 h 10128"/>
                          <a:gd name="connsiteX10" fmla="*/ 7380 w 10000"/>
                          <a:gd name="connsiteY10" fmla="*/ 2193 h 10128"/>
                          <a:gd name="connsiteX11" fmla="*/ 6310 w 10000"/>
                          <a:gd name="connsiteY11" fmla="*/ 1160 h 10128"/>
                          <a:gd name="connsiteX12" fmla="*/ 6310 w 10000"/>
                          <a:gd name="connsiteY12" fmla="*/ 1128 h 10128"/>
                          <a:gd name="connsiteX0" fmla="*/ 6310 w 10000"/>
                          <a:gd name="connsiteY0" fmla="*/ 1032 h 10000"/>
                          <a:gd name="connsiteX1" fmla="*/ 10000 w 10000"/>
                          <a:gd name="connsiteY1" fmla="*/ 0 h 10000"/>
                          <a:gd name="connsiteX2" fmla="*/ 9859 w 10000"/>
                          <a:gd name="connsiteY2" fmla="*/ 4290 h 10000"/>
                          <a:gd name="connsiteX3" fmla="*/ 9859 w 10000"/>
                          <a:gd name="connsiteY3" fmla="*/ 4290 h 10000"/>
                          <a:gd name="connsiteX4" fmla="*/ 8789 w 10000"/>
                          <a:gd name="connsiteY4" fmla="*/ 3323 h 10000"/>
                          <a:gd name="connsiteX5" fmla="*/ 6451 w 10000"/>
                          <a:gd name="connsiteY5" fmla="*/ 6484 h 10000"/>
                          <a:gd name="connsiteX6" fmla="*/ 0 w 10000"/>
                          <a:gd name="connsiteY6" fmla="*/ 10000 h 10000"/>
                          <a:gd name="connsiteX7" fmla="*/ 5718 w 10000"/>
                          <a:gd name="connsiteY7" fmla="*/ 5387 h 10000"/>
                          <a:gd name="connsiteX8" fmla="*/ 7380 w 10000"/>
                          <a:gd name="connsiteY8" fmla="*/ 2065 h 10000"/>
                          <a:gd name="connsiteX9" fmla="*/ 7380 w 10000"/>
                          <a:gd name="connsiteY9" fmla="*/ 2065 h 10000"/>
                          <a:gd name="connsiteX10" fmla="*/ 7380 w 10000"/>
                          <a:gd name="connsiteY10" fmla="*/ 2065 h 10000"/>
                          <a:gd name="connsiteX11" fmla="*/ 6310 w 10000"/>
                          <a:gd name="connsiteY11" fmla="*/ 1032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6310" y="1032"/>
                            </a:moveTo>
                            <a:lnTo>
                              <a:pt x="10000" y="0"/>
                            </a:lnTo>
                            <a:cubicBezTo>
                              <a:pt x="9995" y="715"/>
                              <a:pt x="9883" y="3575"/>
                              <a:pt x="9859" y="4290"/>
                            </a:cubicBezTo>
                            <a:lnTo>
                              <a:pt x="9859" y="4290"/>
                            </a:lnTo>
                            <a:lnTo>
                              <a:pt x="8789" y="3323"/>
                            </a:lnTo>
                            <a:cubicBezTo>
                              <a:pt x="8322" y="4165"/>
                              <a:pt x="7565" y="5364"/>
                              <a:pt x="6451" y="6484"/>
                            </a:cubicBezTo>
                            <a:cubicBezTo>
                              <a:pt x="4555" y="8013"/>
                              <a:pt x="1861" y="9489"/>
                              <a:pt x="0" y="10000"/>
                            </a:cubicBezTo>
                            <a:cubicBezTo>
                              <a:pt x="2552" y="8660"/>
                              <a:pt x="4458" y="7084"/>
                              <a:pt x="5718" y="5387"/>
                            </a:cubicBezTo>
                            <a:cubicBezTo>
                              <a:pt x="6295" y="4571"/>
                              <a:pt x="7138" y="3172"/>
                              <a:pt x="7380" y="2065"/>
                            </a:cubicBezTo>
                            <a:lnTo>
                              <a:pt x="7380" y="2065"/>
                            </a:lnTo>
                            <a:lnTo>
                              <a:pt x="7380" y="2065"/>
                            </a:lnTo>
                            <a:lnTo>
                              <a:pt x="6310" y="1032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9" name="Rectangle 179">
                        <a:extLst>
                          <a:ext uri="{FF2B5EF4-FFF2-40B4-BE49-F238E27FC236}">
                            <a16:creationId xmlns:a16="http://schemas.microsoft.com/office/drawing/2014/main" id="{AA69E4D9-643D-46BA-8AA0-ADBFD671A3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4239" y="6740470"/>
                        <a:ext cx="327143" cy="1186542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0" name="Rectangle 180">
                        <a:extLst>
                          <a:ext uri="{FF2B5EF4-FFF2-40B4-BE49-F238E27FC236}">
                            <a16:creationId xmlns:a16="http://schemas.microsoft.com/office/drawing/2014/main" id="{11352E7F-F9D9-4F5A-A6C6-DA81089377E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5454" y="7093576"/>
                        <a:ext cx="324547" cy="833436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1" name="Rectangle 181">
                        <a:extLst>
                          <a:ext uri="{FF2B5EF4-FFF2-40B4-BE49-F238E27FC236}">
                            <a16:creationId xmlns:a16="http://schemas.microsoft.com/office/drawing/2014/main" id="{CAF65491-357F-4654-96A0-9E4E7DB5B28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195929" y="7399948"/>
                        <a:ext cx="327143" cy="527064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2" name="Freeform 182">
                        <a:extLst>
                          <a:ext uri="{FF2B5EF4-FFF2-40B4-BE49-F238E27FC236}">
                            <a16:creationId xmlns:a16="http://schemas.microsoft.com/office/drawing/2014/main" id="{F4B52DB8-223F-4DE9-B10B-7B34D282705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-369887" y="6688824"/>
                        <a:ext cx="1489324" cy="1363085"/>
                      </a:xfrm>
                      <a:custGeom>
                        <a:avLst/>
                        <a:gdLst>
                          <a:gd name="T0" fmla="*/ 19 w 575"/>
                          <a:gd name="T1" fmla="*/ 0 h 530"/>
                          <a:gd name="T2" fmla="*/ 24 w 575"/>
                          <a:gd name="T3" fmla="*/ 0 h 530"/>
                          <a:gd name="T4" fmla="*/ 29 w 575"/>
                          <a:gd name="T5" fmla="*/ 3 h 530"/>
                          <a:gd name="T6" fmla="*/ 33 w 575"/>
                          <a:gd name="T7" fmla="*/ 7 h 530"/>
                          <a:gd name="T8" fmla="*/ 36 w 575"/>
                          <a:gd name="T9" fmla="*/ 12 h 530"/>
                          <a:gd name="T10" fmla="*/ 37 w 575"/>
                          <a:gd name="T11" fmla="*/ 18 h 530"/>
                          <a:gd name="T12" fmla="*/ 37 w 575"/>
                          <a:gd name="T13" fmla="*/ 492 h 530"/>
                          <a:gd name="T14" fmla="*/ 557 w 575"/>
                          <a:gd name="T15" fmla="*/ 492 h 530"/>
                          <a:gd name="T16" fmla="*/ 562 w 575"/>
                          <a:gd name="T17" fmla="*/ 494 h 530"/>
                          <a:gd name="T18" fmla="*/ 567 w 575"/>
                          <a:gd name="T19" fmla="*/ 496 h 530"/>
                          <a:gd name="T20" fmla="*/ 571 w 575"/>
                          <a:gd name="T21" fmla="*/ 500 h 530"/>
                          <a:gd name="T22" fmla="*/ 574 w 575"/>
                          <a:gd name="T23" fmla="*/ 505 h 530"/>
                          <a:gd name="T24" fmla="*/ 575 w 575"/>
                          <a:gd name="T25" fmla="*/ 512 h 530"/>
                          <a:gd name="T26" fmla="*/ 574 w 575"/>
                          <a:gd name="T27" fmla="*/ 517 h 530"/>
                          <a:gd name="T28" fmla="*/ 571 w 575"/>
                          <a:gd name="T29" fmla="*/ 522 h 530"/>
                          <a:gd name="T30" fmla="*/ 567 w 575"/>
                          <a:gd name="T31" fmla="*/ 526 h 530"/>
                          <a:gd name="T32" fmla="*/ 562 w 575"/>
                          <a:gd name="T33" fmla="*/ 529 h 530"/>
                          <a:gd name="T34" fmla="*/ 557 w 575"/>
                          <a:gd name="T35" fmla="*/ 530 h 530"/>
                          <a:gd name="T36" fmla="*/ 19 w 575"/>
                          <a:gd name="T37" fmla="*/ 530 h 530"/>
                          <a:gd name="T38" fmla="*/ 12 w 575"/>
                          <a:gd name="T39" fmla="*/ 529 h 530"/>
                          <a:gd name="T40" fmla="*/ 7 w 575"/>
                          <a:gd name="T41" fmla="*/ 526 h 530"/>
                          <a:gd name="T42" fmla="*/ 3 w 575"/>
                          <a:gd name="T43" fmla="*/ 522 h 530"/>
                          <a:gd name="T44" fmla="*/ 0 w 575"/>
                          <a:gd name="T45" fmla="*/ 517 h 530"/>
                          <a:gd name="T46" fmla="*/ 0 w 575"/>
                          <a:gd name="T47" fmla="*/ 512 h 530"/>
                          <a:gd name="T48" fmla="*/ 0 w 575"/>
                          <a:gd name="T49" fmla="*/ 18 h 530"/>
                          <a:gd name="T50" fmla="*/ 0 w 575"/>
                          <a:gd name="T51" fmla="*/ 12 h 530"/>
                          <a:gd name="T52" fmla="*/ 3 w 575"/>
                          <a:gd name="T53" fmla="*/ 7 h 530"/>
                          <a:gd name="T54" fmla="*/ 7 w 575"/>
                          <a:gd name="T55" fmla="*/ 3 h 530"/>
                          <a:gd name="T56" fmla="*/ 12 w 575"/>
                          <a:gd name="T57" fmla="*/ 0 h 530"/>
                          <a:gd name="T58" fmla="*/ 19 w 575"/>
                          <a:gd name="T59" fmla="*/ 0 h 530"/>
                          <a:gd name="connsiteX0" fmla="*/ 330 w 10000"/>
                          <a:gd name="connsiteY0" fmla="*/ 0 h 10000"/>
                          <a:gd name="connsiteX1" fmla="*/ 417 w 10000"/>
                          <a:gd name="connsiteY1" fmla="*/ 0 h 10000"/>
                          <a:gd name="connsiteX2" fmla="*/ 504 w 10000"/>
                          <a:gd name="connsiteY2" fmla="*/ 57 h 10000"/>
                          <a:gd name="connsiteX3" fmla="*/ 574 w 10000"/>
                          <a:gd name="connsiteY3" fmla="*/ 132 h 10000"/>
                          <a:gd name="connsiteX4" fmla="*/ 626 w 10000"/>
                          <a:gd name="connsiteY4" fmla="*/ 226 h 10000"/>
                          <a:gd name="connsiteX5" fmla="*/ 643 w 10000"/>
                          <a:gd name="connsiteY5" fmla="*/ 340 h 10000"/>
                          <a:gd name="connsiteX6" fmla="*/ 643 w 10000"/>
                          <a:gd name="connsiteY6" fmla="*/ 9283 h 10000"/>
                          <a:gd name="connsiteX7" fmla="*/ 9687 w 10000"/>
                          <a:gd name="connsiteY7" fmla="*/ 9283 h 10000"/>
                          <a:gd name="connsiteX8" fmla="*/ 9774 w 10000"/>
                          <a:gd name="connsiteY8" fmla="*/ 9321 h 10000"/>
                          <a:gd name="connsiteX9" fmla="*/ 9861 w 10000"/>
                          <a:gd name="connsiteY9" fmla="*/ 9358 h 10000"/>
                          <a:gd name="connsiteX10" fmla="*/ 9930 w 10000"/>
                          <a:gd name="connsiteY10" fmla="*/ 9434 h 10000"/>
                          <a:gd name="connsiteX11" fmla="*/ 9983 w 10000"/>
                          <a:gd name="connsiteY11" fmla="*/ 9528 h 10000"/>
                          <a:gd name="connsiteX12" fmla="*/ 10000 w 10000"/>
                          <a:gd name="connsiteY12" fmla="*/ 9660 h 10000"/>
                          <a:gd name="connsiteX13" fmla="*/ 9983 w 10000"/>
                          <a:gd name="connsiteY13" fmla="*/ 9755 h 10000"/>
                          <a:gd name="connsiteX14" fmla="*/ 9930 w 10000"/>
                          <a:gd name="connsiteY14" fmla="*/ 9849 h 10000"/>
                          <a:gd name="connsiteX15" fmla="*/ 9861 w 10000"/>
                          <a:gd name="connsiteY15" fmla="*/ 9925 h 10000"/>
                          <a:gd name="connsiteX16" fmla="*/ 9774 w 10000"/>
                          <a:gd name="connsiteY16" fmla="*/ 9981 h 10000"/>
                          <a:gd name="connsiteX17" fmla="*/ 9687 w 10000"/>
                          <a:gd name="connsiteY17" fmla="*/ 10000 h 10000"/>
                          <a:gd name="connsiteX18" fmla="*/ 330 w 10000"/>
                          <a:gd name="connsiteY18" fmla="*/ 10000 h 10000"/>
                          <a:gd name="connsiteX19" fmla="*/ 209 w 10000"/>
                          <a:gd name="connsiteY19" fmla="*/ 9981 h 10000"/>
                          <a:gd name="connsiteX20" fmla="*/ 122 w 10000"/>
                          <a:gd name="connsiteY20" fmla="*/ 9925 h 10000"/>
                          <a:gd name="connsiteX21" fmla="*/ 52 w 10000"/>
                          <a:gd name="connsiteY21" fmla="*/ 9849 h 10000"/>
                          <a:gd name="connsiteX22" fmla="*/ 0 w 10000"/>
                          <a:gd name="connsiteY22" fmla="*/ 9755 h 10000"/>
                          <a:gd name="connsiteX23" fmla="*/ 0 w 10000"/>
                          <a:gd name="connsiteY23" fmla="*/ 9660 h 10000"/>
                          <a:gd name="connsiteX24" fmla="*/ 0 w 10000"/>
                          <a:gd name="connsiteY24" fmla="*/ 340 h 10000"/>
                          <a:gd name="connsiteX25" fmla="*/ 52 w 10000"/>
                          <a:gd name="connsiteY25" fmla="*/ 132 h 10000"/>
                          <a:gd name="connsiteX26" fmla="*/ 122 w 10000"/>
                          <a:gd name="connsiteY26" fmla="*/ 57 h 10000"/>
                          <a:gd name="connsiteX27" fmla="*/ 209 w 10000"/>
                          <a:gd name="connsiteY27" fmla="*/ 0 h 10000"/>
                          <a:gd name="connsiteX28" fmla="*/ 330 w 10000"/>
                          <a:gd name="connsiteY28" fmla="*/ 0 h 10000"/>
                          <a:gd name="connsiteX0" fmla="*/ 330 w 10000"/>
                          <a:gd name="connsiteY0" fmla="*/ 438 h 10438"/>
                          <a:gd name="connsiteX1" fmla="*/ 417 w 10000"/>
                          <a:gd name="connsiteY1" fmla="*/ 438 h 10438"/>
                          <a:gd name="connsiteX2" fmla="*/ 504 w 10000"/>
                          <a:gd name="connsiteY2" fmla="*/ 495 h 10438"/>
                          <a:gd name="connsiteX3" fmla="*/ 574 w 10000"/>
                          <a:gd name="connsiteY3" fmla="*/ 570 h 10438"/>
                          <a:gd name="connsiteX4" fmla="*/ 626 w 10000"/>
                          <a:gd name="connsiteY4" fmla="*/ 664 h 10438"/>
                          <a:gd name="connsiteX5" fmla="*/ 643 w 10000"/>
                          <a:gd name="connsiteY5" fmla="*/ 778 h 10438"/>
                          <a:gd name="connsiteX6" fmla="*/ 643 w 10000"/>
                          <a:gd name="connsiteY6" fmla="*/ 9721 h 10438"/>
                          <a:gd name="connsiteX7" fmla="*/ 9687 w 10000"/>
                          <a:gd name="connsiteY7" fmla="*/ 9721 h 10438"/>
                          <a:gd name="connsiteX8" fmla="*/ 9774 w 10000"/>
                          <a:gd name="connsiteY8" fmla="*/ 9759 h 10438"/>
                          <a:gd name="connsiteX9" fmla="*/ 9861 w 10000"/>
                          <a:gd name="connsiteY9" fmla="*/ 9796 h 10438"/>
                          <a:gd name="connsiteX10" fmla="*/ 9930 w 10000"/>
                          <a:gd name="connsiteY10" fmla="*/ 9872 h 10438"/>
                          <a:gd name="connsiteX11" fmla="*/ 9983 w 10000"/>
                          <a:gd name="connsiteY11" fmla="*/ 9966 h 10438"/>
                          <a:gd name="connsiteX12" fmla="*/ 10000 w 10000"/>
                          <a:gd name="connsiteY12" fmla="*/ 10098 h 10438"/>
                          <a:gd name="connsiteX13" fmla="*/ 9983 w 10000"/>
                          <a:gd name="connsiteY13" fmla="*/ 10193 h 10438"/>
                          <a:gd name="connsiteX14" fmla="*/ 9930 w 10000"/>
                          <a:gd name="connsiteY14" fmla="*/ 10287 h 10438"/>
                          <a:gd name="connsiteX15" fmla="*/ 9861 w 10000"/>
                          <a:gd name="connsiteY15" fmla="*/ 10363 h 10438"/>
                          <a:gd name="connsiteX16" fmla="*/ 9774 w 10000"/>
                          <a:gd name="connsiteY16" fmla="*/ 10419 h 10438"/>
                          <a:gd name="connsiteX17" fmla="*/ 9687 w 10000"/>
                          <a:gd name="connsiteY17" fmla="*/ 10438 h 10438"/>
                          <a:gd name="connsiteX18" fmla="*/ 330 w 10000"/>
                          <a:gd name="connsiteY18" fmla="*/ 10438 h 10438"/>
                          <a:gd name="connsiteX19" fmla="*/ 209 w 10000"/>
                          <a:gd name="connsiteY19" fmla="*/ 10419 h 10438"/>
                          <a:gd name="connsiteX20" fmla="*/ 122 w 10000"/>
                          <a:gd name="connsiteY20" fmla="*/ 10363 h 10438"/>
                          <a:gd name="connsiteX21" fmla="*/ 52 w 10000"/>
                          <a:gd name="connsiteY21" fmla="*/ 10287 h 10438"/>
                          <a:gd name="connsiteX22" fmla="*/ 0 w 10000"/>
                          <a:gd name="connsiteY22" fmla="*/ 10193 h 10438"/>
                          <a:gd name="connsiteX23" fmla="*/ 0 w 10000"/>
                          <a:gd name="connsiteY23" fmla="*/ 10098 h 10438"/>
                          <a:gd name="connsiteX24" fmla="*/ 0 w 10000"/>
                          <a:gd name="connsiteY24" fmla="*/ 778 h 10438"/>
                          <a:gd name="connsiteX25" fmla="*/ 122 w 10000"/>
                          <a:gd name="connsiteY25" fmla="*/ 495 h 10438"/>
                          <a:gd name="connsiteX26" fmla="*/ 209 w 10000"/>
                          <a:gd name="connsiteY26" fmla="*/ 438 h 10438"/>
                          <a:gd name="connsiteX27" fmla="*/ 330 w 10000"/>
                          <a:gd name="connsiteY27" fmla="*/ 438 h 10438"/>
                          <a:gd name="connsiteX0" fmla="*/ 330 w 10000"/>
                          <a:gd name="connsiteY0" fmla="*/ 460 h 10460"/>
                          <a:gd name="connsiteX1" fmla="*/ 417 w 10000"/>
                          <a:gd name="connsiteY1" fmla="*/ 460 h 10460"/>
                          <a:gd name="connsiteX2" fmla="*/ 504 w 10000"/>
                          <a:gd name="connsiteY2" fmla="*/ 517 h 10460"/>
                          <a:gd name="connsiteX3" fmla="*/ 574 w 10000"/>
                          <a:gd name="connsiteY3" fmla="*/ 592 h 10460"/>
                          <a:gd name="connsiteX4" fmla="*/ 626 w 10000"/>
                          <a:gd name="connsiteY4" fmla="*/ 686 h 10460"/>
                          <a:gd name="connsiteX5" fmla="*/ 643 w 10000"/>
                          <a:gd name="connsiteY5" fmla="*/ 800 h 10460"/>
                          <a:gd name="connsiteX6" fmla="*/ 643 w 10000"/>
                          <a:gd name="connsiteY6" fmla="*/ 9743 h 10460"/>
                          <a:gd name="connsiteX7" fmla="*/ 9687 w 10000"/>
                          <a:gd name="connsiteY7" fmla="*/ 9743 h 10460"/>
                          <a:gd name="connsiteX8" fmla="*/ 9774 w 10000"/>
                          <a:gd name="connsiteY8" fmla="*/ 9781 h 10460"/>
                          <a:gd name="connsiteX9" fmla="*/ 9861 w 10000"/>
                          <a:gd name="connsiteY9" fmla="*/ 9818 h 10460"/>
                          <a:gd name="connsiteX10" fmla="*/ 9930 w 10000"/>
                          <a:gd name="connsiteY10" fmla="*/ 9894 h 10460"/>
                          <a:gd name="connsiteX11" fmla="*/ 9983 w 10000"/>
                          <a:gd name="connsiteY11" fmla="*/ 9988 h 10460"/>
                          <a:gd name="connsiteX12" fmla="*/ 10000 w 10000"/>
                          <a:gd name="connsiteY12" fmla="*/ 10120 h 10460"/>
                          <a:gd name="connsiteX13" fmla="*/ 9983 w 10000"/>
                          <a:gd name="connsiteY13" fmla="*/ 10215 h 10460"/>
                          <a:gd name="connsiteX14" fmla="*/ 9930 w 10000"/>
                          <a:gd name="connsiteY14" fmla="*/ 10309 h 10460"/>
                          <a:gd name="connsiteX15" fmla="*/ 9861 w 10000"/>
                          <a:gd name="connsiteY15" fmla="*/ 10385 h 10460"/>
                          <a:gd name="connsiteX16" fmla="*/ 9774 w 10000"/>
                          <a:gd name="connsiteY16" fmla="*/ 10441 h 10460"/>
                          <a:gd name="connsiteX17" fmla="*/ 9687 w 10000"/>
                          <a:gd name="connsiteY17" fmla="*/ 10460 h 10460"/>
                          <a:gd name="connsiteX18" fmla="*/ 330 w 10000"/>
                          <a:gd name="connsiteY18" fmla="*/ 10460 h 10460"/>
                          <a:gd name="connsiteX19" fmla="*/ 209 w 10000"/>
                          <a:gd name="connsiteY19" fmla="*/ 10441 h 10460"/>
                          <a:gd name="connsiteX20" fmla="*/ 122 w 10000"/>
                          <a:gd name="connsiteY20" fmla="*/ 10385 h 10460"/>
                          <a:gd name="connsiteX21" fmla="*/ 52 w 10000"/>
                          <a:gd name="connsiteY21" fmla="*/ 10309 h 10460"/>
                          <a:gd name="connsiteX22" fmla="*/ 0 w 10000"/>
                          <a:gd name="connsiteY22" fmla="*/ 10215 h 10460"/>
                          <a:gd name="connsiteX23" fmla="*/ 0 w 10000"/>
                          <a:gd name="connsiteY23" fmla="*/ 10120 h 10460"/>
                          <a:gd name="connsiteX24" fmla="*/ 0 w 10000"/>
                          <a:gd name="connsiteY24" fmla="*/ 800 h 10460"/>
                          <a:gd name="connsiteX25" fmla="*/ 209 w 10000"/>
                          <a:gd name="connsiteY25" fmla="*/ 460 h 10460"/>
                          <a:gd name="connsiteX26" fmla="*/ 330 w 10000"/>
                          <a:gd name="connsiteY26" fmla="*/ 460 h 10460"/>
                          <a:gd name="connsiteX0" fmla="*/ 330 w 10000"/>
                          <a:gd name="connsiteY0" fmla="*/ 460 h 10460"/>
                          <a:gd name="connsiteX1" fmla="*/ 417 w 10000"/>
                          <a:gd name="connsiteY1" fmla="*/ 460 h 10460"/>
                          <a:gd name="connsiteX2" fmla="*/ 504 w 10000"/>
                          <a:gd name="connsiteY2" fmla="*/ 517 h 10460"/>
                          <a:gd name="connsiteX3" fmla="*/ 574 w 10000"/>
                          <a:gd name="connsiteY3" fmla="*/ 592 h 10460"/>
                          <a:gd name="connsiteX4" fmla="*/ 626 w 10000"/>
                          <a:gd name="connsiteY4" fmla="*/ 686 h 10460"/>
                          <a:gd name="connsiteX5" fmla="*/ 643 w 10000"/>
                          <a:gd name="connsiteY5" fmla="*/ 800 h 10460"/>
                          <a:gd name="connsiteX6" fmla="*/ 643 w 10000"/>
                          <a:gd name="connsiteY6" fmla="*/ 9743 h 10460"/>
                          <a:gd name="connsiteX7" fmla="*/ 9687 w 10000"/>
                          <a:gd name="connsiteY7" fmla="*/ 9743 h 10460"/>
                          <a:gd name="connsiteX8" fmla="*/ 9774 w 10000"/>
                          <a:gd name="connsiteY8" fmla="*/ 9781 h 10460"/>
                          <a:gd name="connsiteX9" fmla="*/ 9861 w 10000"/>
                          <a:gd name="connsiteY9" fmla="*/ 9818 h 10460"/>
                          <a:gd name="connsiteX10" fmla="*/ 9930 w 10000"/>
                          <a:gd name="connsiteY10" fmla="*/ 9894 h 10460"/>
                          <a:gd name="connsiteX11" fmla="*/ 9983 w 10000"/>
                          <a:gd name="connsiteY11" fmla="*/ 9988 h 10460"/>
                          <a:gd name="connsiteX12" fmla="*/ 10000 w 10000"/>
                          <a:gd name="connsiteY12" fmla="*/ 10120 h 10460"/>
                          <a:gd name="connsiteX13" fmla="*/ 9983 w 10000"/>
                          <a:gd name="connsiteY13" fmla="*/ 10215 h 10460"/>
                          <a:gd name="connsiteX14" fmla="*/ 9930 w 10000"/>
                          <a:gd name="connsiteY14" fmla="*/ 10309 h 10460"/>
                          <a:gd name="connsiteX15" fmla="*/ 9861 w 10000"/>
                          <a:gd name="connsiteY15" fmla="*/ 10385 h 10460"/>
                          <a:gd name="connsiteX16" fmla="*/ 9774 w 10000"/>
                          <a:gd name="connsiteY16" fmla="*/ 10441 h 10460"/>
                          <a:gd name="connsiteX17" fmla="*/ 9687 w 10000"/>
                          <a:gd name="connsiteY17" fmla="*/ 10460 h 10460"/>
                          <a:gd name="connsiteX18" fmla="*/ 330 w 10000"/>
                          <a:gd name="connsiteY18" fmla="*/ 10460 h 10460"/>
                          <a:gd name="connsiteX19" fmla="*/ 209 w 10000"/>
                          <a:gd name="connsiteY19" fmla="*/ 10441 h 10460"/>
                          <a:gd name="connsiteX20" fmla="*/ 122 w 10000"/>
                          <a:gd name="connsiteY20" fmla="*/ 10385 h 10460"/>
                          <a:gd name="connsiteX21" fmla="*/ 52 w 10000"/>
                          <a:gd name="connsiteY21" fmla="*/ 10309 h 10460"/>
                          <a:gd name="connsiteX22" fmla="*/ 0 w 10000"/>
                          <a:gd name="connsiteY22" fmla="*/ 10215 h 10460"/>
                          <a:gd name="connsiteX23" fmla="*/ 0 w 10000"/>
                          <a:gd name="connsiteY23" fmla="*/ 10120 h 10460"/>
                          <a:gd name="connsiteX24" fmla="*/ 0 w 10000"/>
                          <a:gd name="connsiteY24" fmla="*/ 800 h 10460"/>
                          <a:gd name="connsiteX25" fmla="*/ 330 w 10000"/>
                          <a:gd name="connsiteY25" fmla="*/ 460 h 10460"/>
                          <a:gd name="connsiteX0" fmla="*/ 0 w 10000"/>
                          <a:gd name="connsiteY0" fmla="*/ 802 h 10462"/>
                          <a:gd name="connsiteX1" fmla="*/ 417 w 10000"/>
                          <a:gd name="connsiteY1" fmla="*/ 462 h 10462"/>
                          <a:gd name="connsiteX2" fmla="*/ 504 w 10000"/>
                          <a:gd name="connsiteY2" fmla="*/ 519 h 10462"/>
                          <a:gd name="connsiteX3" fmla="*/ 574 w 10000"/>
                          <a:gd name="connsiteY3" fmla="*/ 594 h 10462"/>
                          <a:gd name="connsiteX4" fmla="*/ 626 w 10000"/>
                          <a:gd name="connsiteY4" fmla="*/ 688 h 10462"/>
                          <a:gd name="connsiteX5" fmla="*/ 643 w 10000"/>
                          <a:gd name="connsiteY5" fmla="*/ 802 h 10462"/>
                          <a:gd name="connsiteX6" fmla="*/ 643 w 10000"/>
                          <a:gd name="connsiteY6" fmla="*/ 9745 h 10462"/>
                          <a:gd name="connsiteX7" fmla="*/ 9687 w 10000"/>
                          <a:gd name="connsiteY7" fmla="*/ 9745 h 10462"/>
                          <a:gd name="connsiteX8" fmla="*/ 9774 w 10000"/>
                          <a:gd name="connsiteY8" fmla="*/ 9783 h 10462"/>
                          <a:gd name="connsiteX9" fmla="*/ 9861 w 10000"/>
                          <a:gd name="connsiteY9" fmla="*/ 9820 h 10462"/>
                          <a:gd name="connsiteX10" fmla="*/ 9930 w 10000"/>
                          <a:gd name="connsiteY10" fmla="*/ 9896 h 10462"/>
                          <a:gd name="connsiteX11" fmla="*/ 9983 w 10000"/>
                          <a:gd name="connsiteY11" fmla="*/ 9990 h 10462"/>
                          <a:gd name="connsiteX12" fmla="*/ 10000 w 10000"/>
                          <a:gd name="connsiteY12" fmla="*/ 10122 h 10462"/>
                          <a:gd name="connsiteX13" fmla="*/ 9983 w 10000"/>
                          <a:gd name="connsiteY13" fmla="*/ 10217 h 10462"/>
                          <a:gd name="connsiteX14" fmla="*/ 9930 w 10000"/>
                          <a:gd name="connsiteY14" fmla="*/ 10311 h 10462"/>
                          <a:gd name="connsiteX15" fmla="*/ 9861 w 10000"/>
                          <a:gd name="connsiteY15" fmla="*/ 10387 h 10462"/>
                          <a:gd name="connsiteX16" fmla="*/ 9774 w 10000"/>
                          <a:gd name="connsiteY16" fmla="*/ 10443 h 10462"/>
                          <a:gd name="connsiteX17" fmla="*/ 9687 w 10000"/>
                          <a:gd name="connsiteY17" fmla="*/ 10462 h 10462"/>
                          <a:gd name="connsiteX18" fmla="*/ 330 w 10000"/>
                          <a:gd name="connsiteY18" fmla="*/ 10462 h 10462"/>
                          <a:gd name="connsiteX19" fmla="*/ 209 w 10000"/>
                          <a:gd name="connsiteY19" fmla="*/ 10443 h 10462"/>
                          <a:gd name="connsiteX20" fmla="*/ 122 w 10000"/>
                          <a:gd name="connsiteY20" fmla="*/ 10387 h 10462"/>
                          <a:gd name="connsiteX21" fmla="*/ 52 w 10000"/>
                          <a:gd name="connsiteY21" fmla="*/ 10311 h 10462"/>
                          <a:gd name="connsiteX22" fmla="*/ 0 w 10000"/>
                          <a:gd name="connsiteY22" fmla="*/ 10217 h 10462"/>
                          <a:gd name="connsiteX23" fmla="*/ 0 w 10000"/>
                          <a:gd name="connsiteY23" fmla="*/ 10122 h 10462"/>
                          <a:gd name="connsiteX24" fmla="*/ 0 w 10000"/>
                          <a:gd name="connsiteY24" fmla="*/ 802 h 10462"/>
                          <a:gd name="connsiteX0" fmla="*/ 0 w 10000"/>
                          <a:gd name="connsiteY0" fmla="*/ 784 h 10444"/>
                          <a:gd name="connsiteX1" fmla="*/ 504 w 10000"/>
                          <a:gd name="connsiteY1" fmla="*/ 501 h 10444"/>
                          <a:gd name="connsiteX2" fmla="*/ 574 w 10000"/>
                          <a:gd name="connsiteY2" fmla="*/ 576 h 10444"/>
                          <a:gd name="connsiteX3" fmla="*/ 626 w 10000"/>
                          <a:gd name="connsiteY3" fmla="*/ 670 h 10444"/>
                          <a:gd name="connsiteX4" fmla="*/ 643 w 10000"/>
                          <a:gd name="connsiteY4" fmla="*/ 784 h 10444"/>
                          <a:gd name="connsiteX5" fmla="*/ 643 w 10000"/>
                          <a:gd name="connsiteY5" fmla="*/ 9727 h 10444"/>
                          <a:gd name="connsiteX6" fmla="*/ 9687 w 10000"/>
                          <a:gd name="connsiteY6" fmla="*/ 9727 h 10444"/>
                          <a:gd name="connsiteX7" fmla="*/ 9774 w 10000"/>
                          <a:gd name="connsiteY7" fmla="*/ 9765 h 10444"/>
                          <a:gd name="connsiteX8" fmla="*/ 9861 w 10000"/>
                          <a:gd name="connsiteY8" fmla="*/ 9802 h 10444"/>
                          <a:gd name="connsiteX9" fmla="*/ 9930 w 10000"/>
                          <a:gd name="connsiteY9" fmla="*/ 9878 h 10444"/>
                          <a:gd name="connsiteX10" fmla="*/ 9983 w 10000"/>
                          <a:gd name="connsiteY10" fmla="*/ 9972 h 10444"/>
                          <a:gd name="connsiteX11" fmla="*/ 10000 w 10000"/>
                          <a:gd name="connsiteY11" fmla="*/ 10104 h 10444"/>
                          <a:gd name="connsiteX12" fmla="*/ 9983 w 10000"/>
                          <a:gd name="connsiteY12" fmla="*/ 10199 h 10444"/>
                          <a:gd name="connsiteX13" fmla="*/ 9930 w 10000"/>
                          <a:gd name="connsiteY13" fmla="*/ 10293 h 10444"/>
                          <a:gd name="connsiteX14" fmla="*/ 9861 w 10000"/>
                          <a:gd name="connsiteY14" fmla="*/ 10369 h 10444"/>
                          <a:gd name="connsiteX15" fmla="*/ 9774 w 10000"/>
                          <a:gd name="connsiteY15" fmla="*/ 10425 h 10444"/>
                          <a:gd name="connsiteX16" fmla="*/ 9687 w 10000"/>
                          <a:gd name="connsiteY16" fmla="*/ 10444 h 10444"/>
                          <a:gd name="connsiteX17" fmla="*/ 330 w 10000"/>
                          <a:gd name="connsiteY17" fmla="*/ 10444 h 10444"/>
                          <a:gd name="connsiteX18" fmla="*/ 209 w 10000"/>
                          <a:gd name="connsiteY18" fmla="*/ 10425 h 10444"/>
                          <a:gd name="connsiteX19" fmla="*/ 122 w 10000"/>
                          <a:gd name="connsiteY19" fmla="*/ 10369 h 10444"/>
                          <a:gd name="connsiteX20" fmla="*/ 52 w 10000"/>
                          <a:gd name="connsiteY20" fmla="*/ 10293 h 10444"/>
                          <a:gd name="connsiteX21" fmla="*/ 0 w 10000"/>
                          <a:gd name="connsiteY21" fmla="*/ 10199 h 10444"/>
                          <a:gd name="connsiteX22" fmla="*/ 0 w 10000"/>
                          <a:gd name="connsiteY22" fmla="*/ 10104 h 10444"/>
                          <a:gd name="connsiteX23" fmla="*/ 0 w 10000"/>
                          <a:gd name="connsiteY23" fmla="*/ 784 h 10444"/>
                          <a:gd name="connsiteX0" fmla="*/ 0 w 10000"/>
                          <a:gd name="connsiteY0" fmla="*/ 760 h 10420"/>
                          <a:gd name="connsiteX1" fmla="*/ 574 w 10000"/>
                          <a:gd name="connsiteY1" fmla="*/ 552 h 10420"/>
                          <a:gd name="connsiteX2" fmla="*/ 626 w 10000"/>
                          <a:gd name="connsiteY2" fmla="*/ 646 h 10420"/>
                          <a:gd name="connsiteX3" fmla="*/ 643 w 10000"/>
                          <a:gd name="connsiteY3" fmla="*/ 760 h 10420"/>
                          <a:gd name="connsiteX4" fmla="*/ 643 w 10000"/>
                          <a:gd name="connsiteY4" fmla="*/ 9703 h 10420"/>
                          <a:gd name="connsiteX5" fmla="*/ 9687 w 10000"/>
                          <a:gd name="connsiteY5" fmla="*/ 9703 h 10420"/>
                          <a:gd name="connsiteX6" fmla="*/ 9774 w 10000"/>
                          <a:gd name="connsiteY6" fmla="*/ 9741 h 10420"/>
                          <a:gd name="connsiteX7" fmla="*/ 9861 w 10000"/>
                          <a:gd name="connsiteY7" fmla="*/ 9778 h 10420"/>
                          <a:gd name="connsiteX8" fmla="*/ 9930 w 10000"/>
                          <a:gd name="connsiteY8" fmla="*/ 9854 h 10420"/>
                          <a:gd name="connsiteX9" fmla="*/ 9983 w 10000"/>
                          <a:gd name="connsiteY9" fmla="*/ 9948 h 10420"/>
                          <a:gd name="connsiteX10" fmla="*/ 10000 w 10000"/>
                          <a:gd name="connsiteY10" fmla="*/ 10080 h 10420"/>
                          <a:gd name="connsiteX11" fmla="*/ 9983 w 10000"/>
                          <a:gd name="connsiteY11" fmla="*/ 10175 h 10420"/>
                          <a:gd name="connsiteX12" fmla="*/ 9930 w 10000"/>
                          <a:gd name="connsiteY12" fmla="*/ 10269 h 10420"/>
                          <a:gd name="connsiteX13" fmla="*/ 9861 w 10000"/>
                          <a:gd name="connsiteY13" fmla="*/ 10345 h 10420"/>
                          <a:gd name="connsiteX14" fmla="*/ 9774 w 10000"/>
                          <a:gd name="connsiteY14" fmla="*/ 10401 h 10420"/>
                          <a:gd name="connsiteX15" fmla="*/ 9687 w 10000"/>
                          <a:gd name="connsiteY15" fmla="*/ 10420 h 10420"/>
                          <a:gd name="connsiteX16" fmla="*/ 330 w 10000"/>
                          <a:gd name="connsiteY16" fmla="*/ 10420 h 10420"/>
                          <a:gd name="connsiteX17" fmla="*/ 209 w 10000"/>
                          <a:gd name="connsiteY17" fmla="*/ 10401 h 10420"/>
                          <a:gd name="connsiteX18" fmla="*/ 122 w 10000"/>
                          <a:gd name="connsiteY18" fmla="*/ 10345 h 10420"/>
                          <a:gd name="connsiteX19" fmla="*/ 52 w 10000"/>
                          <a:gd name="connsiteY19" fmla="*/ 10269 h 10420"/>
                          <a:gd name="connsiteX20" fmla="*/ 0 w 10000"/>
                          <a:gd name="connsiteY20" fmla="*/ 10175 h 10420"/>
                          <a:gd name="connsiteX21" fmla="*/ 0 w 10000"/>
                          <a:gd name="connsiteY21" fmla="*/ 10080 h 10420"/>
                          <a:gd name="connsiteX22" fmla="*/ 0 w 10000"/>
                          <a:gd name="connsiteY22" fmla="*/ 760 h 10420"/>
                          <a:gd name="connsiteX0" fmla="*/ 0 w 10000"/>
                          <a:gd name="connsiteY0" fmla="*/ 730 h 10390"/>
                          <a:gd name="connsiteX1" fmla="*/ 626 w 10000"/>
                          <a:gd name="connsiteY1" fmla="*/ 616 h 10390"/>
                          <a:gd name="connsiteX2" fmla="*/ 643 w 10000"/>
                          <a:gd name="connsiteY2" fmla="*/ 730 h 10390"/>
                          <a:gd name="connsiteX3" fmla="*/ 643 w 10000"/>
                          <a:gd name="connsiteY3" fmla="*/ 9673 h 10390"/>
                          <a:gd name="connsiteX4" fmla="*/ 9687 w 10000"/>
                          <a:gd name="connsiteY4" fmla="*/ 9673 h 10390"/>
                          <a:gd name="connsiteX5" fmla="*/ 9774 w 10000"/>
                          <a:gd name="connsiteY5" fmla="*/ 9711 h 10390"/>
                          <a:gd name="connsiteX6" fmla="*/ 9861 w 10000"/>
                          <a:gd name="connsiteY6" fmla="*/ 9748 h 10390"/>
                          <a:gd name="connsiteX7" fmla="*/ 9930 w 10000"/>
                          <a:gd name="connsiteY7" fmla="*/ 9824 h 10390"/>
                          <a:gd name="connsiteX8" fmla="*/ 9983 w 10000"/>
                          <a:gd name="connsiteY8" fmla="*/ 9918 h 10390"/>
                          <a:gd name="connsiteX9" fmla="*/ 10000 w 10000"/>
                          <a:gd name="connsiteY9" fmla="*/ 10050 h 10390"/>
                          <a:gd name="connsiteX10" fmla="*/ 9983 w 10000"/>
                          <a:gd name="connsiteY10" fmla="*/ 10145 h 10390"/>
                          <a:gd name="connsiteX11" fmla="*/ 9930 w 10000"/>
                          <a:gd name="connsiteY11" fmla="*/ 10239 h 10390"/>
                          <a:gd name="connsiteX12" fmla="*/ 9861 w 10000"/>
                          <a:gd name="connsiteY12" fmla="*/ 10315 h 10390"/>
                          <a:gd name="connsiteX13" fmla="*/ 9774 w 10000"/>
                          <a:gd name="connsiteY13" fmla="*/ 10371 h 10390"/>
                          <a:gd name="connsiteX14" fmla="*/ 9687 w 10000"/>
                          <a:gd name="connsiteY14" fmla="*/ 10390 h 10390"/>
                          <a:gd name="connsiteX15" fmla="*/ 330 w 10000"/>
                          <a:gd name="connsiteY15" fmla="*/ 10390 h 10390"/>
                          <a:gd name="connsiteX16" fmla="*/ 209 w 10000"/>
                          <a:gd name="connsiteY16" fmla="*/ 10371 h 10390"/>
                          <a:gd name="connsiteX17" fmla="*/ 122 w 10000"/>
                          <a:gd name="connsiteY17" fmla="*/ 10315 h 10390"/>
                          <a:gd name="connsiteX18" fmla="*/ 52 w 10000"/>
                          <a:gd name="connsiteY18" fmla="*/ 10239 h 10390"/>
                          <a:gd name="connsiteX19" fmla="*/ 0 w 10000"/>
                          <a:gd name="connsiteY19" fmla="*/ 10145 h 10390"/>
                          <a:gd name="connsiteX20" fmla="*/ 0 w 10000"/>
                          <a:gd name="connsiteY20" fmla="*/ 10050 h 10390"/>
                          <a:gd name="connsiteX21" fmla="*/ 0 w 10000"/>
                          <a:gd name="connsiteY21" fmla="*/ 730 h 10390"/>
                          <a:gd name="connsiteX0" fmla="*/ 0 w 10000"/>
                          <a:gd name="connsiteY0" fmla="*/ 1141 h 10801"/>
                          <a:gd name="connsiteX1" fmla="*/ 643 w 10000"/>
                          <a:gd name="connsiteY1" fmla="*/ 1141 h 10801"/>
                          <a:gd name="connsiteX2" fmla="*/ 643 w 10000"/>
                          <a:gd name="connsiteY2" fmla="*/ 10084 h 10801"/>
                          <a:gd name="connsiteX3" fmla="*/ 9687 w 10000"/>
                          <a:gd name="connsiteY3" fmla="*/ 10084 h 10801"/>
                          <a:gd name="connsiteX4" fmla="*/ 9774 w 10000"/>
                          <a:gd name="connsiteY4" fmla="*/ 10122 h 10801"/>
                          <a:gd name="connsiteX5" fmla="*/ 9861 w 10000"/>
                          <a:gd name="connsiteY5" fmla="*/ 10159 h 10801"/>
                          <a:gd name="connsiteX6" fmla="*/ 9930 w 10000"/>
                          <a:gd name="connsiteY6" fmla="*/ 10235 h 10801"/>
                          <a:gd name="connsiteX7" fmla="*/ 9983 w 10000"/>
                          <a:gd name="connsiteY7" fmla="*/ 10329 h 10801"/>
                          <a:gd name="connsiteX8" fmla="*/ 10000 w 10000"/>
                          <a:gd name="connsiteY8" fmla="*/ 10461 h 10801"/>
                          <a:gd name="connsiteX9" fmla="*/ 9983 w 10000"/>
                          <a:gd name="connsiteY9" fmla="*/ 10556 h 10801"/>
                          <a:gd name="connsiteX10" fmla="*/ 9930 w 10000"/>
                          <a:gd name="connsiteY10" fmla="*/ 10650 h 10801"/>
                          <a:gd name="connsiteX11" fmla="*/ 9861 w 10000"/>
                          <a:gd name="connsiteY11" fmla="*/ 10726 h 10801"/>
                          <a:gd name="connsiteX12" fmla="*/ 9774 w 10000"/>
                          <a:gd name="connsiteY12" fmla="*/ 10782 h 10801"/>
                          <a:gd name="connsiteX13" fmla="*/ 9687 w 10000"/>
                          <a:gd name="connsiteY13" fmla="*/ 10801 h 10801"/>
                          <a:gd name="connsiteX14" fmla="*/ 330 w 10000"/>
                          <a:gd name="connsiteY14" fmla="*/ 10801 h 10801"/>
                          <a:gd name="connsiteX15" fmla="*/ 209 w 10000"/>
                          <a:gd name="connsiteY15" fmla="*/ 10782 h 10801"/>
                          <a:gd name="connsiteX16" fmla="*/ 122 w 10000"/>
                          <a:gd name="connsiteY16" fmla="*/ 10726 h 10801"/>
                          <a:gd name="connsiteX17" fmla="*/ 52 w 10000"/>
                          <a:gd name="connsiteY17" fmla="*/ 10650 h 10801"/>
                          <a:gd name="connsiteX18" fmla="*/ 0 w 10000"/>
                          <a:gd name="connsiteY18" fmla="*/ 10556 h 10801"/>
                          <a:gd name="connsiteX19" fmla="*/ 0 w 10000"/>
                          <a:gd name="connsiteY19" fmla="*/ 10461 h 10801"/>
                          <a:gd name="connsiteX20" fmla="*/ 0 w 10000"/>
                          <a:gd name="connsiteY20" fmla="*/ 1141 h 10801"/>
                          <a:gd name="connsiteX0" fmla="*/ 0 w 10000"/>
                          <a:gd name="connsiteY0" fmla="*/ 733 h 10393"/>
                          <a:gd name="connsiteX1" fmla="*/ 643 w 10000"/>
                          <a:gd name="connsiteY1" fmla="*/ 733 h 10393"/>
                          <a:gd name="connsiteX2" fmla="*/ 643 w 10000"/>
                          <a:gd name="connsiteY2" fmla="*/ 9676 h 10393"/>
                          <a:gd name="connsiteX3" fmla="*/ 9687 w 10000"/>
                          <a:gd name="connsiteY3" fmla="*/ 9676 h 10393"/>
                          <a:gd name="connsiteX4" fmla="*/ 9774 w 10000"/>
                          <a:gd name="connsiteY4" fmla="*/ 9714 h 10393"/>
                          <a:gd name="connsiteX5" fmla="*/ 9861 w 10000"/>
                          <a:gd name="connsiteY5" fmla="*/ 9751 h 10393"/>
                          <a:gd name="connsiteX6" fmla="*/ 9930 w 10000"/>
                          <a:gd name="connsiteY6" fmla="*/ 9827 h 10393"/>
                          <a:gd name="connsiteX7" fmla="*/ 9983 w 10000"/>
                          <a:gd name="connsiteY7" fmla="*/ 9921 h 10393"/>
                          <a:gd name="connsiteX8" fmla="*/ 10000 w 10000"/>
                          <a:gd name="connsiteY8" fmla="*/ 10053 h 10393"/>
                          <a:gd name="connsiteX9" fmla="*/ 9983 w 10000"/>
                          <a:gd name="connsiteY9" fmla="*/ 10148 h 10393"/>
                          <a:gd name="connsiteX10" fmla="*/ 9930 w 10000"/>
                          <a:gd name="connsiteY10" fmla="*/ 10242 h 10393"/>
                          <a:gd name="connsiteX11" fmla="*/ 9861 w 10000"/>
                          <a:gd name="connsiteY11" fmla="*/ 10318 h 10393"/>
                          <a:gd name="connsiteX12" fmla="*/ 9774 w 10000"/>
                          <a:gd name="connsiteY12" fmla="*/ 10374 h 10393"/>
                          <a:gd name="connsiteX13" fmla="*/ 9687 w 10000"/>
                          <a:gd name="connsiteY13" fmla="*/ 10393 h 10393"/>
                          <a:gd name="connsiteX14" fmla="*/ 330 w 10000"/>
                          <a:gd name="connsiteY14" fmla="*/ 10393 h 10393"/>
                          <a:gd name="connsiteX15" fmla="*/ 209 w 10000"/>
                          <a:gd name="connsiteY15" fmla="*/ 10374 h 10393"/>
                          <a:gd name="connsiteX16" fmla="*/ 122 w 10000"/>
                          <a:gd name="connsiteY16" fmla="*/ 10318 h 10393"/>
                          <a:gd name="connsiteX17" fmla="*/ 52 w 10000"/>
                          <a:gd name="connsiteY17" fmla="*/ 10242 h 10393"/>
                          <a:gd name="connsiteX18" fmla="*/ 0 w 10000"/>
                          <a:gd name="connsiteY18" fmla="*/ 10148 h 10393"/>
                          <a:gd name="connsiteX19" fmla="*/ 0 w 10000"/>
                          <a:gd name="connsiteY19" fmla="*/ 10053 h 10393"/>
                          <a:gd name="connsiteX20" fmla="*/ 0 w 10000"/>
                          <a:gd name="connsiteY20" fmla="*/ 733 h 10393"/>
                          <a:gd name="connsiteX0" fmla="*/ 0 w 10000"/>
                          <a:gd name="connsiteY0" fmla="*/ 214 h 9874"/>
                          <a:gd name="connsiteX1" fmla="*/ 643 w 10000"/>
                          <a:gd name="connsiteY1" fmla="*/ 214 h 9874"/>
                          <a:gd name="connsiteX2" fmla="*/ 643 w 10000"/>
                          <a:gd name="connsiteY2" fmla="*/ 9157 h 9874"/>
                          <a:gd name="connsiteX3" fmla="*/ 9687 w 10000"/>
                          <a:gd name="connsiteY3" fmla="*/ 9157 h 9874"/>
                          <a:gd name="connsiteX4" fmla="*/ 9774 w 10000"/>
                          <a:gd name="connsiteY4" fmla="*/ 9195 h 9874"/>
                          <a:gd name="connsiteX5" fmla="*/ 9861 w 10000"/>
                          <a:gd name="connsiteY5" fmla="*/ 9232 h 9874"/>
                          <a:gd name="connsiteX6" fmla="*/ 9930 w 10000"/>
                          <a:gd name="connsiteY6" fmla="*/ 9308 h 9874"/>
                          <a:gd name="connsiteX7" fmla="*/ 9983 w 10000"/>
                          <a:gd name="connsiteY7" fmla="*/ 9402 h 9874"/>
                          <a:gd name="connsiteX8" fmla="*/ 10000 w 10000"/>
                          <a:gd name="connsiteY8" fmla="*/ 9534 h 9874"/>
                          <a:gd name="connsiteX9" fmla="*/ 9983 w 10000"/>
                          <a:gd name="connsiteY9" fmla="*/ 9629 h 9874"/>
                          <a:gd name="connsiteX10" fmla="*/ 9930 w 10000"/>
                          <a:gd name="connsiteY10" fmla="*/ 9723 h 9874"/>
                          <a:gd name="connsiteX11" fmla="*/ 9861 w 10000"/>
                          <a:gd name="connsiteY11" fmla="*/ 9799 h 9874"/>
                          <a:gd name="connsiteX12" fmla="*/ 9774 w 10000"/>
                          <a:gd name="connsiteY12" fmla="*/ 9855 h 9874"/>
                          <a:gd name="connsiteX13" fmla="*/ 9687 w 10000"/>
                          <a:gd name="connsiteY13" fmla="*/ 9874 h 9874"/>
                          <a:gd name="connsiteX14" fmla="*/ 330 w 10000"/>
                          <a:gd name="connsiteY14" fmla="*/ 9874 h 9874"/>
                          <a:gd name="connsiteX15" fmla="*/ 209 w 10000"/>
                          <a:gd name="connsiteY15" fmla="*/ 9855 h 9874"/>
                          <a:gd name="connsiteX16" fmla="*/ 122 w 10000"/>
                          <a:gd name="connsiteY16" fmla="*/ 9799 h 9874"/>
                          <a:gd name="connsiteX17" fmla="*/ 52 w 10000"/>
                          <a:gd name="connsiteY17" fmla="*/ 9723 h 9874"/>
                          <a:gd name="connsiteX18" fmla="*/ 0 w 10000"/>
                          <a:gd name="connsiteY18" fmla="*/ 9629 h 9874"/>
                          <a:gd name="connsiteX19" fmla="*/ 0 w 10000"/>
                          <a:gd name="connsiteY19" fmla="*/ 9534 h 9874"/>
                          <a:gd name="connsiteX20" fmla="*/ 0 w 10000"/>
                          <a:gd name="connsiteY20" fmla="*/ 214 h 9874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209 w 10000"/>
                          <a:gd name="connsiteY15" fmla="*/ 10010 h 10029"/>
                          <a:gd name="connsiteX16" fmla="*/ 122 w 10000"/>
                          <a:gd name="connsiteY16" fmla="*/ 9953 h 10029"/>
                          <a:gd name="connsiteX17" fmla="*/ 52 w 10000"/>
                          <a:gd name="connsiteY17" fmla="*/ 9876 h 10029"/>
                          <a:gd name="connsiteX18" fmla="*/ 0 w 10000"/>
                          <a:gd name="connsiteY18" fmla="*/ 9781 h 10029"/>
                          <a:gd name="connsiteX19" fmla="*/ 0 w 10000"/>
                          <a:gd name="connsiteY19" fmla="*/ 9685 h 10029"/>
                          <a:gd name="connsiteX20" fmla="*/ 0 w 10000"/>
                          <a:gd name="connsiteY20" fmla="*/ 246 h 10029"/>
                          <a:gd name="connsiteX0" fmla="*/ 0 w 10000"/>
                          <a:gd name="connsiteY0" fmla="*/ 246 h 10440"/>
                          <a:gd name="connsiteX1" fmla="*/ 643 w 10000"/>
                          <a:gd name="connsiteY1" fmla="*/ 246 h 10440"/>
                          <a:gd name="connsiteX2" fmla="*/ 643 w 10000"/>
                          <a:gd name="connsiteY2" fmla="*/ 9303 h 10440"/>
                          <a:gd name="connsiteX3" fmla="*/ 9687 w 10000"/>
                          <a:gd name="connsiteY3" fmla="*/ 9303 h 10440"/>
                          <a:gd name="connsiteX4" fmla="*/ 9774 w 10000"/>
                          <a:gd name="connsiteY4" fmla="*/ 9341 h 10440"/>
                          <a:gd name="connsiteX5" fmla="*/ 9861 w 10000"/>
                          <a:gd name="connsiteY5" fmla="*/ 9379 h 10440"/>
                          <a:gd name="connsiteX6" fmla="*/ 9930 w 10000"/>
                          <a:gd name="connsiteY6" fmla="*/ 9456 h 10440"/>
                          <a:gd name="connsiteX7" fmla="*/ 9983 w 10000"/>
                          <a:gd name="connsiteY7" fmla="*/ 9551 h 10440"/>
                          <a:gd name="connsiteX8" fmla="*/ 10000 w 10000"/>
                          <a:gd name="connsiteY8" fmla="*/ 9685 h 10440"/>
                          <a:gd name="connsiteX9" fmla="*/ 9983 w 10000"/>
                          <a:gd name="connsiteY9" fmla="*/ 9781 h 10440"/>
                          <a:gd name="connsiteX10" fmla="*/ 9930 w 10000"/>
                          <a:gd name="connsiteY10" fmla="*/ 9876 h 10440"/>
                          <a:gd name="connsiteX11" fmla="*/ 9861 w 10000"/>
                          <a:gd name="connsiteY11" fmla="*/ 9953 h 10440"/>
                          <a:gd name="connsiteX12" fmla="*/ 9774 w 10000"/>
                          <a:gd name="connsiteY12" fmla="*/ 10010 h 10440"/>
                          <a:gd name="connsiteX13" fmla="*/ 9687 w 10000"/>
                          <a:gd name="connsiteY13" fmla="*/ 10029 h 10440"/>
                          <a:gd name="connsiteX14" fmla="*/ 330 w 10000"/>
                          <a:gd name="connsiteY14" fmla="*/ 10029 h 10440"/>
                          <a:gd name="connsiteX15" fmla="*/ 209 w 10000"/>
                          <a:gd name="connsiteY15" fmla="*/ 10010 h 10440"/>
                          <a:gd name="connsiteX16" fmla="*/ 122 w 10000"/>
                          <a:gd name="connsiteY16" fmla="*/ 9953 h 10440"/>
                          <a:gd name="connsiteX17" fmla="*/ 52 w 10000"/>
                          <a:gd name="connsiteY17" fmla="*/ 9876 h 10440"/>
                          <a:gd name="connsiteX18" fmla="*/ 0 w 10000"/>
                          <a:gd name="connsiteY18" fmla="*/ 9685 h 10440"/>
                          <a:gd name="connsiteX19" fmla="*/ 0 w 10000"/>
                          <a:gd name="connsiteY19" fmla="*/ 246 h 10440"/>
                          <a:gd name="connsiteX0" fmla="*/ 0 w 10000"/>
                          <a:gd name="connsiteY0" fmla="*/ 246 h 10466"/>
                          <a:gd name="connsiteX1" fmla="*/ 643 w 10000"/>
                          <a:gd name="connsiteY1" fmla="*/ 246 h 10466"/>
                          <a:gd name="connsiteX2" fmla="*/ 643 w 10000"/>
                          <a:gd name="connsiteY2" fmla="*/ 9303 h 10466"/>
                          <a:gd name="connsiteX3" fmla="*/ 9687 w 10000"/>
                          <a:gd name="connsiteY3" fmla="*/ 9303 h 10466"/>
                          <a:gd name="connsiteX4" fmla="*/ 9774 w 10000"/>
                          <a:gd name="connsiteY4" fmla="*/ 9341 h 10466"/>
                          <a:gd name="connsiteX5" fmla="*/ 9861 w 10000"/>
                          <a:gd name="connsiteY5" fmla="*/ 9379 h 10466"/>
                          <a:gd name="connsiteX6" fmla="*/ 9930 w 10000"/>
                          <a:gd name="connsiteY6" fmla="*/ 9456 h 10466"/>
                          <a:gd name="connsiteX7" fmla="*/ 9983 w 10000"/>
                          <a:gd name="connsiteY7" fmla="*/ 9551 h 10466"/>
                          <a:gd name="connsiteX8" fmla="*/ 10000 w 10000"/>
                          <a:gd name="connsiteY8" fmla="*/ 9685 h 10466"/>
                          <a:gd name="connsiteX9" fmla="*/ 9983 w 10000"/>
                          <a:gd name="connsiteY9" fmla="*/ 9781 h 10466"/>
                          <a:gd name="connsiteX10" fmla="*/ 9930 w 10000"/>
                          <a:gd name="connsiteY10" fmla="*/ 9876 h 10466"/>
                          <a:gd name="connsiteX11" fmla="*/ 9861 w 10000"/>
                          <a:gd name="connsiteY11" fmla="*/ 9953 h 10466"/>
                          <a:gd name="connsiteX12" fmla="*/ 9774 w 10000"/>
                          <a:gd name="connsiteY12" fmla="*/ 10010 h 10466"/>
                          <a:gd name="connsiteX13" fmla="*/ 9687 w 10000"/>
                          <a:gd name="connsiteY13" fmla="*/ 10029 h 10466"/>
                          <a:gd name="connsiteX14" fmla="*/ 330 w 10000"/>
                          <a:gd name="connsiteY14" fmla="*/ 10029 h 10466"/>
                          <a:gd name="connsiteX15" fmla="*/ 209 w 10000"/>
                          <a:gd name="connsiteY15" fmla="*/ 10010 h 10466"/>
                          <a:gd name="connsiteX16" fmla="*/ 122 w 10000"/>
                          <a:gd name="connsiteY16" fmla="*/ 9953 h 10466"/>
                          <a:gd name="connsiteX17" fmla="*/ 0 w 10000"/>
                          <a:gd name="connsiteY17" fmla="*/ 9685 h 10466"/>
                          <a:gd name="connsiteX18" fmla="*/ 0 w 10000"/>
                          <a:gd name="connsiteY18" fmla="*/ 246 h 10466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209 w 10000"/>
                          <a:gd name="connsiteY15" fmla="*/ 10010 h 10029"/>
                          <a:gd name="connsiteX16" fmla="*/ 0 w 10000"/>
                          <a:gd name="connsiteY16" fmla="*/ 9685 h 10029"/>
                          <a:gd name="connsiteX17" fmla="*/ 0 w 10000"/>
                          <a:gd name="connsiteY17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000"/>
                          <a:gd name="connsiteY0" fmla="*/ 246 h 10029"/>
                          <a:gd name="connsiteX1" fmla="*/ 643 w 10000"/>
                          <a:gd name="connsiteY1" fmla="*/ 246 h 10029"/>
                          <a:gd name="connsiteX2" fmla="*/ 643 w 10000"/>
                          <a:gd name="connsiteY2" fmla="*/ 9303 h 10029"/>
                          <a:gd name="connsiteX3" fmla="*/ 9687 w 10000"/>
                          <a:gd name="connsiteY3" fmla="*/ 9303 h 10029"/>
                          <a:gd name="connsiteX4" fmla="*/ 9774 w 10000"/>
                          <a:gd name="connsiteY4" fmla="*/ 9341 h 10029"/>
                          <a:gd name="connsiteX5" fmla="*/ 9861 w 10000"/>
                          <a:gd name="connsiteY5" fmla="*/ 9379 h 10029"/>
                          <a:gd name="connsiteX6" fmla="*/ 9930 w 10000"/>
                          <a:gd name="connsiteY6" fmla="*/ 9456 h 10029"/>
                          <a:gd name="connsiteX7" fmla="*/ 9983 w 10000"/>
                          <a:gd name="connsiteY7" fmla="*/ 9551 h 10029"/>
                          <a:gd name="connsiteX8" fmla="*/ 10000 w 10000"/>
                          <a:gd name="connsiteY8" fmla="*/ 9685 h 10029"/>
                          <a:gd name="connsiteX9" fmla="*/ 9983 w 10000"/>
                          <a:gd name="connsiteY9" fmla="*/ 9781 h 10029"/>
                          <a:gd name="connsiteX10" fmla="*/ 9930 w 10000"/>
                          <a:gd name="connsiteY10" fmla="*/ 9876 h 10029"/>
                          <a:gd name="connsiteX11" fmla="*/ 9861 w 10000"/>
                          <a:gd name="connsiteY11" fmla="*/ 9953 h 10029"/>
                          <a:gd name="connsiteX12" fmla="*/ 9774 w 10000"/>
                          <a:gd name="connsiteY12" fmla="*/ 10010 h 10029"/>
                          <a:gd name="connsiteX13" fmla="*/ 9687 w 10000"/>
                          <a:gd name="connsiteY13" fmla="*/ 10029 h 10029"/>
                          <a:gd name="connsiteX14" fmla="*/ 330 w 10000"/>
                          <a:gd name="connsiteY14" fmla="*/ 10029 h 10029"/>
                          <a:gd name="connsiteX15" fmla="*/ 0 w 10000"/>
                          <a:gd name="connsiteY15" fmla="*/ 9685 h 10029"/>
                          <a:gd name="connsiteX16" fmla="*/ 0 w 10000"/>
                          <a:gd name="connsiteY16" fmla="*/ 246 h 10029"/>
                          <a:gd name="connsiteX0" fmla="*/ 0 w 10408"/>
                          <a:gd name="connsiteY0" fmla="*/ 246 h 10029"/>
                          <a:gd name="connsiteX1" fmla="*/ 643 w 10408"/>
                          <a:gd name="connsiteY1" fmla="*/ 246 h 10029"/>
                          <a:gd name="connsiteX2" fmla="*/ 643 w 10408"/>
                          <a:gd name="connsiteY2" fmla="*/ 9303 h 10029"/>
                          <a:gd name="connsiteX3" fmla="*/ 9687 w 10408"/>
                          <a:gd name="connsiteY3" fmla="*/ 9303 h 10029"/>
                          <a:gd name="connsiteX4" fmla="*/ 9861 w 10408"/>
                          <a:gd name="connsiteY4" fmla="*/ 9379 h 10029"/>
                          <a:gd name="connsiteX5" fmla="*/ 9930 w 10408"/>
                          <a:gd name="connsiteY5" fmla="*/ 9456 h 10029"/>
                          <a:gd name="connsiteX6" fmla="*/ 9983 w 10408"/>
                          <a:gd name="connsiteY6" fmla="*/ 9551 h 10029"/>
                          <a:gd name="connsiteX7" fmla="*/ 10000 w 10408"/>
                          <a:gd name="connsiteY7" fmla="*/ 9685 h 10029"/>
                          <a:gd name="connsiteX8" fmla="*/ 9983 w 10408"/>
                          <a:gd name="connsiteY8" fmla="*/ 9781 h 10029"/>
                          <a:gd name="connsiteX9" fmla="*/ 9930 w 10408"/>
                          <a:gd name="connsiteY9" fmla="*/ 9876 h 10029"/>
                          <a:gd name="connsiteX10" fmla="*/ 9861 w 10408"/>
                          <a:gd name="connsiteY10" fmla="*/ 9953 h 10029"/>
                          <a:gd name="connsiteX11" fmla="*/ 9774 w 10408"/>
                          <a:gd name="connsiteY11" fmla="*/ 10010 h 10029"/>
                          <a:gd name="connsiteX12" fmla="*/ 9687 w 10408"/>
                          <a:gd name="connsiteY12" fmla="*/ 10029 h 10029"/>
                          <a:gd name="connsiteX13" fmla="*/ 330 w 10408"/>
                          <a:gd name="connsiteY13" fmla="*/ 10029 h 10029"/>
                          <a:gd name="connsiteX14" fmla="*/ 0 w 10408"/>
                          <a:gd name="connsiteY14" fmla="*/ 9685 h 10029"/>
                          <a:gd name="connsiteX15" fmla="*/ 0 w 10408"/>
                          <a:gd name="connsiteY15" fmla="*/ 246 h 10029"/>
                          <a:gd name="connsiteX0" fmla="*/ 0 w 10431"/>
                          <a:gd name="connsiteY0" fmla="*/ 246 h 10029"/>
                          <a:gd name="connsiteX1" fmla="*/ 643 w 10431"/>
                          <a:gd name="connsiteY1" fmla="*/ 246 h 10029"/>
                          <a:gd name="connsiteX2" fmla="*/ 643 w 10431"/>
                          <a:gd name="connsiteY2" fmla="*/ 9303 h 10029"/>
                          <a:gd name="connsiteX3" fmla="*/ 9687 w 10431"/>
                          <a:gd name="connsiteY3" fmla="*/ 9303 h 10029"/>
                          <a:gd name="connsiteX4" fmla="*/ 9930 w 10431"/>
                          <a:gd name="connsiteY4" fmla="*/ 9456 h 10029"/>
                          <a:gd name="connsiteX5" fmla="*/ 9983 w 10431"/>
                          <a:gd name="connsiteY5" fmla="*/ 9551 h 10029"/>
                          <a:gd name="connsiteX6" fmla="*/ 10000 w 10431"/>
                          <a:gd name="connsiteY6" fmla="*/ 9685 h 10029"/>
                          <a:gd name="connsiteX7" fmla="*/ 9983 w 10431"/>
                          <a:gd name="connsiteY7" fmla="*/ 9781 h 10029"/>
                          <a:gd name="connsiteX8" fmla="*/ 9930 w 10431"/>
                          <a:gd name="connsiteY8" fmla="*/ 9876 h 10029"/>
                          <a:gd name="connsiteX9" fmla="*/ 9861 w 10431"/>
                          <a:gd name="connsiteY9" fmla="*/ 9953 h 10029"/>
                          <a:gd name="connsiteX10" fmla="*/ 9774 w 10431"/>
                          <a:gd name="connsiteY10" fmla="*/ 10010 h 10029"/>
                          <a:gd name="connsiteX11" fmla="*/ 9687 w 10431"/>
                          <a:gd name="connsiteY11" fmla="*/ 10029 h 10029"/>
                          <a:gd name="connsiteX12" fmla="*/ 330 w 10431"/>
                          <a:gd name="connsiteY12" fmla="*/ 10029 h 10029"/>
                          <a:gd name="connsiteX13" fmla="*/ 0 w 10431"/>
                          <a:gd name="connsiteY13" fmla="*/ 9685 h 10029"/>
                          <a:gd name="connsiteX14" fmla="*/ 0 w 10431"/>
                          <a:gd name="connsiteY14" fmla="*/ 246 h 10029"/>
                          <a:gd name="connsiteX0" fmla="*/ 0 w 10451"/>
                          <a:gd name="connsiteY0" fmla="*/ 246 h 10029"/>
                          <a:gd name="connsiteX1" fmla="*/ 643 w 10451"/>
                          <a:gd name="connsiteY1" fmla="*/ 246 h 10029"/>
                          <a:gd name="connsiteX2" fmla="*/ 643 w 10451"/>
                          <a:gd name="connsiteY2" fmla="*/ 9303 h 10029"/>
                          <a:gd name="connsiteX3" fmla="*/ 9687 w 10451"/>
                          <a:gd name="connsiteY3" fmla="*/ 9303 h 10029"/>
                          <a:gd name="connsiteX4" fmla="*/ 9983 w 10451"/>
                          <a:gd name="connsiteY4" fmla="*/ 9551 h 10029"/>
                          <a:gd name="connsiteX5" fmla="*/ 10000 w 10451"/>
                          <a:gd name="connsiteY5" fmla="*/ 9685 h 10029"/>
                          <a:gd name="connsiteX6" fmla="*/ 9983 w 10451"/>
                          <a:gd name="connsiteY6" fmla="*/ 9781 h 10029"/>
                          <a:gd name="connsiteX7" fmla="*/ 9930 w 10451"/>
                          <a:gd name="connsiteY7" fmla="*/ 9876 h 10029"/>
                          <a:gd name="connsiteX8" fmla="*/ 9861 w 10451"/>
                          <a:gd name="connsiteY8" fmla="*/ 9953 h 10029"/>
                          <a:gd name="connsiteX9" fmla="*/ 9774 w 10451"/>
                          <a:gd name="connsiteY9" fmla="*/ 10010 h 10029"/>
                          <a:gd name="connsiteX10" fmla="*/ 9687 w 10451"/>
                          <a:gd name="connsiteY10" fmla="*/ 10029 h 10029"/>
                          <a:gd name="connsiteX11" fmla="*/ 330 w 10451"/>
                          <a:gd name="connsiteY11" fmla="*/ 10029 h 10029"/>
                          <a:gd name="connsiteX12" fmla="*/ 0 w 10451"/>
                          <a:gd name="connsiteY12" fmla="*/ 9685 h 10029"/>
                          <a:gd name="connsiteX13" fmla="*/ 0 w 10451"/>
                          <a:gd name="connsiteY13" fmla="*/ 246 h 10029"/>
                          <a:gd name="connsiteX0" fmla="*/ 0 w 10458"/>
                          <a:gd name="connsiteY0" fmla="*/ 246 h 10029"/>
                          <a:gd name="connsiteX1" fmla="*/ 643 w 10458"/>
                          <a:gd name="connsiteY1" fmla="*/ 246 h 10029"/>
                          <a:gd name="connsiteX2" fmla="*/ 643 w 10458"/>
                          <a:gd name="connsiteY2" fmla="*/ 9303 h 10029"/>
                          <a:gd name="connsiteX3" fmla="*/ 9687 w 10458"/>
                          <a:gd name="connsiteY3" fmla="*/ 9303 h 10029"/>
                          <a:gd name="connsiteX4" fmla="*/ 10000 w 10458"/>
                          <a:gd name="connsiteY4" fmla="*/ 9685 h 10029"/>
                          <a:gd name="connsiteX5" fmla="*/ 9983 w 10458"/>
                          <a:gd name="connsiteY5" fmla="*/ 9781 h 10029"/>
                          <a:gd name="connsiteX6" fmla="*/ 9930 w 10458"/>
                          <a:gd name="connsiteY6" fmla="*/ 9876 h 10029"/>
                          <a:gd name="connsiteX7" fmla="*/ 9861 w 10458"/>
                          <a:gd name="connsiteY7" fmla="*/ 9953 h 10029"/>
                          <a:gd name="connsiteX8" fmla="*/ 9774 w 10458"/>
                          <a:gd name="connsiteY8" fmla="*/ 10010 h 10029"/>
                          <a:gd name="connsiteX9" fmla="*/ 9687 w 10458"/>
                          <a:gd name="connsiteY9" fmla="*/ 10029 h 10029"/>
                          <a:gd name="connsiteX10" fmla="*/ 330 w 10458"/>
                          <a:gd name="connsiteY10" fmla="*/ 10029 h 10029"/>
                          <a:gd name="connsiteX11" fmla="*/ 0 w 10458"/>
                          <a:gd name="connsiteY11" fmla="*/ 9685 h 10029"/>
                          <a:gd name="connsiteX12" fmla="*/ 0 w 10458"/>
                          <a:gd name="connsiteY12" fmla="*/ 246 h 10029"/>
                          <a:gd name="connsiteX0" fmla="*/ 0 w 10454"/>
                          <a:gd name="connsiteY0" fmla="*/ 246 h 10029"/>
                          <a:gd name="connsiteX1" fmla="*/ 643 w 10454"/>
                          <a:gd name="connsiteY1" fmla="*/ 246 h 10029"/>
                          <a:gd name="connsiteX2" fmla="*/ 643 w 10454"/>
                          <a:gd name="connsiteY2" fmla="*/ 9303 h 10029"/>
                          <a:gd name="connsiteX3" fmla="*/ 9687 w 10454"/>
                          <a:gd name="connsiteY3" fmla="*/ 9303 h 10029"/>
                          <a:gd name="connsiteX4" fmla="*/ 9983 w 10454"/>
                          <a:gd name="connsiteY4" fmla="*/ 9781 h 10029"/>
                          <a:gd name="connsiteX5" fmla="*/ 9930 w 10454"/>
                          <a:gd name="connsiteY5" fmla="*/ 9876 h 10029"/>
                          <a:gd name="connsiteX6" fmla="*/ 9861 w 10454"/>
                          <a:gd name="connsiteY6" fmla="*/ 9953 h 10029"/>
                          <a:gd name="connsiteX7" fmla="*/ 9774 w 10454"/>
                          <a:gd name="connsiteY7" fmla="*/ 10010 h 10029"/>
                          <a:gd name="connsiteX8" fmla="*/ 9687 w 10454"/>
                          <a:gd name="connsiteY8" fmla="*/ 10029 h 10029"/>
                          <a:gd name="connsiteX9" fmla="*/ 330 w 10454"/>
                          <a:gd name="connsiteY9" fmla="*/ 10029 h 10029"/>
                          <a:gd name="connsiteX10" fmla="*/ 0 w 10454"/>
                          <a:gd name="connsiteY10" fmla="*/ 9685 h 10029"/>
                          <a:gd name="connsiteX11" fmla="*/ 0 w 10454"/>
                          <a:gd name="connsiteY11" fmla="*/ 246 h 10029"/>
                          <a:gd name="connsiteX0" fmla="*/ 0 w 10436"/>
                          <a:gd name="connsiteY0" fmla="*/ 246 h 10029"/>
                          <a:gd name="connsiteX1" fmla="*/ 643 w 10436"/>
                          <a:gd name="connsiteY1" fmla="*/ 246 h 10029"/>
                          <a:gd name="connsiteX2" fmla="*/ 643 w 10436"/>
                          <a:gd name="connsiteY2" fmla="*/ 9303 h 10029"/>
                          <a:gd name="connsiteX3" fmla="*/ 9687 w 10436"/>
                          <a:gd name="connsiteY3" fmla="*/ 9303 h 10029"/>
                          <a:gd name="connsiteX4" fmla="*/ 9930 w 10436"/>
                          <a:gd name="connsiteY4" fmla="*/ 9876 h 10029"/>
                          <a:gd name="connsiteX5" fmla="*/ 9861 w 10436"/>
                          <a:gd name="connsiteY5" fmla="*/ 9953 h 10029"/>
                          <a:gd name="connsiteX6" fmla="*/ 9774 w 10436"/>
                          <a:gd name="connsiteY6" fmla="*/ 10010 h 10029"/>
                          <a:gd name="connsiteX7" fmla="*/ 9687 w 10436"/>
                          <a:gd name="connsiteY7" fmla="*/ 10029 h 10029"/>
                          <a:gd name="connsiteX8" fmla="*/ 330 w 10436"/>
                          <a:gd name="connsiteY8" fmla="*/ 10029 h 10029"/>
                          <a:gd name="connsiteX9" fmla="*/ 0 w 10436"/>
                          <a:gd name="connsiteY9" fmla="*/ 9685 h 10029"/>
                          <a:gd name="connsiteX10" fmla="*/ 0 w 10436"/>
                          <a:gd name="connsiteY10" fmla="*/ 246 h 10029"/>
                          <a:gd name="connsiteX0" fmla="*/ 0 w 10414"/>
                          <a:gd name="connsiteY0" fmla="*/ 246 h 10029"/>
                          <a:gd name="connsiteX1" fmla="*/ 643 w 10414"/>
                          <a:gd name="connsiteY1" fmla="*/ 246 h 10029"/>
                          <a:gd name="connsiteX2" fmla="*/ 643 w 10414"/>
                          <a:gd name="connsiteY2" fmla="*/ 9303 h 10029"/>
                          <a:gd name="connsiteX3" fmla="*/ 9687 w 10414"/>
                          <a:gd name="connsiteY3" fmla="*/ 9303 h 10029"/>
                          <a:gd name="connsiteX4" fmla="*/ 9861 w 10414"/>
                          <a:gd name="connsiteY4" fmla="*/ 9953 h 10029"/>
                          <a:gd name="connsiteX5" fmla="*/ 9774 w 10414"/>
                          <a:gd name="connsiteY5" fmla="*/ 10010 h 10029"/>
                          <a:gd name="connsiteX6" fmla="*/ 9687 w 10414"/>
                          <a:gd name="connsiteY6" fmla="*/ 10029 h 10029"/>
                          <a:gd name="connsiteX7" fmla="*/ 330 w 10414"/>
                          <a:gd name="connsiteY7" fmla="*/ 10029 h 10029"/>
                          <a:gd name="connsiteX8" fmla="*/ 0 w 10414"/>
                          <a:gd name="connsiteY8" fmla="*/ 9685 h 10029"/>
                          <a:gd name="connsiteX9" fmla="*/ 0 w 10414"/>
                          <a:gd name="connsiteY9" fmla="*/ 246 h 10029"/>
                          <a:gd name="connsiteX0" fmla="*/ 0 w 10414"/>
                          <a:gd name="connsiteY0" fmla="*/ 246 h 10029"/>
                          <a:gd name="connsiteX1" fmla="*/ 643 w 10414"/>
                          <a:gd name="connsiteY1" fmla="*/ 246 h 10029"/>
                          <a:gd name="connsiteX2" fmla="*/ 643 w 10414"/>
                          <a:gd name="connsiteY2" fmla="*/ 9303 h 10029"/>
                          <a:gd name="connsiteX3" fmla="*/ 9687 w 10414"/>
                          <a:gd name="connsiteY3" fmla="*/ 9303 h 10029"/>
                          <a:gd name="connsiteX4" fmla="*/ 9861 w 10414"/>
                          <a:gd name="connsiteY4" fmla="*/ 9953 h 10029"/>
                          <a:gd name="connsiteX5" fmla="*/ 9687 w 10414"/>
                          <a:gd name="connsiteY5" fmla="*/ 10029 h 10029"/>
                          <a:gd name="connsiteX6" fmla="*/ 330 w 10414"/>
                          <a:gd name="connsiteY6" fmla="*/ 10029 h 10029"/>
                          <a:gd name="connsiteX7" fmla="*/ 0 w 10414"/>
                          <a:gd name="connsiteY7" fmla="*/ 9685 h 10029"/>
                          <a:gd name="connsiteX8" fmla="*/ 0 w 10414"/>
                          <a:gd name="connsiteY8" fmla="*/ 246 h 10029"/>
                          <a:gd name="connsiteX0" fmla="*/ 0 w 10836"/>
                          <a:gd name="connsiteY0" fmla="*/ 246 h 10029"/>
                          <a:gd name="connsiteX1" fmla="*/ 643 w 10836"/>
                          <a:gd name="connsiteY1" fmla="*/ 246 h 10029"/>
                          <a:gd name="connsiteX2" fmla="*/ 643 w 10836"/>
                          <a:gd name="connsiteY2" fmla="*/ 9303 h 10029"/>
                          <a:gd name="connsiteX3" fmla="*/ 9687 w 10836"/>
                          <a:gd name="connsiteY3" fmla="*/ 9303 h 10029"/>
                          <a:gd name="connsiteX4" fmla="*/ 9687 w 10836"/>
                          <a:gd name="connsiteY4" fmla="*/ 10029 h 10029"/>
                          <a:gd name="connsiteX5" fmla="*/ 330 w 10836"/>
                          <a:gd name="connsiteY5" fmla="*/ 10029 h 10029"/>
                          <a:gd name="connsiteX6" fmla="*/ 0 w 10836"/>
                          <a:gd name="connsiteY6" fmla="*/ 9685 h 10029"/>
                          <a:gd name="connsiteX7" fmla="*/ 0 w 10836"/>
                          <a:gd name="connsiteY7" fmla="*/ 246 h 10029"/>
                          <a:gd name="connsiteX0" fmla="*/ 0 w 10455"/>
                          <a:gd name="connsiteY0" fmla="*/ 246 h 10029"/>
                          <a:gd name="connsiteX1" fmla="*/ 643 w 10455"/>
                          <a:gd name="connsiteY1" fmla="*/ 246 h 10029"/>
                          <a:gd name="connsiteX2" fmla="*/ 643 w 10455"/>
                          <a:gd name="connsiteY2" fmla="*/ 9303 h 10029"/>
                          <a:gd name="connsiteX3" fmla="*/ 9687 w 10455"/>
                          <a:gd name="connsiteY3" fmla="*/ 9303 h 10029"/>
                          <a:gd name="connsiteX4" fmla="*/ 9687 w 10455"/>
                          <a:gd name="connsiteY4" fmla="*/ 10029 h 10029"/>
                          <a:gd name="connsiteX5" fmla="*/ 330 w 10455"/>
                          <a:gd name="connsiteY5" fmla="*/ 10029 h 10029"/>
                          <a:gd name="connsiteX6" fmla="*/ 0 w 10455"/>
                          <a:gd name="connsiteY6" fmla="*/ 9685 h 10029"/>
                          <a:gd name="connsiteX7" fmla="*/ 0 w 10455"/>
                          <a:gd name="connsiteY7" fmla="*/ 246 h 10029"/>
                          <a:gd name="connsiteX0" fmla="*/ 0 w 9961"/>
                          <a:gd name="connsiteY0" fmla="*/ 246 h 10029"/>
                          <a:gd name="connsiteX1" fmla="*/ 643 w 9961"/>
                          <a:gd name="connsiteY1" fmla="*/ 246 h 10029"/>
                          <a:gd name="connsiteX2" fmla="*/ 643 w 9961"/>
                          <a:gd name="connsiteY2" fmla="*/ 9303 h 10029"/>
                          <a:gd name="connsiteX3" fmla="*/ 9687 w 9961"/>
                          <a:gd name="connsiteY3" fmla="*/ 9303 h 10029"/>
                          <a:gd name="connsiteX4" fmla="*/ 9687 w 9961"/>
                          <a:gd name="connsiteY4" fmla="*/ 10029 h 10029"/>
                          <a:gd name="connsiteX5" fmla="*/ 330 w 9961"/>
                          <a:gd name="connsiteY5" fmla="*/ 10029 h 10029"/>
                          <a:gd name="connsiteX6" fmla="*/ 0 w 9961"/>
                          <a:gd name="connsiteY6" fmla="*/ 9685 h 10029"/>
                          <a:gd name="connsiteX7" fmla="*/ 0 w 9961"/>
                          <a:gd name="connsiteY7" fmla="*/ 246 h 10029"/>
                          <a:gd name="connsiteX0" fmla="*/ 0 w 10026"/>
                          <a:gd name="connsiteY0" fmla="*/ 246 h 10001"/>
                          <a:gd name="connsiteX1" fmla="*/ 646 w 10026"/>
                          <a:gd name="connsiteY1" fmla="*/ 246 h 10001"/>
                          <a:gd name="connsiteX2" fmla="*/ 646 w 10026"/>
                          <a:gd name="connsiteY2" fmla="*/ 9277 h 10001"/>
                          <a:gd name="connsiteX3" fmla="*/ 9725 w 10026"/>
                          <a:gd name="connsiteY3" fmla="*/ 9277 h 10001"/>
                          <a:gd name="connsiteX4" fmla="*/ 9725 w 10026"/>
                          <a:gd name="connsiteY4" fmla="*/ 10001 h 10001"/>
                          <a:gd name="connsiteX5" fmla="*/ 331 w 10026"/>
                          <a:gd name="connsiteY5" fmla="*/ 10001 h 10001"/>
                          <a:gd name="connsiteX6" fmla="*/ 0 w 10026"/>
                          <a:gd name="connsiteY6" fmla="*/ 9658 h 10001"/>
                          <a:gd name="connsiteX7" fmla="*/ 0 w 10026"/>
                          <a:gd name="connsiteY7" fmla="*/ 246 h 10001"/>
                          <a:gd name="connsiteX0" fmla="*/ 0 w 10015"/>
                          <a:gd name="connsiteY0" fmla="*/ 246 h 10003"/>
                          <a:gd name="connsiteX1" fmla="*/ 646 w 10015"/>
                          <a:gd name="connsiteY1" fmla="*/ 246 h 10003"/>
                          <a:gd name="connsiteX2" fmla="*/ 646 w 10015"/>
                          <a:gd name="connsiteY2" fmla="*/ 9277 h 10003"/>
                          <a:gd name="connsiteX3" fmla="*/ 9725 w 10015"/>
                          <a:gd name="connsiteY3" fmla="*/ 9277 h 10003"/>
                          <a:gd name="connsiteX4" fmla="*/ 9725 w 10015"/>
                          <a:gd name="connsiteY4" fmla="*/ 10001 h 10003"/>
                          <a:gd name="connsiteX5" fmla="*/ 331 w 10015"/>
                          <a:gd name="connsiteY5" fmla="*/ 10001 h 10003"/>
                          <a:gd name="connsiteX6" fmla="*/ 0 w 10015"/>
                          <a:gd name="connsiteY6" fmla="*/ 9658 h 10003"/>
                          <a:gd name="connsiteX7" fmla="*/ 0 w 10015"/>
                          <a:gd name="connsiteY7" fmla="*/ 246 h 100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015" h="10003">
                            <a:moveTo>
                              <a:pt x="0" y="246"/>
                            </a:moveTo>
                            <a:cubicBezTo>
                              <a:pt x="7" y="-128"/>
                              <a:pt x="661" y="-33"/>
                              <a:pt x="646" y="246"/>
                            </a:cubicBezTo>
                            <a:lnTo>
                              <a:pt x="646" y="9277"/>
                            </a:lnTo>
                            <a:lnTo>
                              <a:pt x="9725" y="9277"/>
                            </a:lnTo>
                            <a:cubicBezTo>
                              <a:pt x="10115" y="9273"/>
                              <a:pt x="10110" y="10052"/>
                              <a:pt x="9725" y="10001"/>
                            </a:cubicBezTo>
                            <a:lnTo>
                              <a:pt x="331" y="10001"/>
                            </a:lnTo>
                            <a:cubicBezTo>
                              <a:pt x="200" y="9996"/>
                              <a:pt x="10" y="9929"/>
                              <a:pt x="0" y="9658"/>
                            </a:cubicBezTo>
                            <a:lnTo>
                              <a:pt x="0" y="246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>
                          <a:defRPr/>
                        </a:pPr>
                        <a:endParaRPr lang="en-US" ker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5B0232A3-0E7E-453A-9205-F4DC48844F3F}"/>
                      </a:ext>
                    </a:extLst>
                  </p:cNvPr>
                  <p:cNvGrpSpPr/>
                  <p:nvPr/>
                </p:nvGrpSpPr>
                <p:grpSpPr>
                  <a:xfrm>
                    <a:off x="3525622" y="2427421"/>
                    <a:ext cx="977854" cy="1094214"/>
                    <a:chOff x="3525622" y="2427421"/>
                    <a:chExt cx="977854" cy="1094214"/>
                  </a:xfrm>
                </p:grpSpPr>
                <p:sp>
                  <p:nvSpPr>
                    <p:cNvPr id="120" name="Freeform 140">
                      <a:extLst>
                        <a:ext uri="{FF2B5EF4-FFF2-40B4-BE49-F238E27FC236}">
                          <a16:creationId xmlns:a16="http://schemas.microsoft.com/office/drawing/2014/main" id="{EA789551-F67C-41FF-98D6-CA24DE57879B}"/>
                        </a:ext>
                      </a:extLst>
                    </p:cNvPr>
                    <p:cNvSpPr/>
                    <p:nvPr/>
                  </p:nvSpPr>
                  <p:spPr>
                    <a:xfrm rot="19800000">
                      <a:off x="3525622" y="2427421"/>
                      <a:ext cx="977854" cy="1094214"/>
                    </a:xfrm>
                    <a:custGeom>
                      <a:avLst/>
                      <a:gdLst>
                        <a:gd name="connsiteX0" fmla="*/ 1825845 w 2121778"/>
                        <a:gd name="connsiteY0" fmla="*/ 0 h 2374259"/>
                        <a:gd name="connsiteX1" fmla="*/ 1825845 w 2121778"/>
                        <a:gd name="connsiteY1" fmla="*/ 1009885 h 2374259"/>
                        <a:gd name="connsiteX2" fmla="*/ 1842846 w 2121778"/>
                        <a:gd name="connsiteY2" fmla="*/ 1017467 h 2374259"/>
                        <a:gd name="connsiteX3" fmla="*/ 1874610 w 2121778"/>
                        <a:gd name="connsiteY3" fmla="*/ 1020363 h 2374259"/>
                        <a:gd name="connsiteX4" fmla="*/ 1916267 w 2121778"/>
                        <a:gd name="connsiteY4" fmla="*/ 1000709 h 2374259"/>
                        <a:gd name="connsiteX5" fmla="*/ 2005137 w 2121778"/>
                        <a:gd name="connsiteY5" fmla="*/ 955787 h 2374259"/>
                        <a:gd name="connsiteX6" fmla="*/ 2121778 w 2121778"/>
                        <a:gd name="connsiteY6" fmla="*/ 1082131 h 2374259"/>
                        <a:gd name="connsiteX7" fmla="*/ 2005137 w 2121778"/>
                        <a:gd name="connsiteY7" fmla="*/ 1205667 h 2374259"/>
                        <a:gd name="connsiteX8" fmla="*/ 1924599 w 2121778"/>
                        <a:gd name="connsiteY8" fmla="*/ 1169168 h 2374259"/>
                        <a:gd name="connsiteX9" fmla="*/ 1877387 w 2121778"/>
                        <a:gd name="connsiteY9" fmla="*/ 1149514 h 2374259"/>
                        <a:gd name="connsiteX10" fmla="*/ 1841674 w 2121778"/>
                        <a:gd name="connsiteY10" fmla="*/ 1148725 h 2374259"/>
                        <a:gd name="connsiteX11" fmla="*/ 1825845 w 2121778"/>
                        <a:gd name="connsiteY11" fmla="*/ 1154101 h 2374259"/>
                        <a:gd name="connsiteX12" fmla="*/ 1825845 w 2121778"/>
                        <a:gd name="connsiteY12" fmla="*/ 2374259 h 2374259"/>
                        <a:gd name="connsiteX13" fmla="*/ 759844 w 2121778"/>
                        <a:gd name="connsiteY13" fmla="*/ 1758803 h 2374259"/>
                        <a:gd name="connsiteX14" fmla="*/ 760571 w 2121778"/>
                        <a:gd name="connsiteY14" fmla="*/ 1752140 h 2374259"/>
                        <a:gd name="connsiteX15" fmla="*/ 774075 w 2121778"/>
                        <a:gd name="connsiteY15" fmla="*/ 1723245 h 2374259"/>
                        <a:gd name="connsiteX16" fmla="*/ 812042 w 2121778"/>
                        <a:gd name="connsiteY16" fmla="*/ 1697166 h 2374259"/>
                        <a:gd name="connsiteX17" fmla="*/ 895626 w 2121778"/>
                        <a:gd name="connsiteY17" fmla="*/ 1643039 h 2374259"/>
                        <a:gd name="connsiteX18" fmla="*/ 845269 w 2121778"/>
                        <a:gd name="connsiteY18" fmla="*/ 1478624 h 2374259"/>
                        <a:gd name="connsiteX19" fmla="*/ 679788 w 2121778"/>
                        <a:gd name="connsiteY19" fmla="*/ 1517126 h 2374259"/>
                        <a:gd name="connsiteX20" fmla="*/ 670732 w 2121778"/>
                        <a:gd name="connsiteY20" fmla="*/ 1605084 h 2374259"/>
                        <a:gd name="connsiteX21" fmla="*/ 663918 w 2121778"/>
                        <a:gd name="connsiteY21" fmla="*/ 1655767 h 2374259"/>
                        <a:gd name="connsiteX22" fmla="*/ 646605 w 2121778"/>
                        <a:gd name="connsiteY22" fmla="*/ 1687013 h 2374259"/>
                        <a:gd name="connsiteX23" fmla="*/ 642171 w 2121778"/>
                        <a:gd name="connsiteY23" fmla="*/ 1690864 h 2374259"/>
                        <a:gd name="connsiteX24" fmla="*/ 0 w 2121778"/>
                        <a:gd name="connsiteY24" fmla="*/ 1320107 h 2374259"/>
                        <a:gd name="connsiteX25" fmla="*/ 37845 w 2121778"/>
                        <a:gd name="connsiteY25" fmla="*/ 1214185 h 2374259"/>
                        <a:gd name="connsiteX26" fmla="*/ 1627601 w 2121778"/>
                        <a:gd name="connsiteY26" fmla="*/ 10255 h 2374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2121778" h="2374259">
                          <a:moveTo>
                            <a:pt x="1825845" y="0"/>
                          </a:moveTo>
                          <a:lnTo>
                            <a:pt x="1825845" y="1009885"/>
                          </a:lnTo>
                          <a:lnTo>
                            <a:pt x="1842846" y="1017467"/>
                          </a:lnTo>
                          <a:cubicBezTo>
                            <a:pt x="1852739" y="1020363"/>
                            <a:pt x="1863501" y="1021767"/>
                            <a:pt x="1874610" y="1020363"/>
                          </a:cubicBezTo>
                          <a:cubicBezTo>
                            <a:pt x="1891273" y="1017555"/>
                            <a:pt x="1907936" y="1009132"/>
                            <a:pt x="1916267" y="1000709"/>
                          </a:cubicBezTo>
                          <a:cubicBezTo>
                            <a:pt x="1946816" y="981056"/>
                            <a:pt x="1969034" y="955787"/>
                            <a:pt x="2005137" y="955787"/>
                          </a:cubicBezTo>
                          <a:cubicBezTo>
                            <a:pt x="2069012" y="955787"/>
                            <a:pt x="2121778" y="1011940"/>
                            <a:pt x="2121778" y="1082131"/>
                          </a:cubicBezTo>
                          <a:cubicBezTo>
                            <a:pt x="2121778" y="1149514"/>
                            <a:pt x="2069012" y="1205667"/>
                            <a:pt x="2005137" y="1205667"/>
                          </a:cubicBezTo>
                          <a:cubicBezTo>
                            <a:pt x="1974588" y="1205667"/>
                            <a:pt x="1949593" y="1183206"/>
                            <a:pt x="1924599" y="1169168"/>
                          </a:cubicBezTo>
                          <a:cubicBezTo>
                            <a:pt x="1910713" y="1160745"/>
                            <a:pt x="1891273" y="1152322"/>
                            <a:pt x="1877387" y="1149514"/>
                          </a:cubicBezTo>
                          <a:cubicBezTo>
                            <a:pt x="1864195" y="1146707"/>
                            <a:pt x="1852219" y="1146882"/>
                            <a:pt x="1841674" y="1148725"/>
                          </a:cubicBezTo>
                          <a:lnTo>
                            <a:pt x="1825845" y="1154101"/>
                          </a:lnTo>
                          <a:lnTo>
                            <a:pt x="1825845" y="2374259"/>
                          </a:lnTo>
                          <a:lnTo>
                            <a:pt x="759844" y="1758803"/>
                          </a:lnTo>
                          <a:lnTo>
                            <a:pt x="760571" y="1752140"/>
                          </a:lnTo>
                          <a:cubicBezTo>
                            <a:pt x="763055" y="1742136"/>
                            <a:pt x="767265" y="1732133"/>
                            <a:pt x="774075" y="1723245"/>
                          </a:cubicBezTo>
                          <a:cubicBezTo>
                            <a:pt x="784897" y="1710267"/>
                            <a:pt x="800569" y="1700118"/>
                            <a:pt x="812042" y="1697166"/>
                          </a:cubicBezTo>
                          <a:cubicBezTo>
                            <a:pt x="844412" y="1680682"/>
                            <a:pt x="877433" y="1674224"/>
                            <a:pt x="895626" y="1643039"/>
                          </a:cubicBezTo>
                          <a:cubicBezTo>
                            <a:pt x="927812" y="1587866"/>
                            <a:pt x="905897" y="1513993"/>
                            <a:pt x="845269" y="1478624"/>
                          </a:cubicBezTo>
                          <a:cubicBezTo>
                            <a:pt x="787065" y="1444670"/>
                            <a:pt x="711974" y="1461953"/>
                            <a:pt x="679788" y="1517126"/>
                          </a:cubicBezTo>
                          <a:cubicBezTo>
                            <a:pt x="664394" y="1543513"/>
                            <a:pt x="671201" y="1576421"/>
                            <a:pt x="670732" y="1605084"/>
                          </a:cubicBezTo>
                          <a:cubicBezTo>
                            <a:pt x="671010" y="1621322"/>
                            <a:pt x="668490" y="1642358"/>
                            <a:pt x="663918" y="1655767"/>
                          </a:cubicBezTo>
                          <a:cubicBezTo>
                            <a:pt x="659696" y="1668577"/>
                            <a:pt x="653510" y="1678833"/>
                            <a:pt x="646605" y="1687013"/>
                          </a:cubicBezTo>
                          <a:lnTo>
                            <a:pt x="642171" y="1690864"/>
                          </a:lnTo>
                          <a:lnTo>
                            <a:pt x="0" y="1320107"/>
                          </a:lnTo>
                          <a:lnTo>
                            <a:pt x="37845" y="1214185"/>
                          </a:lnTo>
                          <a:cubicBezTo>
                            <a:pt x="307907" y="560115"/>
                            <a:pt x="909958" y="84913"/>
                            <a:pt x="1627601" y="10255"/>
                          </a:cubicBezTo>
                          <a:close/>
                        </a:path>
                      </a:pathLst>
                    </a:custGeom>
                    <a:solidFill>
                      <a:srgbClr val="3C83D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869AA818-271E-4506-8783-EA499D860A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0734" y="2809563"/>
                      <a:ext cx="180386" cy="206292"/>
                      <a:chOff x="573208" y="2479078"/>
                      <a:chExt cx="2398729" cy="2743200"/>
                    </a:xfrm>
                    <a:solidFill>
                      <a:srgbClr val="FFFFFF"/>
                    </a:solidFill>
                  </p:grpSpPr>
                  <p:grpSp>
                    <p:nvGrpSpPr>
                      <p:cNvPr id="122" name="Group 121">
                        <a:extLst>
                          <a:ext uri="{FF2B5EF4-FFF2-40B4-BE49-F238E27FC236}">
                            <a16:creationId xmlns:a16="http://schemas.microsoft.com/office/drawing/2014/main" id="{9F144212-EB05-4F67-8999-9F4DFD071B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5533" y="3068049"/>
                        <a:ext cx="2006404" cy="1202074"/>
                        <a:chOff x="2206171" y="3120571"/>
                        <a:chExt cx="3294743" cy="1973943"/>
                      </a:xfrm>
                      <a:grpFill/>
                    </p:grpSpPr>
                    <p:sp>
                      <p:nvSpPr>
                        <p:cNvPr id="124" name="Freeform 195">
                          <a:extLst>
                            <a:ext uri="{FF2B5EF4-FFF2-40B4-BE49-F238E27FC236}">
                              <a16:creationId xmlns:a16="http://schemas.microsoft.com/office/drawing/2014/main" id="{008A64D6-D3B8-4C99-B703-7DCDC8A0C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06171" y="3120571"/>
                          <a:ext cx="3294743" cy="1973943"/>
                        </a:xfrm>
                        <a:custGeom>
                          <a:avLst/>
                          <a:gdLst>
                            <a:gd name="connsiteX0" fmla="*/ 737727 w 3294743"/>
                            <a:gd name="connsiteY0" fmla="*/ 352987 h 1973943"/>
                            <a:gd name="connsiteX1" fmla="*/ 737727 w 3294743"/>
                            <a:gd name="connsiteY1" fmla="*/ 699779 h 1973943"/>
                            <a:gd name="connsiteX2" fmla="*/ 389384 w 3294743"/>
                            <a:gd name="connsiteY2" fmla="*/ 699779 h 1973943"/>
                            <a:gd name="connsiteX3" fmla="*/ 389384 w 3294743"/>
                            <a:gd name="connsiteY3" fmla="*/ 1274165 h 1973943"/>
                            <a:gd name="connsiteX4" fmla="*/ 737727 w 3294743"/>
                            <a:gd name="connsiteY4" fmla="*/ 1274165 h 1973943"/>
                            <a:gd name="connsiteX5" fmla="*/ 737727 w 3294743"/>
                            <a:gd name="connsiteY5" fmla="*/ 1620957 h 1973943"/>
                            <a:gd name="connsiteX6" fmla="*/ 2569029 w 3294743"/>
                            <a:gd name="connsiteY6" fmla="*/ 1620957 h 1973943"/>
                            <a:gd name="connsiteX7" fmla="*/ 2569029 w 3294743"/>
                            <a:gd name="connsiteY7" fmla="*/ 1274165 h 1973943"/>
                            <a:gd name="connsiteX8" fmla="*/ 2917372 w 3294743"/>
                            <a:gd name="connsiteY8" fmla="*/ 1274165 h 1973943"/>
                            <a:gd name="connsiteX9" fmla="*/ 2917372 w 3294743"/>
                            <a:gd name="connsiteY9" fmla="*/ 699779 h 1973943"/>
                            <a:gd name="connsiteX10" fmla="*/ 2569029 w 3294743"/>
                            <a:gd name="connsiteY10" fmla="*/ 699779 h 1973943"/>
                            <a:gd name="connsiteX11" fmla="*/ 2569029 w 3294743"/>
                            <a:gd name="connsiteY11" fmla="*/ 352987 h 1973943"/>
                            <a:gd name="connsiteX12" fmla="*/ 24201 w 3294743"/>
                            <a:gd name="connsiteY12" fmla="*/ 0 h 1973943"/>
                            <a:gd name="connsiteX13" fmla="*/ 3270542 w 3294743"/>
                            <a:gd name="connsiteY13" fmla="*/ 0 h 1973943"/>
                            <a:gd name="connsiteX14" fmla="*/ 3294743 w 3294743"/>
                            <a:gd name="connsiteY14" fmla="*/ 24201 h 1973943"/>
                            <a:gd name="connsiteX15" fmla="*/ 3294743 w 3294743"/>
                            <a:gd name="connsiteY15" fmla="*/ 1949742 h 1973943"/>
                            <a:gd name="connsiteX16" fmla="*/ 3270542 w 3294743"/>
                            <a:gd name="connsiteY16" fmla="*/ 1973943 h 1973943"/>
                            <a:gd name="connsiteX17" fmla="*/ 24201 w 3294743"/>
                            <a:gd name="connsiteY17" fmla="*/ 1973943 h 1973943"/>
                            <a:gd name="connsiteX18" fmla="*/ 0 w 3294743"/>
                            <a:gd name="connsiteY18" fmla="*/ 1949742 h 1973943"/>
                            <a:gd name="connsiteX19" fmla="*/ 0 w 3294743"/>
                            <a:gd name="connsiteY19" fmla="*/ 24201 h 1973943"/>
                            <a:gd name="connsiteX20" fmla="*/ 24201 w 3294743"/>
                            <a:gd name="connsiteY20" fmla="*/ 0 h 19739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3294743" h="1973943">
                              <a:moveTo>
                                <a:pt x="737727" y="352987"/>
                              </a:moveTo>
                              <a:lnTo>
                                <a:pt x="737727" y="699779"/>
                              </a:lnTo>
                              <a:lnTo>
                                <a:pt x="389384" y="699779"/>
                              </a:lnTo>
                              <a:lnTo>
                                <a:pt x="389384" y="1274165"/>
                              </a:lnTo>
                              <a:lnTo>
                                <a:pt x="737727" y="1274165"/>
                              </a:lnTo>
                              <a:lnTo>
                                <a:pt x="737727" y="1620957"/>
                              </a:lnTo>
                              <a:lnTo>
                                <a:pt x="2569029" y="1620957"/>
                              </a:lnTo>
                              <a:lnTo>
                                <a:pt x="2569029" y="1274165"/>
                              </a:lnTo>
                              <a:lnTo>
                                <a:pt x="2917372" y="1274165"/>
                              </a:lnTo>
                              <a:lnTo>
                                <a:pt x="2917372" y="699779"/>
                              </a:lnTo>
                              <a:lnTo>
                                <a:pt x="2569029" y="699779"/>
                              </a:lnTo>
                              <a:lnTo>
                                <a:pt x="2569029" y="352987"/>
                              </a:lnTo>
                              <a:close/>
                              <a:moveTo>
                                <a:pt x="24201" y="0"/>
                              </a:moveTo>
                              <a:lnTo>
                                <a:pt x="3270542" y="0"/>
                              </a:lnTo>
                              <a:cubicBezTo>
                                <a:pt x="3283908" y="0"/>
                                <a:pt x="3294743" y="10835"/>
                                <a:pt x="3294743" y="24201"/>
                              </a:cubicBezTo>
                              <a:lnTo>
                                <a:pt x="3294743" y="1949742"/>
                              </a:lnTo>
                              <a:cubicBezTo>
                                <a:pt x="3294743" y="1963108"/>
                                <a:pt x="3283908" y="1973943"/>
                                <a:pt x="3270542" y="1973943"/>
                              </a:cubicBezTo>
                              <a:lnTo>
                                <a:pt x="24201" y="1973943"/>
                              </a:lnTo>
                              <a:cubicBezTo>
                                <a:pt x="10835" y="1973943"/>
                                <a:pt x="0" y="1963108"/>
                                <a:pt x="0" y="1949742"/>
                              </a:cubicBezTo>
                              <a:lnTo>
                                <a:pt x="0" y="24201"/>
                              </a:lnTo>
                              <a:cubicBezTo>
                                <a:pt x="0" y="10835"/>
                                <a:pt x="10835" y="0"/>
                                <a:pt x="24201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25" name="Freeform 196">
                          <a:extLst>
                            <a:ext uri="{FF2B5EF4-FFF2-40B4-BE49-F238E27FC236}">
                              <a16:creationId xmlns:a16="http://schemas.microsoft.com/office/drawing/2014/main" id="{8FE7308F-7B34-4A0C-B59F-D3F8B14B6E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8978" y="3526972"/>
                          <a:ext cx="1161142" cy="1161142"/>
                        </a:xfrm>
                        <a:custGeom>
                          <a:avLst/>
                          <a:gdLst>
                            <a:gd name="connsiteX0" fmla="*/ 528912 w 1161142"/>
                            <a:gd name="connsiteY0" fmla="*/ 169069 h 1161142"/>
                            <a:gd name="connsiteX1" fmla="*/ 530576 w 1161142"/>
                            <a:gd name="connsiteY1" fmla="*/ 232234 h 1161142"/>
                            <a:gd name="connsiteX2" fmla="*/ 383830 w 1161142"/>
                            <a:gd name="connsiteY2" fmla="*/ 506480 h 1161142"/>
                            <a:gd name="connsiteX3" fmla="*/ 601453 w 1161142"/>
                            <a:gd name="connsiteY3" fmla="*/ 790755 h 1161142"/>
                            <a:gd name="connsiteX4" fmla="*/ 539659 w 1161142"/>
                            <a:gd name="connsiteY4" fmla="*/ 774815 h 1161142"/>
                            <a:gd name="connsiteX5" fmla="*/ 536973 w 1161142"/>
                            <a:gd name="connsiteY5" fmla="*/ 676513 h 1161142"/>
                            <a:gd name="connsiteX6" fmla="*/ 362337 w 1161142"/>
                            <a:gd name="connsiteY6" fmla="*/ 679170 h 1161142"/>
                            <a:gd name="connsiteX7" fmla="*/ 539659 w 1161142"/>
                            <a:gd name="connsiteY7" fmla="*/ 934221 h 1161142"/>
                            <a:gd name="connsiteX8" fmla="*/ 538639 w 1161142"/>
                            <a:gd name="connsiteY8" fmla="*/ 992073 h 1161142"/>
                            <a:gd name="connsiteX9" fmla="*/ 621925 w 1161142"/>
                            <a:gd name="connsiteY9" fmla="*/ 992073 h 1161142"/>
                            <a:gd name="connsiteX10" fmla="*/ 620261 w 1161142"/>
                            <a:gd name="connsiteY10" fmla="*/ 928908 h 1161142"/>
                            <a:gd name="connsiteX11" fmla="*/ 746536 w 1161142"/>
                            <a:gd name="connsiteY11" fmla="*/ 567587 h 1161142"/>
                            <a:gd name="connsiteX12" fmla="*/ 566527 w 1161142"/>
                            <a:gd name="connsiteY12" fmla="*/ 448030 h 1161142"/>
                            <a:gd name="connsiteX13" fmla="*/ 545033 w 1161142"/>
                            <a:gd name="connsiteY13" fmla="*/ 352386 h 1161142"/>
                            <a:gd name="connsiteX14" fmla="*/ 604096 w 1161142"/>
                            <a:gd name="connsiteY14" fmla="*/ 368328 h 1161142"/>
                            <a:gd name="connsiteX15" fmla="*/ 601452 w 1161142"/>
                            <a:gd name="connsiteY15" fmla="*/ 440060 h 1161142"/>
                            <a:gd name="connsiteX16" fmla="*/ 778819 w 1161142"/>
                            <a:gd name="connsiteY16" fmla="*/ 440103 h 1161142"/>
                            <a:gd name="connsiteX17" fmla="*/ 617659 w 1161142"/>
                            <a:gd name="connsiteY17" fmla="*/ 232829 h 1161142"/>
                            <a:gd name="connsiteX18" fmla="*/ 617573 w 1161142"/>
                            <a:gd name="connsiteY18" fmla="*/ 169069 h 1161142"/>
                            <a:gd name="connsiteX19" fmla="*/ 580571 w 1161142"/>
                            <a:gd name="connsiteY19" fmla="*/ 0 h 1161142"/>
                            <a:gd name="connsiteX20" fmla="*/ 1161142 w 1161142"/>
                            <a:gd name="connsiteY20" fmla="*/ 580571 h 1161142"/>
                            <a:gd name="connsiteX21" fmla="*/ 580571 w 1161142"/>
                            <a:gd name="connsiteY21" fmla="*/ 1161142 h 1161142"/>
                            <a:gd name="connsiteX22" fmla="*/ 0 w 1161142"/>
                            <a:gd name="connsiteY22" fmla="*/ 580571 h 1161142"/>
                            <a:gd name="connsiteX23" fmla="*/ 580571 w 1161142"/>
                            <a:gd name="connsiteY23" fmla="*/ 0 h 11611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1161142" h="1161142">
                              <a:moveTo>
                                <a:pt x="528912" y="169069"/>
                              </a:moveTo>
                              <a:cubicBezTo>
                                <a:pt x="528571" y="191896"/>
                                <a:pt x="530917" y="209407"/>
                                <a:pt x="530576" y="232234"/>
                              </a:cubicBezTo>
                              <a:cubicBezTo>
                                <a:pt x="483559" y="230905"/>
                                <a:pt x="291588" y="285966"/>
                                <a:pt x="383830" y="506480"/>
                              </a:cubicBezTo>
                              <a:cubicBezTo>
                                <a:pt x="494602" y="693440"/>
                                <a:pt x="607444" y="588938"/>
                                <a:pt x="601453" y="790755"/>
                              </a:cubicBezTo>
                              <a:cubicBezTo>
                                <a:pt x="596080" y="856732"/>
                                <a:pt x="538035" y="827164"/>
                                <a:pt x="539659" y="774815"/>
                              </a:cubicBezTo>
                              <a:cubicBezTo>
                                <a:pt x="537868" y="731865"/>
                                <a:pt x="537592" y="734619"/>
                                <a:pt x="536973" y="676513"/>
                              </a:cubicBezTo>
                              <a:lnTo>
                                <a:pt x="362337" y="679170"/>
                              </a:lnTo>
                              <a:cubicBezTo>
                                <a:pt x="360544" y="766844"/>
                                <a:pt x="336088" y="887827"/>
                                <a:pt x="539659" y="934221"/>
                              </a:cubicBezTo>
                              <a:cubicBezTo>
                                <a:pt x="536355" y="967330"/>
                                <a:pt x="538364" y="961620"/>
                                <a:pt x="538639" y="992073"/>
                              </a:cubicBezTo>
                              <a:lnTo>
                                <a:pt x="621925" y="992073"/>
                              </a:lnTo>
                              <a:cubicBezTo>
                                <a:pt x="622993" y="954535"/>
                                <a:pt x="620986" y="938992"/>
                                <a:pt x="620261" y="928908"/>
                              </a:cubicBezTo>
                              <a:cubicBezTo>
                                <a:pt x="806261" y="925019"/>
                                <a:pt x="851721" y="684569"/>
                                <a:pt x="746536" y="567587"/>
                              </a:cubicBezTo>
                              <a:cubicBezTo>
                                <a:pt x="690030" y="510148"/>
                                <a:pt x="618022" y="479025"/>
                                <a:pt x="566527" y="448030"/>
                              </a:cubicBezTo>
                              <a:cubicBezTo>
                                <a:pt x="536354" y="422348"/>
                                <a:pt x="544138" y="369615"/>
                                <a:pt x="545033" y="352386"/>
                              </a:cubicBezTo>
                              <a:cubicBezTo>
                                <a:pt x="545971" y="323057"/>
                                <a:pt x="601324" y="293917"/>
                                <a:pt x="604096" y="368328"/>
                              </a:cubicBezTo>
                              <a:cubicBezTo>
                                <a:pt x="601409" y="384711"/>
                                <a:pt x="601003" y="406408"/>
                                <a:pt x="601452" y="440060"/>
                              </a:cubicBezTo>
                              <a:cubicBezTo>
                                <a:pt x="661455" y="440947"/>
                                <a:pt x="718816" y="439217"/>
                                <a:pt x="778819" y="440103"/>
                              </a:cubicBezTo>
                              <a:cubicBezTo>
                                <a:pt x="793766" y="253343"/>
                                <a:pt x="666022" y="239914"/>
                                <a:pt x="617659" y="232829"/>
                              </a:cubicBezTo>
                              <a:cubicBezTo>
                                <a:pt x="614929" y="206263"/>
                                <a:pt x="617744" y="195510"/>
                                <a:pt x="617573" y="169069"/>
                              </a:cubicBezTo>
                              <a:close/>
                              <a:moveTo>
                                <a:pt x="580571" y="0"/>
                              </a:moveTo>
                              <a:cubicBezTo>
                                <a:pt x="901212" y="0"/>
                                <a:pt x="1161142" y="259930"/>
                                <a:pt x="1161142" y="580571"/>
                              </a:cubicBezTo>
                              <a:cubicBezTo>
                                <a:pt x="1161142" y="901212"/>
                                <a:pt x="901212" y="1161142"/>
                                <a:pt x="580571" y="1161142"/>
                              </a:cubicBezTo>
                              <a:cubicBezTo>
                                <a:pt x="259930" y="1161142"/>
                                <a:pt x="0" y="901212"/>
                                <a:pt x="0" y="580571"/>
                              </a:cubicBezTo>
                              <a:cubicBezTo>
                                <a:pt x="0" y="259930"/>
                                <a:pt x="259930" y="0"/>
                                <a:pt x="580571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23" name="Freeform 194">
                        <a:extLst>
                          <a:ext uri="{FF2B5EF4-FFF2-40B4-BE49-F238E27FC236}">
                            <a16:creationId xmlns:a16="http://schemas.microsoft.com/office/drawing/2014/main" id="{93C275C5-AA10-4EFD-AFB6-144557D24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208" y="2479078"/>
                        <a:ext cx="1785258" cy="2743200"/>
                      </a:xfrm>
                      <a:custGeom>
                        <a:avLst/>
                        <a:gdLst>
                          <a:gd name="connsiteX0" fmla="*/ 892629 w 1785258"/>
                          <a:gd name="connsiteY0" fmla="*/ 2148115 h 2743200"/>
                          <a:gd name="connsiteX1" fmla="*/ 703943 w 1785258"/>
                          <a:gd name="connsiteY1" fmla="*/ 2336801 h 2743200"/>
                          <a:gd name="connsiteX2" fmla="*/ 892629 w 1785258"/>
                          <a:gd name="connsiteY2" fmla="*/ 2525487 h 2743200"/>
                          <a:gd name="connsiteX3" fmla="*/ 1081315 w 1785258"/>
                          <a:gd name="connsiteY3" fmla="*/ 2336801 h 2743200"/>
                          <a:gd name="connsiteX4" fmla="*/ 892629 w 1785258"/>
                          <a:gd name="connsiteY4" fmla="*/ 2148115 h 2743200"/>
                          <a:gd name="connsiteX5" fmla="*/ 94351 w 1785258"/>
                          <a:gd name="connsiteY5" fmla="*/ 0 h 2743200"/>
                          <a:gd name="connsiteX6" fmla="*/ 1690907 w 1785258"/>
                          <a:gd name="connsiteY6" fmla="*/ 0 h 2743200"/>
                          <a:gd name="connsiteX7" fmla="*/ 1785258 w 1785258"/>
                          <a:gd name="connsiteY7" fmla="*/ 94351 h 2743200"/>
                          <a:gd name="connsiteX8" fmla="*/ 1785258 w 1785258"/>
                          <a:gd name="connsiteY8" fmla="*/ 549730 h 2743200"/>
                          <a:gd name="connsiteX9" fmla="*/ 1611085 w 1785258"/>
                          <a:gd name="connsiteY9" fmla="*/ 549730 h 2743200"/>
                          <a:gd name="connsiteX10" fmla="*/ 1611085 w 1785258"/>
                          <a:gd name="connsiteY10" fmla="*/ 261258 h 2743200"/>
                          <a:gd name="connsiteX11" fmla="*/ 203199 w 1785258"/>
                          <a:gd name="connsiteY11" fmla="*/ 261258 h 2743200"/>
                          <a:gd name="connsiteX12" fmla="*/ 203199 w 1785258"/>
                          <a:gd name="connsiteY12" fmla="*/ 2075543 h 2743200"/>
                          <a:gd name="connsiteX13" fmla="*/ 1611085 w 1785258"/>
                          <a:gd name="connsiteY13" fmla="*/ 2075543 h 2743200"/>
                          <a:gd name="connsiteX14" fmla="*/ 1611085 w 1785258"/>
                          <a:gd name="connsiteY14" fmla="*/ 1805670 h 2743200"/>
                          <a:gd name="connsiteX15" fmla="*/ 1785258 w 1785258"/>
                          <a:gd name="connsiteY15" fmla="*/ 1805670 h 2743200"/>
                          <a:gd name="connsiteX16" fmla="*/ 1785258 w 1785258"/>
                          <a:gd name="connsiteY16" fmla="*/ 2648849 h 2743200"/>
                          <a:gd name="connsiteX17" fmla="*/ 1690907 w 1785258"/>
                          <a:gd name="connsiteY17" fmla="*/ 2743200 h 2743200"/>
                          <a:gd name="connsiteX18" fmla="*/ 94351 w 1785258"/>
                          <a:gd name="connsiteY18" fmla="*/ 2743200 h 2743200"/>
                          <a:gd name="connsiteX19" fmla="*/ 0 w 1785258"/>
                          <a:gd name="connsiteY19" fmla="*/ 2648849 h 2743200"/>
                          <a:gd name="connsiteX20" fmla="*/ 0 w 1785258"/>
                          <a:gd name="connsiteY20" fmla="*/ 94351 h 2743200"/>
                          <a:gd name="connsiteX21" fmla="*/ 94351 w 1785258"/>
                          <a:gd name="connsiteY21" fmla="*/ 0 h 2743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1785258" h="2743200">
                            <a:moveTo>
                              <a:pt x="892629" y="2148115"/>
                            </a:moveTo>
                            <a:cubicBezTo>
                              <a:pt x="788421" y="2148115"/>
                              <a:pt x="703943" y="2232593"/>
                              <a:pt x="703943" y="2336801"/>
                            </a:cubicBezTo>
                            <a:cubicBezTo>
                              <a:pt x="703943" y="2441009"/>
                              <a:pt x="788421" y="2525487"/>
                              <a:pt x="892629" y="2525487"/>
                            </a:cubicBezTo>
                            <a:cubicBezTo>
                              <a:pt x="996837" y="2525487"/>
                              <a:pt x="1081315" y="2441009"/>
                              <a:pt x="1081315" y="2336801"/>
                            </a:cubicBezTo>
                            <a:cubicBezTo>
                              <a:pt x="1081315" y="2232593"/>
                              <a:pt x="996837" y="2148115"/>
                              <a:pt x="892629" y="2148115"/>
                            </a:cubicBezTo>
                            <a:close/>
                            <a:moveTo>
                              <a:pt x="94351" y="0"/>
                            </a:moveTo>
                            <a:lnTo>
                              <a:pt x="1690907" y="0"/>
                            </a:lnTo>
                            <a:cubicBezTo>
                              <a:pt x="1743016" y="0"/>
                              <a:pt x="1785258" y="42242"/>
                              <a:pt x="1785258" y="94351"/>
                            </a:cubicBezTo>
                            <a:lnTo>
                              <a:pt x="1785258" y="549730"/>
                            </a:lnTo>
                            <a:lnTo>
                              <a:pt x="1611085" y="549730"/>
                            </a:lnTo>
                            <a:lnTo>
                              <a:pt x="1611085" y="261258"/>
                            </a:lnTo>
                            <a:lnTo>
                              <a:pt x="203199" y="261258"/>
                            </a:lnTo>
                            <a:lnTo>
                              <a:pt x="203199" y="2075543"/>
                            </a:lnTo>
                            <a:lnTo>
                              <a:pt x="1611085" y="2075543"/>
                            </a:lnTo>
                            <a:lnTo>
                              <a:pt x="1611085" y="1805670"/>
                            </a:lnTo>
                            <a:lnTo>
                              <a:pt x="1785258" y="1805670"/>
                            </a:lnTo>
                            <a:lnTo>
                              <a:pt x="1785258" y="2648849"/>
                            </a:lnTo>
                            <a:cubicBezTo>
                              <a:pt x="1785258" y="2700958"/>
                              <a:pt x="1743016" y="2743200"/>
                              <a:pt x="1690907" y="2743200"/>
                            </a:cubicBezTo>
                            <a:lnTo>
                              <a:pt x="94351" y="2743200"/>
                            </a:lnTo>
                            <a:cubicBezTo>
                              <a:pt x="42242" y="2743200"/>
                              <a:pt x="0" y="2700958"/>
                              <a:pt x="0" y="2648849"/>
                            </a:cubicBezTo>
                            <a:lnTo>
                              <a:pt x="0" y="94351"/>
                            </a:lnTo>
                            <a:cubicBezTo>
                              <a:pt x="0" y="42242"/>
                              <a:pt x="42242" y="0"/>
                              <a:pt x="9435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A5D868-116D-4C45-BBE1-4491F9952311}"/>
                </a:ext>
              </a:extLst>
            </p:cNvPr>
            <p:cNvGrpSpPr/>
            <p:nvPr/>
          </p:nvGrpSpPr>
          <p:grpSpPr>
            <a:xfrm>
              <a:off x="2020192" y="1083429"/>
              <a:ext cx="4876562" cy="5056337"/>
              <a:chOff x="2020192" y="1083429"/>
              <a:chExt cx="4876562" cy="505633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54BF87A-8561-4938-B449-9EE594676CDF}"/>
                  </a:ext>
                </a:extLst>
              </p:cNvPr>
              <p:cNvGrpSpPr/>
              <p:nvPr/>
            </p:nvGrpSpPr>
            <p:grpSpPr>
              <a:xfrm>
                <a:off x="5208756" y="1743460"/>
                <a:ext cx="1575500" cy="1481668"/>
                <a:chOff x="5159752" y="1555979"/>
                <a:chExt cx="1575500" cy="1481668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9365BD93-A0F1-4FEB-A9DE-AAA6BCB2C648}"/>
                    </a:ext>
                  </a:extLst>
                </p:cNvPr>
                <p:cNvGrpSpPr/>
                <p:nvPr/>
              </p:nvGrpSpPr>
              <p:grpSpPr>
                <a:xfrm>
                  <a:off x="5628141" y="1555979"/>
                  <a:ext cx="1107111" cy="1229036"/>
                  <a:chOff x="5628141" y="1555979"/>
                  <a:chExt cx="1107111" cy="1229036"/>
                </a:xfrm>
              </p:grpSpPr>
              <p:sp>
                <p:nvSpPr>
                  <p:cNvPr id="107" name="Rectangle 2">
                    <a:extLst>
                      <a:ext uri="{FF2B5EF4-FFF2-40B4-BE49-F238E27FC236}">
                        <a16:creationId xmlns:a16="http://schemas.microsoft.com/office/drawing/2014/main" id="{3B72FCE1-84AA-4B3A-A49A-642F8EC55CA5}"/>
                      </a:ext>
                    </a:extLst>
                  </p:cNvPr>
                  <p:cNvSpPr/>
                  <p:nvPr/>
                </p:nvSpPr>
                <p:spPr>
                  <a:xfrm>
                    <a:off x="5922835" y="1555979"/>
                    <a:ext cx="812417" cy="871877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96121 w 2013072"/>
                      <a:gd name="connsiteY0" fmla="*/ 333235 h 2123935"/>
                      <a:gd name="connsiteX1" fmla="*/ 482213 w 2013072"/>
                      <a:gd name="connsiteY1" fmla="*/ 57011 h 2123935"/>
                      <a:gd name="connsiteX2" fmla="*/ 1915724 w 2013072"/>
                      <a:gd name="connsiteY2" fmla="*/ 1590536 h 2123935"/>
                      <a:gd name="connsiteX3" fmla="*/ 1641540 w 2013072"/>
                      <a:gd name="connsiteY3" fmla="*/ 1985824 h 2123935"/>
                      <a:gd name="connsiteX4" fmla="*/ 1353750 w 2013072"/>
                      <a:gd name="connsiteY4" fmla="*/ 1590537 h 2123935"/>
                      <a:gd name="connsiteX5" fmla="*/ 1422804 w 2013072"/>
                      <a:gd name="connsiteY5" fmla="*/ 2123935 h 2123935"/>
                      <a:gd name="connsiteX6" fmla="*/ 0 w 2013072"/>
                      <a:gd name="connsiteY6" fmla="*/ 583713 h 2123935"/>
                      <a:gd name="connsiteX7" fmla="*/ 513170 w 2013072"/>
                      <a:gd name="connsiteY7" fmla="*/ 647561 h 2123935"/>
                      <a:gd name="connsiteX8" fmla="*/ 196121 w 2013072"/>
                      <a:gd name="connsiteY8" fmla="*/ 333235 h 2123935"/>
                      <a:gd name="connsiteX0" fmla="*/ 196121 w 2013072"/>
                      <a:gd name="connsiteY0" fmla="*/ 333235 h 2160405"/>
                      <a:gd name="connsiteX1" fmla="*/ 482213 w 2013072"/>
                      <a:gd name="connsiteY1" fmla="*/ 57011 h 2160405"/>
                      <a:gd name="connsiteX2" fmla="*/ 1915724 w 2013072"/>
                      <a:gd name="connsiteY2" fmla="*/ 1590536 h 2160405"/>
                      <a:gd name="connsiteX3" fmla="*/ 1641540 w 2013072"/>
                      <a:gd name="connsiteY3" fmla="*/ 1985824 h 2160405"/>
                      <a:gd name="connsiteX4" fmla="*/ 1353750 w 2013072"/>
                      <a:gd name="connsiteY4" fmla="*/ 1590537 h 2160405"/>
                      <a:gd name="connsiteX5" fmla="*/ 1407173 w 2013072"/>
                      <a:gd name="connsiteY5" fmla="*/ 2160405 h 2160405"/>
                      <a:gd name="connsiteX6" fmla="*/ 0 w 2013072"/>
                      <a:gd name="connsiteY6" fmla="*/ 583713 h 2160405"/>
                      <a:gd name="connsiteX7" fmla="*/ 513170 w 2013072"/>
                      <a:gd name="connsiteY7" fmla="*/ 647561 h 2160405"/>
                      <a:gd name="connsiteX8" fmla="*/ 196121 w 2013072"/>
                      <a:gd name="connsiteY8" fmla="*/ 333235 h 2160405"/>
                      <a:gd name="connsiteX0" fmla="*/ 196121 w 2013072"/>
                      <a:gd name="connsiteY0" fmla="*/ 333235 h 2160405"/>
                      <a:gd name="connsiteX1" fmla="*/ 482213 w 2013072"/>
                      <a:gd name="connsiteY1" fmla="*/ 57011 h 2160405"/>
                      <a:gd name="connsiteX2" fmla="*/ 1915724 w 2013072"/>
                      <a:gd name="connsiteY2" fmla="*/ 1590536 h 2160405"/>
                      <a:gd name="connsiteX3" fmla="*/ 1641540 w 2013072"/>
                      <a:gd name="connsiteY3" fmla="*/ 1985824 h 2160405"/>
                      <a:gd name="connsiteX4" fmla="*/ 1353750 w 2013072"/>
                      <a:gd name="connsiteY4" fmla="*/ 1590537 h 2160405"/>
                      <a:gd name="connsiteX5" fmla="*/ 1407173 w 2013072"/>
                      <a:gd name="connsiteY5" fmla="*/ 2160405 h 2160405"/>
                      <a:gd name="connsiteX6" fmla="*/ 0 w 2013072"/>
                      <a:gd name="connsiteY6" fmla="*/ 583713 h 2160405"/>
                      <a:gd name="connsiteX7" fmla="*/ 513170 w 2013072"/>
                      <a:gd name="connsiteY7" fmla="*/ 647561 h 2160405"/>
                      <a:gd name="connsiteX8" fmla="*/ 196121 w 2013072"/>
                      <a:gd name="connsiteY8" fmla="*/ 333235 h 2160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3072" h="2160405">
                        <a:moveTo>
                          <a:pt x="196121" y="333235"/>
                        </a:moveTo>
                        <a:cubicBezTo>
                          <a:pt x="67647" y="114160"/>
                          <a:pt x="220162" y="-107294"/>
                          <a:pt x="482213" y="57011"/>
                        </a:cubicBezTo>
                        <a:cubicBezTo>
                          <a:pt x="917244" y="320138"/>
                          <a:pt x="1548672" y="933311"/>
                          <a:pt x="1915724" y="1590536"/>
                        </a:cubicBezTo>
                        <a:cubicBezTo>
                          <a:pt x="2109285" y="1907242"/>
                          <a:pt x="2012334" y="2307293"/>
                          <a:pt x="1641540" y="1985824"/>
                        </a:cubicBezTo>
                        <a:cubicBezTo>
                          <a:pt x="1542718" y="1891368"/>
                          <a:pt x="1473549" y="1754843"/>
                          <a:pt x="1353750" y="1590537"/>
                        </a:cubicBezTo>
                        <a:cubicBezTo>
                          <a:pt x="1408575" y="1688565"/>
                          <a:pt x="1494736" y="2062824"/>
                          <a:pt x="1407173" y="2160405"/>
                        </a:cubicBezTo>
                        <a:cubicBezTo>
                          <a:pt x="1274220" y="1479765"/>
                          <a:pt x="576263" y="811916"/>
                          <a:pt x="0" y="583713"/>
                        </a:cubicBezTo>
                        <a:cubicBezTo>
                          <a:pt x="176608" y="528943"/>
                          <a:pt x="414404" y="608666"/>
                          <a:pt x="513170" y="647561"/>
                        </a:cubicBezTo>
                        <a:cubicBezTo>
                          <a:pt x="431413" y="566598"/>
                          <a:pt x="232634" y="436424"/>
                          <a:pt x="196121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Rectangle 4">
                    <a:extLst>
                      <a:ext uri="{FF2B5EF4-FFF2-40B4-BE49-F238E27FC236}">
                        <a16:creationId xmlns:a16="http://schemas.microsoft.com/office/drawing/2014/main" id="{F82AC279-3753-4F5A-9CD2-50C65D8A4770}"/>
                      </a:ext>
                    </a:extLst>
                  </p:cNvPr>
                  <p:cNvSpPr/>
                  <p:nvPr/>
                </p:nvSpPr>
                <p:spPr>
                  <a:xfrm>
                    <a:off x="5628141" y="1665371"/>
                    <a:ext cx="272435" cy="22725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Rectangle 4">
                    <a:extLst>
                      <a:ext uri="{FF2B5EF4-FFF2-40B4-BE49-F238E27FC236}">
                        <a16:creationId xmlns:a16="http://schemas.microsoft.com/office/drawing/2014/main" id="{F1DB4AD5-C7F1-4E4A-941B-839F38F0B356}"/>
                      </a:ext>
                    </a:extLst>
                  </p:cNvPr>
                  <p:cNvSpPr/>
                  <p:nvPr/>
                </p:nvSpPr>
                <p:spPr>
                  <a:xfrm>
                    <a:off x="6290842" y="2470544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EC8D2A8-25BF-463A-AB2C-55DE3BD65058}"/>
                    </a:ext>
                  </a:extLst>
                </p:cNvPr>
                <p:cNvGrpSpPr/>
                <p:nvPr/>
              </p:nvGrpSpPr>
              <p:grpSpPr>
                <a:xfrm>
                  <a:off x="5159752" y="1770663"/>
                  <a:ext cx="1338697" cy="1266984"/>
                  <a:chOff x="5159752" y="1770663"/>
                  <a:chExt cx="1338697" cy="1266984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F0591AC5-D52F-4996-A1AC-7F11146794C5}"/>
                      </a:ext>
                    </a:extLst>
                  </p:cNvPr>
                  <p:cNvGrpSpPr/>
                  <p:nvPr/>
                </p:nvGrpSpPr>
                <p:grpSpPr>
                  <a:xfrm>
                    <a:off x="5159752" y="1770663"/>
                    <a:ext cx="1338697" cy="1266984"/>
                    <a:chOff x="5159752" y="1770663"/>
                    <a:chExt cx="1338697" cy="1266984"/>
                  </a:xfrm>
                </p:grpSpPr>
                <p:sp>
                  <p:nvSpPr>
                    <p:cNvPr id="102" name="Rectangle 2">
                      <a:extLst>
                        <a:ext uri="{FF2B5EF4-FFF2-40B4-BE49-F238E27FC236}">
                          <a16:creationId xmlns:a16="http://schemas.microsoft.com/office/drawing/2014/main" id="{1EE7BCA3-83BE-4889-A2F4-837AE6133247}"/>
                        </a:ext>
                      </a:extLst>
                    </p:cNvPr>
                    <p:cNvSpPr/>
                    <p:nvPr/>
                  </p:nvSpPr>
                  <p:spPr>
                    <a:xfrm rot="19122423" flipV="1">
                      <a:off x="5159752" y="2293965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3" name="Rectangle 2">
                      <a:extLst>
                        <a:ext uri="{FF2B5EF4-FFF2-40B4-BE49-F238E27FC236}">
                          <a16:creationId xmlns:a16="http://schemas.microsoft.com/office/drawing/2014/main" id="{8A234277-D3F5-4681-9D34-2C4A21E563E3}"/>
                        </a:ext>
                      </a:extLst>
                    </p:cNvPr>
                    <p:cNvSpPr/>
                    <p:nvPr/>
                  </p:nvSpPr>
                  <p:spPr>
                    <a:xfrm rot="8567535" flipH="1" flipV="1">
                      <a:off x="5431844" y="2804885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4620AD5-E012-47B8-8381-C35A1914C20A}"/>
                        </a:ext>
                      </a:extLst>
                    </p:cNvPr>
                    <p:cNvSpPr/>
                    <p:nvPr/>
                  </p:nvSpPr>
                  <p:spPr>
                    <a:xfrm rot="931662">
                      <a:off x="5240728" y="2274310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2D335AE0-9D4A-490E-AE48-D41B9113C8DC}"/>
                        </a:ext>
                      </a:extLst>
                    </p:cNvPr>
                    <p:cNvSpPr/>
                    <p:nvPr/>
                  </p:nvSpPr>
                  <p:spPr>
                    <a:xfrm rot="15788985">
                      <a:off x="5606779" y="2902617"/>
                      <a:ext cx="150702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6" name="Rectangle 8">
                      <a:extLst>
                        <a:ext uri="{FF2B5EF4-FFF2-40B4-BE49-F238E27FC236}">
                          <a16:creationId xmlns:a16="http://schemas.microsoft.com/office/drawing/2014/main" id="{9384D157-5FE8-4DA8-95E3-3BE5ECFB3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9722" y="1770663"/>
                      <a:ext cx="1258727" cy="1228999"/>
                    </a:xfrm>
                    <a:custGeom>
                      <a:avLst/>
                      <a:gdLst>
                        <a:gd name="connsiteX0" fmla="*/ 0 w 1243013"/>
                        <a:gd name="connsiteY0" fmla="*/ 0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0 w 1243013"/>
                        <a:gd name="connsiteY4" fmla="*/ 0 h 1193006"/>
                        <a:gd name="connsiteX0" fmla="*/ 26194 w 1243013"/>
                        <a:gd name="connsiteY0" fmla="*/ 42862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26194 w 1243013"/>
                        <a:gd name="connsiteY4" fmla="*/ 42862 h 1193006"/>
                        <a:gd name="connsiteX0" fmla="*/ 26194 w 1243013"/>
                        <a:gd name="connsiteY0" fmla="*/ 123825 h 1273969"/>
                        <a:gd name="connsiteX1" fmla="*/ 581025 w 1243013"/>
                        <a:gd name="connsiteY1" fmla="*/ 0 h 1273969"/>
                        <a:gd name="connsiteX2" fmla="*/ 1243013 w 1243013"/>
                        <a:gd name="connsiteY2" fmla="*/ 1273969 h 1273969"/>
                        <a:gd name="connsiteX3" fmla="*/ 0 w 1243013"/>
                        <a:gd name="connsiteY3" fmla="*/ 1273969 h 1273969"/>
                        <a:gd name="connsiteX4" fmla="*/ 26194 w 1243013"/>
                        <a:gd name="connsiteY4" fmla="*/ 123825 h 1273969"/>
                        <a:gd name="connsiteX0" fmla="*/ 26194 w 1243013"/>
                        <a:gd name="connsiteY0" fmla="*/ 138750 h 1288894"/>
                        <a:gd name="connsiteX1" fmla="*/ 581025 w 1243013"/>
                        <a:gd name="connsiteY1" fmla="*/ 14925 h 1288894"/>
                        <a:gd name="connsiteX2" fmla="*/ 1243013 w 1243013"/>
                        <a:gd name="connsiteY2" fmla="*/ 1288894 h 1288894"/>
                        <a:gd name="connsiteX3" fmla="*/ 0 w 1243013"/>
                        <a:gd name="connsiteY3" fmla="*/ 1288894 h 1288894"/>
                        <a:gd name="connsiteX4" fmla="*/ 26194 w 1243013"/>
                        <a:gd name="connsiteY4" fmla="*/ 138750 h 1288894"/>
                        <a:gd name="connsiteX0" fmla="*/ 26194 w 1243013"/>
                        <a:gd name="connsiteY0" fmla="*/ 139595 h 1289739"/>
                        <a:gd name="connsiteX1" fmla="*/ 581025 w 1243013"/>
                        <a:gd name="connsiteY1" fmla="*/ 15770 h 1289739"/>
                        <a:gd name="connsiteX2" fmla="*/ 1243013 w 1243013"/>
                        <a:gd name="connsiteY2" fmla="*/ 1289739 h 1289739"/>
                        <a:gd name="connsiteX3" fmla="*/ 0 w 1243013"/>
                        <a:gd name="connsiteY3" fmla="*/ 1289739 h 1289739"/>
                        <a:gd name="connsiteX4" fmla="*/ 26194 w 1243013"/>
                        <a:gd name="connsiteY4" fmla="*/ 139595 h 1289739"/>
                        <a:gd name="connsiteX0" fmla="*/ 35719 w 1243013"/>
                        <a:gd name="connsiteY0" fmla="*/ 128708 h 1290758"/>
                        <a:gd name="connsiteX1" fmla="*/ 581025 w 1243013"/>
                        <a:gd name="connsiteY1" fmla="*/ 16789 h 1290758"/>
                        <a:gd name="connsiteX2" fmla="*/ 1243013 w 1243013"/>
                        <a:gd name="connsiteY2" fmla="*/ 1290758 h 1290758"/>
                        <a:gd name="connsiteX3" fmla="*/ 0 w 1243013"/>
                        <a:gd name="connsiteY3" fmla="*/ 1290758 h 1290758"/>
                        <a:gd name="connsiteX4" fmla="*/ 35719 w 1243013"/>
                        <a:gd name="connsiteY4" fmla="*/ 128708 h 1290758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35719 w 1243013"/>
                        <a:gd name="connsiteY4" fmla="*/ 128124 h 1290174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14288 w 1243013"/>
                        <a:gd name="connsiteY4" fmla="*/ 573420 h 1290174"/>
                        <a:gd name="connsiteX5" fmla="*/ 35719 w 1243013"/>
                        <a:gd name="connsiteY5" fmla="*/ 128124 h 1290174"/>
                        <a:gd name="connsiteX0" fmla="*/ 50006 w 1257300"/>
                        <a:gd name="connsiteY0" fmla="*/ 128124 h 1290174"/>
                        <a:gd name="connsiteX1" fmla="*/ 595312 w 1257300"/>
                        <a:gd name="connsiteY1" fmla="*/ 16205 h 1290174"/>
                        <a:gd name="connsiteX2" fmla="*/ 1257300 w 1257300"/>
                        <a:gd name="connsiteY2" fmla="*/ 1290174 h 1290174"/>
                        <a:gd name="connsiteX3" fmla="*/ 14287 w 1257300"/>
                        <a:gd name="connsiteY3" fmla="*/ 1290174 h 1290174"/>
                        <a:gd name="connsiteX4" fmla="*/ 0 w 1257300"/>
                        <a:gd name="connsiteY4" fmla="*/ 213851 h 1290174"/>
                        <a:gd name="connsiteX5" fmla="*/ 50006 w 1257300"/>
                        <a:gd name="connsiteY5" fmla="*/ 128124 h 1290174"/>
                        <a:gd name="connsiteX0" fmla="*/ 50119 w 1257413"/>
                        <a:gd name="connsiteY0" fmla="*/ 128124 h 1290174"/>
                        <a:gd name="connsiteX1" fmla="*/ 595425 w 1257413"/>
                        <a:gd name="connsiteY1" fmla="*/ 16205 h 1290174"/>
                        <a:gd name="connsiteX2" fmla="*/ 1257413 w 1257413"/>
                        <a:gd name="connsiteY2" fmla="*/ 1290174 h 1290174"/>
                        <a:gd name="connsiteX3" fmla="*/ 14400 w 1257413"/>
                        <a:gd name="connsiteY3" fmla="*/ 1290174 h 1290174"/>
                        <a:gd name="connsiteX4" fmla="*/ 113 w 1257413"/>
                        <a:gd name="connsiteY4" fmla="*/ 213851 h 1290174"/>
                        <a:gd name="connsiteX5" fmla="*/ 50119 w 1257413"/>
                        <a:gd name="connsiteY5" fmla="*/ 128124 h 1290174"/>
                        <a:gd name="connsiteX0" fmla="*/ 50611 w 1257905"/>
                        <a:gd name="connsiteY0" fmla="*/ 128124 h 1290174"/>
                        <a:gd name="connsiteX1" fmla="*/ 595917 w 1257905"/>
                        <a:gd name="connsiteY1" fmla="*/ 16205 h 1290174"/>
                        <a:gd name="connsiteX2" fmla="*/ 1257905 w 1257905"/>
                        <a:gd name="connsiteY2" fmla="*/ 1290174 h 1290174"/>
                        <a:gd name="connsiteX3" fmla="*/ 14892 w 1257905"/>
                        <a:gd name="connsiteY3" fmla="*/ 1290174 h 1290174"/>
                        <a:gd name="connsiteX4" fmla="*/ 605 w 1257905"/>
                        <a:gd name="connsiteY4" fmla="*/ 213851 h 1290174"/>
                        <a:gd name="connsiteX5" fmla="*/ 50611 w 1257905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2 w 1260592"/>
                        <a:gd name="connsiteY4" fmla="*/ 213851 h 1290174"/>
                        <a:gd name="connsiteX5" fmla="*/ 53298 w 1260592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3 w 1260592"/>
                        <a:gd name="connsiteY4" fmla="*/ 654382 h 1290174"/>
                        <a:gd name="connsiteX5" fmla="*/ 3292 w 1260592"/>
                        <a:gd name="connsiteY5" fmla="*/ 213851 h 1290174"/>
                        <a:gd name="connsiteX6" fmla="*/ 53298 w 1260592"/>
                        <a:gd name="connsiteY6" fmla="*/ 128124 h 1290174"/>
                        <a:gd name="connsiteX0" fmla="*/ 142874 w 1350168"/>
                        <a:gd name="connsiteY0" fmla="*/ 128124 h 1290174"/>
                        <a:gd name="connsiteX1" fmla="*/ 688180 w 1350168"/>
                        <a:gd name="connsiteY1" fmla="*/ 16205 h 1290174"/>
                        <a:gd name="connsiteX2" fmla="*/ 1350168 w 1350168"/>
                        <a:gd name="connsiteY2" fmla="*/ 1290174 h 1290174"/>
                        <a:gd name="connsiteX3" fmla="*/ 107155 w 1350168"/>
                        <a:gd name="connsiteY3" fmla="*/ 1290174 h 1290174"/>
                        <a:gd name="connsiteX4" fmla="*/ 0 w 1350168"/>
                        <a:gd name="connsiteY4" fmla="*/ 528175 h 1290174"/>
                        <a:gd name="connsiteX5" fmla="*/ 92868 w 1350168"/>
                        <a:gd name="connsiteY5" fmla="*/ 213851 h 1290174"/>
                        <a:gd name="connsiteX6" fmla="*/ 142874 w 1350168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4773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2387 w 1366836"/>
                        <a:gd name="connsiteY4" fmla="*/ 871076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7700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52399 w 1366836"/>
                        <a:gd name="connsiteY4" fmla="*/ 871076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80975 w 1366836"/>
                        <a:gd name="connsiteY5" fmla="*/ 590088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07168 w 1366836"/>
                        <a:gd name="connsiteY4" fmla="*/ 778207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71499 w 1366836"/>
                        <a:gd name="connsiteY4" fmla="*/ 266238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61476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402430 w 1366836"/>
                        <a:gd name="connsiteY4" fmla="*/ 659145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2461 w 1366836"/>
                        <a:gd name="connsiteY4" fmla="*/ 409114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957262 w 1366836"/>
                        <a:gd name="connsiteY2" fmla="*/ 492457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31093 w 1366836"/>
                        <a:gd name="connsiteY2" fmla="*/ 278144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16525 h 1278575"/>
                        <a:gd name="connsiteX1" fmla="*/ 704848 w 1366836"/>
                        <a:gd name="connsiteY1" fmla="*/ 4606 h 1278575"/>
                        <a:gd name="connsiteX2" fmla="*/ 1152524 w 1366836"/>
                        <a:gd name="connsiteY2" fmla="*/ 264164 h 1278575"/>
                        <a:gd name="connsiteX3" fmla="*/ 1366836 w 1366836"/>
                        <a:gd name="connsiteY3" fmla="*/ 1278575 h 1278575"/>
                        <a:gd name="connsiteX4" fmla="*/ 123823 w 1366836"/>
                        <a:gd name="connsiteY4" fmla="*/ 1278575 h 1278575"/>
                        <a:gd name="connsiteX5" fmla="*/ 652461 w 1366836"/>
                        <a:gd name="connsiteY5" fmla="*/ 397515 h 1278575"/>
                        <a:gd name="connsiteX6" fmla="*/ 573880 w 1366836"/>
                        <a:gd name="connsiteY6" fmla="*/ 252258 h 1278575"/>
                        <a:gd name="connsiteX7" fmla="*/ 276223 w 1366836"/>
                        <a:gd name="connsiteY7" fmla="*/ 290359 h 1278575"/>
                        <a:gd name="connsiteX8" fmla="*/ 180975 w 1366836"/>
                        <a:gd name="connsiteY8" fmla="*/ 578489 h 1278575"/>
                        <a:gd name="connsiteX9" fmla="*/ 0 w 1366836"/>
                        <a:gd name="connsiteY9" fmla="*/ 526101 h 1278575"/>
                        <a:gd name="connsiteX10" fmla="*/ 104773 w 1366836"/>
                        <a:gd name="connsiteY10" fmla="*/ 202252 h 1278575"/>
                        <a:gd name="connsiteX11" fmla="*/ 159542 w 1366836"/>
                        <a:gd name="connsiteY11" fmla="*/ 116525 h 1278575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4676 h 1286726"/>
                        <a:gd name="connsiteX1" fmla="*/ 688179 w 1366836"/>
                        <a:gd name="connsiteY1" fmla="*/ 851 h 1286726"/>
                        <a:gd name="connsiteX2" fmla="*/ 1152524 w 1366836"/>
                        <a:gd name="connsiteY2" fmla="*/ 272315 h 1286726"/>
                        <a:gd name="connsiteX3" fmla="*/ 1366836 w 1366836"/>
                        <a:gd name="connsiteY3" fmla="*/ 1286726 h 1286726"/>
                        <a:gd name="connsiteX4" fmla="*/ 123823 w 1366836"/>
                        <a:gd name="connsiteY4" fmla="*/ 1286726 h 1286726"/>
                        <a:gd name="connsiteX5" fmla="*/ 652461 w 1366836"/>
                        <a:gd name="connsiteY5" fmla="*/ 405666 h 1286726"/>
                        <a:gd name="connsiteX6" fmla="*/ 573880 w 1366836"/>
                        <a:gd name="connsiteY6" fmla="*/ 260409 h 1286726"/>
                        <a:gd name="connsiteX7" fmla="*/ 276223 w 1366836"/>
                        <a:gd name="connsiteY7" fmla="*/ 298510 h 1286726"/>
                        <a:gd name="connsiteX8" fmla="*/ 180975 w 1366836"/>
                        <a:gd name="connsiteY8" fmla="*/ 586640 h 1286726"/>
                        <a:gd name="connsiteX9" fmla="*/ 0 w 1366836"/>
                        <a:gd name="connsiteY9" fmla="*/ 534252 h 1286726"/>
                        <a:gd name="connsiteX10" fmla="*/ 104773 w 1366836"/>
                        <a:gd name="connsiteY10" fmla="*/ 210403 h 1286726"/>
                        <a:gd name="connsiteX11" fmla="*/ 159542 w 1366836"/>
                        <a:gd name="connsiteY11" fmla="*/ 124676 h 1286726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30574 h 1292624"/>
                        <a:gd name="connsiteX1" fmla="*/ 678654 w 1366836"/>
                        <a:gd name="connsiteY1" fmla="*/ 1986 h 1292624"/>
                        <a:gd name="connsiteX2" fmla="*/ 1152524 w 1366836"/>
                        <a:gd name="connsiteY2" fmla="*/ 278213 h 1292624"/>
                        <a:gd name="connsiteX3" fmla="*/ 1366836 w 1366836"/>
                        <a:gd name="connsiteY3" fmla="*/ 1292624 h 1292624"/>
                        <a:gd name="connsiteX4" fmla="*/ 123823 w 1366836"/>
                        <a:gd name="connsiteY4" fmla="*/ 1292624 h 1292624"/>
                        <a:gd name="connsiteX5" fmla="*/ 652461 w 1366836"/>
                        <a:gd name="connsiteY5" fmla="*/ 411564 h 1292624"/>
                        <a:gd name="connsiteX6" fmla="*/ 573880 w 1366836"/>
                        <a:gd name="connsiteY6" fmla="*/ 266307 h 1292624"/>
                        <a:gd name="connsiteX7" fmla="*/ 276223 w 1366836"/>
                        <a:gd name="connsiteY7" fmla="*/ 304408 h 1292624"/>
                        <a:gd name="connsiteX8" fmla="*/ 180975 w 1366836"/>
                        <a:gd name="connsiteY8" fmla="*/ 592538 h 1292624"/>
                        <a:gd name="connsiteX9" fmla="*/ 0 w 1366836"/>
                        <a:gd name="connsiteY9" fmla="*/ 540150 h 1292624"/>
                        <a:gd name="connsiteX10" fmla="*/ 104773 w 1366836"/>
                        <a:gd name="connsiteY10" fmla="*/ 216301 h 1292624"/>
                        <a:gd name="connsiteX11" fmla="*/ 159542 w 1366836"/>
                        <a:gd name="connsiteY11" fmla="*/ 130574 h 1292624"/>
                        <a:gd name="connsiteX0" fmla="*/ 159542 w 1366836"/>
                        <a:gd name="connsiteY0" fmla="*/ 121211 h 1283261"/>
                        <a:gd name="connsiteX1" fmla="*/ 683417 w 1366836"/>
                        <a:gd name="connsiteY1" fmla="*/ 2148 h 1283261"/>
                        <a:gd name="connsiteX2" fmla="*/ 1152524 w 1366836"/>
                        <a:gd name="connsiteY2" fmla="*/ 268850 h 1283261"/>
                        <a:gd name="connsiteX3" fmla="*/ 1366836 w 1366836"/>
                        <a:gd name="connsiteY3" fmla="*/ 1283261 h 1283261"/>
                        <a:gd name="connsiteX4" fmla="*/ 123823 w 1366836"/>
                        <a:gd name="connsiteY4" fmla="*/ 1283261 h 1283261"/>
                        <a:gd name="connsiteX5" fmla="*/ 652461 w 1366836"/>
                        <a:gd name="connsiteY5" fmla="*/ 402201 h 1283261"/>
                        <a:gd name="connsiteX6" fmla="*/ 573880 w 1366836"/>
                        <a:gd name="connsiteY6" fmla="*/ 256944 h 1283261"/>
                        <a:gd name="connsiteX7" fmla="*/ 276223 w 1366836"/>
                        <a:gd name="connsiteY7" fmla="*/ 295045 h 1283261"/>
                        <a:gd name="connsiteX8" fmla="*/ 180975 w 1366836"/>
                        <a:gd name="connsiteY8" fmla="*/ 583175 h 1283261"/>
                        <a:gd name="connsiteX9" fmla="*/ 0 w 1366836"/>
                        <a:gd name="connsiteY9" fmla="*/ 530787 h 1283261"/>
                        <a:gd name="connsiteX10" fmla="*/ 104773 w 1366836"/>
                        <a:gd name="connsiteY10" fmla="*/ 206938 h 1283261"/>
                        <a:gd name="connsiteX11" fmla="*/ 159542 w 1366836"/>
                        <a:gd name="connsiteY11" fmla="*/ 121211 h 1283261"/>
                        <a:gd name="connsiteX0" fmla="*/ 159542 w 1366836"/>
                        <a:gd name="connsiteY0" fmla="*/ 126780 h 1288830"/>
                        <a:gd name="connsiteX1" fmla="*/ 683417 w 1366836"/>
                        <a:gd name="connsiteY1" fmla="*/ 7717 h 1288830"/>
                        <a:gd name="connsiteX2" fmla="*/ 1152524 w 1366836"/>
                        <a:gd name="connsiteY2" fmla="*/ 274419 h 1288830"/>
                        <a:gd name="connsiteX3" fmla="*/ 1366836 w 1366836"/>
                        <a:gd name="connsiteY3" fmla="*/ 1288830 h 1288830"/>
                        <a:gd name="connsiteX4" fmla="*/ 123823 w 1366836"/>
                        <a:gd name="connsiteY4" fmla="*/ 1288830 h 1288830"/>
                        <a:gd name="connsiteX5" fmla="*/ 652461 w 1366836"/>
                        <a:gd name="connsiteY5" fmla="*/ 407770 h 1288830"/>
                        <a:gd name="connsiteX6" fmla="*/ 573880 w 1366836"/>
                        <a:gd name="connsiteY6" fmla="*/ 262513 h 1288830"/>
                        <a:gd name="connsiteX7" fmla="*/ 276223 w 1366836"/>
                        <a:gd name="connsiteY7" fmla="*/ 300614 h 1288830"/>
                        <a:gd name="connsiteX8" fmla="*/ 180975 w 1366836"/>
                        <a:gd name="connsiteY8" fmla="*/ 588744 h 1288830"/>
                        <a:gd name="connsiteX9" fmla="*/ 0 w 1366836"/>
                        <a:gd name="connsiteY9" fmla="*/ 536356 h 1288830"/>
                        <a:gd name="connsiteX10" fmla="*/ 104773 w 1366836"/>
                        <a:gd name="connsiteY10" fmla="*/ 212507 h 1288830"/>
                        <a:gd name="connsiteX11" fmla="*/ 159542 w 1366836"/>
                        <a:gd name="connsiteY11" fmla="*/ 126780 h 1288830"/>
                        <a:gd name="connsiteX0" fmla="*/ 159542 w 1366836"/>
                        <a:gd name="connsiteY0" fmla="*/ 119379 h 1281429"/>
                        <a:gd name="connsiteX1" fmla="*/ 683417 w 1366836"/>
                        <a:gd name="connsiteY1" fmla="*/ 316 h 1281429"/>
                        <a:gd name="connsiteX2" fmla="*/ 1152524 w 1366836"/>
                        <a:gd name="connsiteY2" fmla="*/ 267018 h 1281429"/>
                        <a:gd name="connsiteX3" fmla="*/ 1366836 w 1366836"/>
                        <a:gd name="connsiteY3" fmla="*/ 1281429 h 1281429"/>
                        <a:gd name="connsiteX4" fmla="*/ 123823 w 1366836"/>
                        <a:gd name="connsiteY4" fmla="*/ 1281429 h 1281429"/>
                        <a:gd name="connsiteX5" fmla="*/ 652461 w 1366836"/>
                        <a:gd name="connsiteY5" fmla="*/ 400369 h 1281429"/>
                        <a:gd name="connsiteX6" fmla="*/ 573880 w 1366836"/>
                        <a:gd name="connsiteY6" fmla="*/ 255112 h 1281429"/>
                        <a:gd name="connsiteX7" fmla="*/ 276223 w 1366836"/>
                        <a:gd name="connsiteY7" fmla="*/ 293213 h 1281429"/>
                        <a:gd name="connsiteX8" fmla="*/ 180975 w 1366836"/>
                        <a:gd name="connsiteY8" fmla="*/ 581343 h 1281429"/>
                        <a:gd name="connsiteX9" fmla="*/ 0 w 1366836"/>
                        <a:gd name="connsiteY9" fmla="*/ 528955 h 1281429"/>
                        <a:gd name="connsiteX10" fmla="*/ 104773 w 1366836"/>
                        <a:gd name="connsiteY10" fmla="*/ 205106 h 1281429"/>
                        <a:gd name="connsiteX11" fmla="*/ 159542 w 1366836"/>
                        <a:gd name="connsiteY11" fmla="*/ 119379 h 1281429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288255 w 1366836"/>
                        <a:gd name="connsiteY3" fmla="*/ 905172 h 1288550"/>
                        <a:gd name="connsiteX4" fmla="*/ 1366836 w 1366836"/>
                        <a:gd name="connsiteY4" fmla="*/ 1288550 h 1288550"/>
                        <a:gd name="connsiteX5" fmla="*/ 123823 w 1366836"/>
                        <a:gd name="connsiteY5" fmla="*/ 1288550 h 1288550"/>
                        <a:gd name="connsiteX6" fmla="*/ 652461 w 1366836"/>
                        <a:gd name="connsiteY6" fmla="*/ 407490 h 1288550"/>
                        <a:gd name="connsiteX7" fmla="*/ 573880 w 1366836"/>
                        <a:gd name="connsiteY7" fmla="*/ 262233 h 1288550"/>
                        <a:gd name="connsiteX8" fmla="*/ 276223 w 1366836"/>
                        <a:gd name="connsiteY8" fmla="*/ 300334 h 1288550"/>
                        <a:gd name="connsiteX9" fmla="*/ 180975 w 1366836"/>
                        <a:gd name="connsiteY9" fmla="*/ 588464 h 1288550"/>
                        <a:gd name="connsiteX10" fmla="*/ 0 w 1366836"/>
                        <a:gd name="connsiteY10" fmla="*/ 536076 h 1288550"/>
                        <a:gd name="connsiteX11" fmla="*/ 104773 w 1366836"/>
                        <a:gd name="connsiteY11" fmla="*/ 212227 h 1288550"/>
                        <a:gd name="connsiteX12" fmla="*/ 159542 w 1366836"/>
                        <a:gd name="connsiteY12" fmla="*/ 126500 h 1288550"/>
                        <a:gd name="connsiteX0" fmla="*/ 159542 w 1369217"/>
                        <a:gd name="connsiteY0" fmla="*/ 126500 h 1288550"/>
                        <a:gd name="connsiteX1" fmla="*/ 683417 w 1369217"/>
                        <a:gd name="connsiteY1" fmla="*/ 293 h 1288550"/>
                        <a:gd name="connsiteX2" fmla="*/ 1152524 w 1369217"/>
                        <a:gd name="connsiteY2" fmla="*/ 274139 h 1288550"/>
                        <a:gd name="connsiteX3" fmla="*/ 1369217 w 1369217"/>
                        <a:gd name="connsiteY3" fmla="*/ 959941 h 1288550"/>
                        <a:gd name="connsiteX4" fmla="*/ 1366836 w 1369217"/>
                        <a:gd name="connsiteY4" fmla="*/ 1288550 h 1288550"/>
                        <a:gd name="connsiteX5" fmla="*/ 123823 w 1369217"/>
                        <a:gd name="connsiteY5" fmla="*/ 1288550 h 1288550"/>
                        <a:gd name="connsiteX6" fmla="*/ 652461 w 1369217"/>
                        <a:gd name="connsiteY6" fmla="*/ 407490 h 1288550"/>
                        <a:gd name="connsiteX7" fmla="*/ 573880 w 1369217"/>
                        <a:gd name="connsiteY7" fmla="*/ 262233 h 1288550"/>
                        <a:gd name="connsiteX8" fmla="*/ 276223 w 1369217"/>
                        <a:gd name="connsiteY8" fmla="*/ 300334 h 1288550"/>
                        <a:gd name="connsiteX9" fmla="*/ 180975 w 1369217"/>
                        <a:gd name="connsiteY9" fmla="*/ 588464 h 1288550"/>
                        <a:gd name="connsiteX10" fmla="*/ 0 w 1369217"/>
                        <a:gd name="connsiteY10" fmla="*/ 536076 h 1288550"/>
                        <a:gd name="connsiteX11" fmla="*/ 104773 w 1369217"/>
                        <a:gd name="connsiteY11" fmla="*/ 212227 h 1288550"/>
                        <a:gd name="connsiteX12" fmla="*/ 159542 w 1369217"/>
                        <a:gd name="connsiteY12" fmla="*/ 126500 h 1288550"/>
                        <a:gd name="connsiteX0" fmla="*/ 159542 w 1366941"/>
                        <a:gd name="connsiteY0" fmla="*/ 126500 h 1288550"/>
                        <a:gd name="connsiteX1" fmla="*/ 683417 w 1366941"/>
                        <a:gd name="connsiteY1" fmla="*/ 293 h 1288550"/>
                        <a:gd name="connsiteX2" fmla="*/ 1152524 w 1366941"/>
                        <a:gd name="connsiteY2" fmla="*/ 274139 h 1288550"/>
                        <a:gd name="connsiteX3" fmla="*/ 1364454 w 1366941"/>
                        <a:gd name="connsiteY3" fmla="*/ 952797 h 1288550"/>
                        <a:gd name="connsiteX4" fmla="*/ 1366836 w 1366941"/>
                        <a:gd name="connsiteY4" fmla="*/ 1288550 h 1288550"/>
                        <a:gd name="connsiteX5" fmla="*/ 123823 w 1366941"/>
                        <a:gd name="connsiteY5" fmla="*/ 1288550 h 1288550"/>
                        <a:gd name="connsiteX6" fmla="*/ 652461 w 1366941"/>
                        <a:gd name="connsiteY6" fmla="*/ 407490 h 1288550"/>
                        <a:gd name="connsiteX7" fmla="*/ 573880 w 1366941"/>
                        <a:gd name="connsiteY7" fmla="*/ 262233 h 1288550"/>
                        <a:gd name="connsiteX8" fmla="*/ 276223 w 1366941"/>
                        <a:gd name="connsiteY8" fmla="*/ 300334 h 1288550"/>
                        <a:gd name="connsiteX9" fmla="*/ 180975 w 1366941"/>
                        <a:gd name="connsiteY9" fmla="*/ 588464 h 1288550"/>
                        <a:gd name="connsiteX10" fmla="*/ 0 w 1366941"/>
                        <a:gd name="connsiteY10" fmla="*/ 536076 h 1288550"/>
                        <a:gd name="connsiteX11" fmla="*/ 104773 w 1366941"/>
                        <a:gd name="connsiteY11" fmla="*/ 212227 h 1288550"/>
                        <a:gd name="connsiteX12" fmla="*/ 159542 w 1366941"/>
                        <a:gd name="connsiteY12" fmla="*/ 126500 h 1288550"/>
                        <a:gd name="connsiteX0" fmla="*/ 159542 w 1370457"/>
                        <a:gd name="connsiteY0" fmla="*/ 126500 h 1288550"/>
                        <a:gd name="connsiteX1" fmla="*/ 683417 w 1370457"/>
                        <a:gd name="connsiteY1" fmla="*/ 293 h 1288550"/>
                        <a:gd name="connsiteX2" fmla="*/ 1152524 w 1370457"/>
                        <a:gd name="connsiteY2" fmla="*/ 274139 h 1288550"/>
                        <a:gd name="connsiteX3" fmla="*/ 1364454 w 1370457"/>
                        <a:gd name="connsiteY3" fmla="*/ 952797 h 1288550"/>
                        <a:gd name="connsiteX4" fmla="*/ 1366836 w 1370457"/>
                        <a:gd name="connsiteY4" fmla="*/ 1288550 h 1288550"/>
                        <a:gd name="connsiteX5" fmla="*/ 123823 w 1370457"/>
                        <a:gd name="connsiteY5" fmla="*/ 1288550 h 1288550"/>
                        <a:gd name="connsiteX6" fmla="*/ 652461 w 1370457"/>
                        <a:gd name="connsiteY6" fmla="*/ 407490 h 1288550"/>
                        <a:gd name="connsiteX7" fmla="*/ 573880 w 1370457"/>
                        <a:gd name="connsiteY7" fmla="*/ 262233 h 1288550"/>
                        <a:gd name="connsiteX8" fmla="*/ 276223 w 1370457"/>
                        <a:gd name="connsiteY8" fmla="*/ 300334 h 1288550"/>
                        <a:gd name="connsiteX9" fmla="*/ 180975 w 1370457"/>
                        <a:gd name="connsiteY9" fmla="*/ 588464 h 1288550"/>
                        <a:gd name="connsiteX10" fmla="*/ 0 w 1370457"/>
                        <a:gd name="connsiteY10" fmla="*/ 536076 h 1288550"/>
                        <a:gd name="connsiteX11" fmla="*/ 104773 w 1370457"/>
                        <a:gd name="connsiteY11" fmla="*/ 212227 h 1288550"/>
                        <a:gd name="connsiteX12" fmla="*/ 159542 w 1370457"/>
                        <a:gd name="connsiteY12" fmla="*/ 126500 h 1288550"/>
                        <a:gd name="connsiteX0" fmla="*/ 159542 w 1376708"/>
                        <a:gd name="connsiteY0" fmla="*/ 126500 h 1288550"/>
                        <a:gd name="connsiteX1" fmla="*/ 683417 w 1376708"/>
                        <a:gd name="connsiteY1" fmla="*/ 293 h 1288550"/>
                        <a:gd name="connsiteX2" fmla="*/ 1152524 w 1376708"/>
                        <a:gd name="connsiteY2" fmla="*/ 274139 h 1288550"/>
                        <a:gd name="connsiteX3" fmla="*/ 1364454 w 1376708"/>
                        <a:gd name="connsiteY3" fmla="*/ 952797 h 1288550"/>
                        <a:gd name="connsiteX4" fmla="*/ 1366836 w 1376708"/>
                        <a:gd name="connsiteY4" fmla="*/ 1288550 h 1288550"/>
                        <a:gd name="connsiteX5" fmla="*/ 123823 w 1376708"/>
                        <a:gd name="connsiteY5" fmla="*/ 1288550 h 1288550"/>
                        <a:gd name="connsiteX6" fmla="*/ 652461 w 1376708"/>
                        <a:gd name="connsiteY6" fmla="*/ 407490 h 1288550"/>
                        <a:gd name="connsiteX7" fmla="*/ 573880 w 1376708"/>
                        <a:gd name="connsiteY7" fmla="*/ 262233 h 1288550"/>
                        <a:gd name="connsiteX8" fmla="*/ 276223 w 1376708"/>
                        <a:gd name="connsiteY8" fmla="*/ 300334 h 1288550"/>
                        <a:gd name="connsiteX9" fmla="*/ 180975 w 1376708"/>
                        <a:gd name="connsiteY9" fmla="*/ 588464 h 1288550"/>
                        <a:gd name="connsiteX10" fmla="*/ 0 w 1376708"/>
                        <a:gd name="connsiteY10" fmla="*/ 536076 h 1288550"/>
                        <a:gd name="connsiteX11" fmla="*/ 104773 w 1376708"/>
                        <a:gd name="connsiteY11" fmla="*/ 212227 h 1288550"/>
                        <a:gd name="connsiteX12" fmla="*/ 159542 w 1376708"/>
                        <a:gd name="connsiteY12" fmla="*/ 126500 h 1288550"/>
                        <a:gd name="connsiteX0" fmla="*/ 159542 w 1392922"/>
                        <a:gd name="connsiteY0" fmla="*/ 126500 h 1288550"/>
                        <a:gd name="connsiteX1" fmla="*/ 683417 w 1392922"/>
                        <a:gd name="connsiteY1" fmla="*/ 293 h 1288550"/>
                        <a:gd name="connsiteX2" fmla="*/ 1152524 w 1392922"/>
                        <a:gd name="connsiteY2" fmla="*/ 274139 h 1288550"/>
                        <a:gd name="connsiteX3" fmla="*/ 1364454 w 1392922"/>
                        <a:gd name="connsiteY3" fmla="*/ 952797 h 1288550"/>
                        <a:gd name="connsiteX4" fmla="*/ 1366836 w 1392922"/>
                        <a:gd name="connsiteY4" fmla="*/ 1288550 h 1288550"/>
                        <a:gd name="connsiteX5" fmla="*/ 123823 w 1392922"/>
                        <a:gd name="connsiteY5" fmla="*/ 1288550 h 1288550"/>
                        <a:gd name="connsiteX6" fmla="*/ 652461 w 1392922"/>
                        <a:gd name="connsiteY6" fmla="*/ 407490 h 1288550"/>
                        <a:gd name="connsiteX7" fmla="*/ 573880 w 1392922"/>
                        <a:gd name="connsiteY7" fmla="*/ 262233 h 1288550"/>
                        <a:gd name="connsiteX8" fmla="*/ 276223 w 1392922"/>
                        <a:gd name="connsiteY8" fmla="*/ 300334 h 1288550"/>
                        <a:gd name="connsiteX9" fmla="*/ 180975 w 1392922"/>
                        <a:gd name="connsiteY9" fmla="*/ 588464 h 1288550"/>
                        <a:gd name="connsiteX10" fmla="*/ 0 w 1392922"/>
                        <a:gd name="connsiteY10" fmla="*/ 536076 h 1288550"/>
                        <a:gd name="connsiteX11" fmla="*/ 104773 w 1392922"/>
                        <a:gd name="connsiteY11" fmla="*/ 212227 h 1288550"/>
                        <a:gd name="connsiteX12" fmla="*/ 159542 w 1392922"/>
                        <a:gd name="connsiteY12" fmla="*/ 126500 h 1288550"/>
                        <a:gd name="connsiteX0" fmla="*/ 159542 w 1399879"/>
                        <a:gd name="connsiteY0" fmla="*/ 126500 h 1288550"/>
                        <a:gd name="connsiteX1" fmla="*/ 683417 w 1399879"/>
                        <a:gd name="connsiteY1" fmla="*/ 293 h 1288550"/>
                        <a:gd name="connsiteX2" fmla="*/ 1152524 w 1399879"/>
                        <a:gd name="connsiteY2" fmla="*/ 274139 h 1288550"/>
                        <a:gd name="connsiteX3" fmla="*/ 1364454 w 1399879"/>
                        <a:gd name="connsiteY3" fmla="*/ 952797 h 1288550"/>
                        <a:gd name="connsiteX4" fmla="*/ 1366836 w 1399879"/>
                        <a:gd name="connsiteY4" fmla="*/ 1288550 h 1288550"/>
                        <a:gd name="connsiteX5" fmla="*/ 123823 w 1399879"/>
                        <a:gd name="connsiteY5" fmla="*/ 1288550 h 1288550"/>
                        <a:gd name="connsiteX6" fmla="*/ 652461 w 1399879"/>
                        <a:gd name="connsiteY6" fmla="*/ 407490 h 1288550"/>
                        <a:gd name="connsiteX7" fmla="*/ 573880 w 1399879"/>
                        <a:gd name="connsiteY7" fmla="*/ 262233 h 1288550"/>
                        <a:gd name="connsiteX8" fmla="*/ 276223 w 1399879"/>
                        <a:gd name="connsiteY8" fmla="*/ 300334 h 1288550"/>
                        <a:gd name="connsiteX9" fmla="*/ 180975 w 1399879"/>
                        <a:gd name="connsiteY9" fmla="*/ 588464 h 1288550"/>
                        <a:gd name="connsiteX10" fmla="*/ 0 w 1399879"/>
                        <a:gd name="connsiteY10" fmla="*/ 536076 h 1288550"/>
                        <a:gd name="connsiteX11" fmla="*/ 104773 w 1399879"/>
                        <a:gd name="connsiteY11" fmla="*/ 212227 h 1288550"/>
                        <a:gd name="connsiteX12" fmla="*/ 159542 w 1399879"/>
                        <a:gd name="connsiteY12" fmla="*/ 126500 h 1288550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547686 w 1399879"/>
                        <a:gd name="connsiteY5" fmla="*/ 1298078 h 1305219"/>
                        <a:gd name="connsiteX6" fmla="*/ 123823 w 1399879"/>
                        <a:gd name="connsiteY6" fmla="*/ 1288550 h 1305219"/>
                        <a:gd name="connsiteX7" fmla="*/ 652461 w 1399879"/>
                        <a:gd name="connsiteY7" fmla="*/ 407490 h 1305219"/>
                        <a:gd name="connsiteX8" fmla="*/ 573880 w 1399879"/>
                        <a:gd name="connsiteY8" fmla="*/ 262233 h 1305219"/>
                        <a:gd name="connsiteX9" fmla="*/ 276223 w 1399879"/>
                        <a:gd name="connsiteY9" fmla="*/ 300334 h 1305219"/>
                        <a:gd name="connsiteX10" fmla="*/ 180975 w 1399879"/>
                        <a:gd name="connsiteY10" fmla="*/ 588464 h 1305219"/>
                        <a:gd name="connsiteX11" fmla="*/ 0 w 1399879"/>
                        <a:gd name="connsiteY11" fmla="*/ 536076 h 1305219"/>
                        <a:gd name="connsiteX12" fmla="*/ 104773 w 1399879"/>
                        <a:gd name="connsiteY12" fmla="*/ 212227 h 1305219"/>
                        <a:gd name="connsiteX13" fmla="*/ 159542 w 1399879"/>
                        <a:gd name="connsiteY13" fmla="*/ 126500 h 1305219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2924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123823 w 1399879"/>
                        <a:gd name="connsiteY6" fmla="*/ 1288550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581023 w 1399879"/>
                        <a:gd name="connsiteY7" fmla="*/ 781347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509586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795336 w 1399879"/>
                        <a:gd name="connsiteY8" fmla="*/ 71467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888204 w 1399879"/>
                        <a:gd name="connsiteY9" fmla="*/ 655141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2979 w 1399879"/>
                        <a:gd name="connsiteY9" fmla="*/ 793253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400204"/>
                        <a:gd name="connsiteY0" fmla="*/ 126500 h 1367135"/>
                        <a:gd name="connsiteX1" fmla="*/ 683417 w 1400204"/>
                        <a:gd name="connsiteY1" fmla="*/ 293 h 1367135"/>
                        <a:gd name="connsiteX2" fmla="*/ 1152524 w 1400204"/>
                        <a:gd name="connsiteY2" fmla="*/ 274139 h 1367135"/>
                        <a:gd name="connsiteX3" fmla="*/ 1364454 w 1400204"/>
                        <a:gd name="connsiteY3" fmla="*/ 952797 h 1367135"/>
                        <a:gd name="connsiteX4" fmla="*/ 1090612 w 1400204"/>
                        <a:gd name="connsiteY4" fmla="*/ 1298075 h 1367135"/>
                        <a:gd name="connsiteX5" fmla="*/ 521492 w 1400204"/>
                        <a:gd name="connsiteY5" fmla="*/ 1367135 h 1367135"/>
                        <a:gd name="connsiteX6" fmla="*/ 495298 w 1400204"/>
                        <a:gd name="connsiteY6" fmla="*/ 1171869 h 1367135"/>
                        <a:gd name="connsiteX7" fmla="*/ 985835 w 1400204"/>
                        <a:gd name="connsiteY7" fmla="*/ 1112341 h 1367135"/>
                        <a:gd name="connsiteX8" fmla="*/ 1116805 w 1400204"/>
                        <a:gd name="connsiteY8" fmla="*/ 886122 h 1367135"/>
                        <a:gd name="connsiteX9" fmla="*/ 990598 w 1400204"/>
                        <a:gd name="connsiteY9" fmla="*/ 786110 h 1367135"/>
                        <a:gd name="connsiteX10" fmla="*/ 652461 w 1400204"/>
                        <a:gd name="connsiteY10" fmla="*/ 407490 h 1367135"/>
                        <a:gd name="connsiteX11" fmla="*/ 573880 w 1400204"/>
                        <a:gd name="connsiteY11" fmla="*/ 262233 h 1367135"/>
                        <a:gd name="connsiteX12" fmla="*/ 276223 w 1400204"/>
                        <a:gd name="connsiteY12" fmla="*/ 300334 h 1367135"/>
                        <a:gd name="connsiteX13" fmla="*/ 180975 w 1400204"/>
                        <a:gd name="connsiteY13" fmla="*/ 588464 h 1367135"/>
                        <a:gd name="connsiteX14" fmla="*/ 0 w 1400204"/>
                        <a:gd name="connsiteY14" fmla="*/ 536076 h 1367135"/>
                        <a:gd name="connsiteX15" fmla="*/ 104773 w 1400204"/>
                        <a:gd name="connsiteY15" fmla="*/ 212227 h 1367135"/>
                        <a:gd name="connsiteX16" fmla="*/ 159542 w 1400204"/>
                        <a:gd name="connsiteY16" fmla="*/ 126500 h 13671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400204" h="1367135">
                          <a:moveTo>
                            <a:pt x="159542" y="126500"/>
                          </a:moveTo>
                          <a:cubicBezTo>
                            <a:pt x="354011" y="92369"/>
                            <a:pt x="586580" y="-6057"/>
                            <a:pt x="683417" y="293"/>
                          </a:cubicBezTo>
                          <a:cubicBezTo>
                            <a:pt x="825498" y="17755"/>
                            <a:pt x="992494" y="78591"/>
                            <a:pt x="1152524" y="274139"/>
                          </a:cubicBezTo>
                          <a:cubicBezTo>
                            <a:pt x="1346950" y="492791"/>
                            <a:pt x="1462880" y="717053"/>
                            <a:pt x="1364454" y="952797"/>
                          </a:cubicBezTo>
                          <a:cubicBezTo>
                            <a:pt x="1270791" y="1083764"/>
                            <a:pt x="1141413" y="1264739"/>
                            <a:pt x="1090612" y="1298075"/>
                          </a:cubicBezTo>
                          <a:cubicBezTo>
                            <a:pt x="977106" y="1339352"/>
                            <a:pt x="704055" y="1347290"/>
                            <a:pt x="521492" y="1367135"/>
                          </a:cubicBezTo>
                          <a:lnTo>
                            <a:pt x="495298" y="1171869"/>
                          </a:lnTo>
                          <a:lnTo>
                            <a:pt x="985835" y="1112341"/>
                          </a:lnTo>
                          <a:lnTo>
                            <a:pt x="1116805" y="886122"/>
                          </a:lnTo>
                          <a:lnTo>
                            <a:pt x="990598" y="786110"/>
                          </a:lnTo>
                          <a:lnTo>
                            <a:pt x="652461" y="407490"/>
                          </a:lnTo>
                          <a:lnTo>
                            <a:pt x="573880" y="262233"/>
                          </a:lnTo>
                          <a:cubicBezTo>
                            <a:pt x="469898" y="282077"/>
                            <a:pt x="375442" y="297159"/>
                            <a:pt x="276223" y="300334"/>
                          </a:cubicBezTo>
                          <a:lnTo>
                            <a:pt x="180975" y="588464"/>
                          </a:lnTo>
                          <a:lnTo>
                            <a:pt x="0" y="536076"/>
                          </a:lnTo>
                          <a:cubicBezTo>
                            <a:pt x="45243" y="393994"/>
                            <a:pt x="71435" y="318590"/>
                            <a:pt x="104773" y="212227"/>
                          </a:cubicBezTo>
                          <a:cubicBezTo>
                            <a:pt x="104773" y="166982"/>
                            <a:pt x="123823" y="145551"/>
                            <a:pt x="159542" y="126500"/>
                          </a:cubicBezTo>
                          <a:close/>
                        </a:path>
                      </a:pathLst>
                    </a:custGeom>
                    <a:solidFill>
                      <a:srgbClr val="7AAD3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F902099B-820C-437F-A264-F383EF4E638C}"/>
                      </a:ext>
                    </a:extLst>
                  </p:cNvPr>
                  <p:cNvGrpSpPr/>
                  <p:nvPr/>
                </p:nvGrpSpPr>
                <p:grpSpPr>
                  <a:xfrm>
                    <a:off x="5782521" y="2023573"/>
                    <a:ext cx="489064" cy="487737"/>
                    <a:chOff x="5432986" y="1669308"/>
                    <a:chExt cx="544034" cy="542557"/>
                  </a:xfrm>
                </p:grpSpPr>
                <p:sp>
                  <p:nvSpPr>
                    <p:cNvPr id="99" name="Rectangle 5">
                      <a:extLst>
                        <a:ext uri="{FF2B5EF4-FFF2-40B4-BE49-F238E27FC236}">
                          <a16:creationId xmlns:a16="http://schemas.microsoft.com/office/drawing/2014/main" id="{B5EFD548-C7B0-4B21-8CD4-36B70C5EA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5018" y="2040732"/>
                      <a:ext cx="96746" cy="120449"/>
                    </a:xfrm>
                    <a:custGeom>
                      <a:avLst/>
                      <a:gdLst>
                        <a:gd name="connsiteX0" fmla="*/ 0 w 128588"/>
                        <a:gd name="connsiteY0" fmla="*/ 0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0 w 128588"/>
                        <a:gd name="connsiteY4" fmla="*/ 0 h 138112"/>
                        <a:gd name="connsiteX0" fmla="*/ 9525 w 128588"/>
                        <a:gd name="connsiteY0" fmla="*/ 90487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128588"/>
                        <a:gd name="connsiteY0" fmla="*/ 90487 h 138112"/>
                        <a:gd name="connsiteX1" fmla="*/ 78582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78582"/>
                        <a:gd name="connsiteY0" fmla="*/ 90487 h 138112"/>
                        <a:gd name="connsiteX1" fmla="*/ 78582 w 78582"/>
                        <a:gd name="connsiteY1" fmla="*/ 0 h 138112"/>
                        <a:gd name="connsiteX2" fmla="*/ 0 w 78582"/>
                        <a:gd name="connsiteY2" fmla="*/ 138112 h 138112"/>
                        <a:gd name="connsiteX3" fmla="*/ 9525 w 78582"/>
                        <a:gd name="connsiteY3" fmla="*/ 90487 h 138112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11614 w 80671"/>
                        <a:gd name="connsiteY0" fmla="*/ 101039 h 101039"/>
                        <a:gd name="connsiteX1" fmla="*/ 80671 w 80671"/>
                        <a:gd name="connsiteY1" fmla="*/ 10552 h 101039"/>
                        <a:gd name="connsiteX2" fmla="*/ 11614 w 80671"/>
                        <a:gd name="connsiteY2" fmla="*/ 101039 h 101039"/>
                        <a:gd name="connsiteX0" fmla="*/ 11614 w 95553"/>
                        <a:gd name="connsiteY0" fmla="*/ 101039 h 101039"/>
                        <a:gd name="connsiteX1" fmla="*/ 80671 w 95553"/>
                        <a:gd name="connsiteY1" fmla="*/ 10552 h 101039"/>
                        <a:gd name="connsiteX2" fmla="*/ 11614 w 95553"/>
                        <a:gd name="connsiteY2" fmla="*/ 101039 h 101039"/>
                        <a:gd name="connsiteX0" fmla="*/ 8915 w 96897"/>
                        <a:gd name="connsiteY0" fmla="*/ 101039 h 101039"/>
                        <a:gd name="connsiteX1" fmla="*/ 82734 w 96897"/>
                        <a:gd name="connsiteY1" fmla="*/ 10552 h 101039"/>
                        <a:gd name="connsiteX2" fmla="*/ 8915 w 96897"/>
                        <a:gd name="connsiteY2" fmla="*/ 101039 h 101039"/>
                        <a:gd name="connsiteX0" fmla="*/ 8915 w 94961"/>
                        <a:gd name="connsiteY0" fmla="*/ 101039 h 102320"/>
                        <a:gd name="connsiteX1" fmla="*/ 82734 w 94961"/>
                        <a:gd name="connsiteY1" fmla="*/ 10552 h 102320"/>
                        <a:gd name="connsiteX2" fmla="*/ 8915 w 94961"/>
                        <a:gd name="connsiteY2" fmla="*/ 101039 h 102320"/>
                        <a:gd name="connsiteX0" fmla="*/ 8915 w 94044"/>
                        <a:gd name="connsiteY0" fmla="*/ 101039 h 105488"/>
                        <a:gd name="connsiteX1" fmla="*/ 82734 w 94044"/>
                        <a:gd name="connsiteY1" fmla="*/ 10552 h 105488"/>
                        <a:gd name="connsiteX2" fmla="*/ 8915 w 94044"/>
                        <a:gd name="connsiteY2" fmla="*/ 101039 h 105488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93797"/>
                        <a:gd name="connsiteY0" fmla="*/ 100012 h 104017"/>
                        <a:gd name="connsiteX1" fmla="*/ 83344 w 93797"/>
                        <a:gd name="connsiteY1" fmla="*/ 0 h 104017"/>
                        <a:gd name="connsiteX2" fmla="*/ 0 w 93797"/>
                        <a:gd name="connsiteY2" fmla="*/ 100012 h 104017"/>
                        <a:gd name="connsiteX0" fmla="*/ 0 w 98177"/>
                        <a:gd name="connsiteY0" fmla="*/ 111918 h 115476"/>
                        <a:gd name="connsiteX1" fmla="*/ 88107 w 98177"/>
                        <a:gd name="connsiteY1" fmla="*/ 0 h 115476"/>
                        <a:gd name="connsiteX2" fmla="*/ 0 w 98177"/>
                        <a:gd name="connsiteY2" fmla="*/ 111918 h 115476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6746"/>
                        <a:gd name="connsiteY0" fmla="*/ 114299 h 120449"/>
                        <a:gd name="connsiteX1" fmla="*/ 85726 w 96746"/>
                        <a:gd name="connsiteY1" fmla="*/ 0 h 120449"/>
                        <a:gd name="connsiteX2" fmla="*/ 0 w 96746"/>
                        <a:gd name="connsiteY2" fmla="*/ 114299 h 1204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6746" h="120449">
                          <a:moveTo>
                            <a:pt x="0" y="114299"/>
                          </a:moveTo>
                          <a:cubicBezTo>
                            <a:pt x="32544" y="81756"/>
                            <a:pt x="46039" y="61118"/>
                            <a:pt x="85726" y="0"/>
                          </a:cubicBezTo>
                          <a:cubicBezTo>
                            <a:pt x="127000" y="46831"/>
                            <a:pt x="42068" y="146051"/>
                            <a:pt x="0" y="114299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0" name="Rectangle 5">
                      <a:extLst>
                        <a:ext uri="{FF2B5EF4-FFF2-40B4-BE49-F238E27FC236}">
                          <a16:creationId xmlns:a16="http://schemas.microsoft.com/office/drawing/2014/main" id="{DB107729-4F65-447D-A8CF-C2E940E96EE3}"/>
                        </a:ext>
                      </a:extLst>
                    </p:cNvPr>
                    <p:cNvSpPr/>
                    <p:nvPr/>
                  </p:nvSpPr>
                  <p:spPr>
                    <a:xfrm rot="11838720">
                      <a:off x="5519739" y="1669308"/>
                      <a:ext cx="96746" cy="120449"/>
                    </a:xfrm>
                    <a:custGeom>
                      <a:avLst/>
                      <a:gdLst>
                        <a:gd name="connsiteX0" fmla="*/ 0 w 128588"/>
                        <a:gd name="connsiteY0" fmla="*/ 0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0 w 128588"/>
                        <a:gd name="connsiteY4" fmla="*/ 0 h 138112"/>
                        <a:gd name="connsiteX0" fmla="*/ 9525 w 128588"/>
                        <a:gd name="connsiteY0" fmla="*/ 90487 h 138112"/>
                        <a:gd name="connsiteX1" fmla="*/ 128588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128588"/>
                        <a:gd name="connsiteY0" fmla="*/ 90487 h 138112"/>
                        <a:gd name="connsiteX1" fmla="*/ 78582 w 128588"/>
                        <a:gd name="connsiteY1" fmla="*/ 0 h 138112"/>
                        <a:gd name="connsiteX2" fmla="*/ 128588 w 128588"/>
                        <a:gd name="connsiteY2" fmla="*/ 138112 h 138112"/>
                        <a:gd name="connsiteX3" fmla="*/ 0 w 128588"/>
                        <a:gd name="connsiteY3" fmla="*/ 138112 h 138112"/>
                        <a:gd name="connsiteX4" fmla="*/ 9525 w 128588"/>
                        <a:gd name="connsiteY4" fmla="*/ 90487 h 138112"/>
                        <a:gd name="connsiteX0" fmla="*/ 9525 w 78582"/>
                        <a:gd name="connsiteY0" fmla="*/ 90487 h 138112"/>
                        <a:gd name="connsiteX1" fmla="*/ 78582 w 78582"/>
                        <a:gd name="connsiteY1" fmla="*/ 0 h 138112"/>
                        <a:gd name="connsiteX2" fmla="*/ 0 w 78582"/>
                        <a:gd name="connsiteY2" fmla="*/ 138112 h 138112"/>
                        <a:gd name="connsiteX3" fmla="*/ 9525 w 78582"/>
                        <a:gd name="connsiteY3" fmla="*/ 90487 h 138112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0 w 69057"/>
                        <a:gd name="connsiteY0" fmla="*/ 90487 h 90487"/>
                        <a:gd name="connsiteX1" fmla="*/ 69057 w 69057"/>
                        <a:gd name="connsiteY1" fmla="*/ 0 h 90487"/>
                        <a:gd name="connsiteX2" fmla="*/ 0 w 69057"/>
                        <a:gd name="connsiteY2" fmla="*/ 90487 h 90487"/>
                        <a:gd name="connsiteX0" fmla="*/ 11614 w 80671"/>
                        <a:gd name="connsiteY0" fmla="*/ 101039 h 101039"/>
                        <a:gd name="connsiteX1" fmla="*/ 80671 w 80671"/>
                        <a:gd name="connsiteY1" fmla="*/ 10552 h 101039"/>
                        <a:gd name="connsiteX2" fmla="*/ 11614 w 80671"/>
                        <a:gd name="connsiteY2" fmla="*/ 101039 h 101039"/>
                        <a:gd name="connsiteX0" fmla="*/ 11614 w 95553"/>
                        <a:gd name="connsiteY0" fmla="*/ 101039 h 101039"/>
                        <a:gd name="connsiteX1" fmla="*/ 80671 w 95553"/>
                        <a:gd name="connsiteY1" fmla="*/ 10552 h 101039"/>
                        <a:gd name="connsiteX2" fmla="*/ 11614 w 95553"/>
                        <a:gd name="connsiteY2" fmla="*/ 101039 h 101039"/>
                        <a:gd name="connsiteX0" fmla="*/ 8915 w 96897"/>
                        <a:gd name="connsiteY0" fmla="*/ 101039 h 101039"/>
                        <a:gd name="connsiteX1" fmla="*/ 82734 w 96897"/>
                        <a:gd name="connsiteY1" fmla="*/ 10552 h 101039"/>
                        <a:gd name="connsiteX2" fmla="*/ 8915 w 96897"/>
                        <a:gd name="connsiteY2" fmla="*/ 101039 h 101039"/>
                        <a:gd name="connsiteX0" fmla="*/ 8915 w 94961"/>
                        <a:gd name="connsiteY0" fmla="*/ 101039 h 102320"/>
                        <a:gd name="connsiteX1" fmla="*/ 82734 w 94961"/>
                        <a:gd name="connsiteY1" fmla="*/ 10552 h 102320"/>
                        <a:gd name="connsiteX2" fmla="*/ 8915 w 94961"/>
                        <a:gd name="connsiteY2" fmla="*/ 101039 h 102320"/>
                        <a:gd name="connsiteX0" fmla="*/ 8915 w 94044"/>
                        <a:gd name="connsiteY0" fmla="*/ 101039 h 105488"/>
                        <a:gd name="connsiteX1" fmla="*/ 82734 w 94044"/>
                        <a:gd name="connsiteY1" fmla="*/ 10552 h 105488"/>
                        <a:gd name="connsiteX2" fmla="*/ 8915 w 94044"/>
                        <a:gd name="connsiteY2" fmla="*/ 101039 h 105488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85129"/>
                        <a:gd name="connsiteY0" fmla="*/ 90487 h 94936"/>
                        <a:gd name="connsiteX1" fmla="*/ 73819 w 85129"/>
                        <a:gd name="connsiteY1" fmla="*/ 0 h 94936"/>
                        <a:gd name="connsiteX2" fmla="*/ 0 w 85129"/>
                        <a:gd name="connsiteY2" fmla="*/ 90487 h 94936"/>
                        <a:gd name="connsiteX0" fmla="*/ 0 w 93797"/>
                        <a:gd name="connsiteY0" fmla="*/ 100012 h 104017"/>
                        <a:gd name="connsiteX1" fmla="*/ 83344 w 93797"/>
                        <a:gd name="connsiteY1" fmla="*/ 0 h 104017"/>
                        <a:gd name="connsiteX2" fmla="*/ 0 w 93797"/>
                        <a:gd name="connsiteY2" fmla="*/ 100012 h 104017"/>
                        <a:gd name="connsiteX0" fmla="*/ 0 w 98177"/>
                        <a:gd name="connsiteY0" fmla="*/ 111918 h 115476"/>
                        <a:gd name="connsiteX1" fmla="*/ 88107 w 98177"/>
                        <a:gd name="connsiteY1" fmla="*/ 0 h 115476"/>
                        <a:gd name="connsiteX2" fmla="*/ 0 w 98177"/>
                        <a:gd name="connsiteY2" fmla="*/ 111918 h 115476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5984"/>
                        <a:gd name="connsiteY0" fmla="*/ 114299 h 117779"/>
                        <a:gd name="connsiteX1" fmla="*/ 85726 w 95984"/>
                        <a:gd name="connsiteY1" fmla="*/ 0 h 117779"/>
                        <a:gd name="connsiteX2" fmla="*/ 0 w 95984"/>
                        <a:gd name="connsiteY2" fmla="*/ 114299 h 117779"/>
                        <a:gd name="connsiteX0" fmla="*/ 0 w 96746"/>
                        <a:gd name="connsiteY0" fmla="*/ 114299 h 120449"/>
                        <a:gd name="connsiteX1" fmla="*/ 85726 w 96746"/>
                        <a:gd name="connsiteY1" fmla="*/ 0 h 120449"/>
                        <a:gd name="connsiteX2" fmla="*/ 0 w 96746"/>
                        <a:gd name="connsiteY2" fmla="*/ 114299 h 1204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6746" h="120449">
                          <a:moveTo>
                            <a:pt x="0" y="114299"/>
                          </a:moveTo>
                          <a:cubicBezTo>
                            <a:pt x="32544" y="81756"/>
                            <a:pt x="46039" y="61118"/>
                            <a:pt x="85726" y="0"/>
                          </a:cubicBezTo>
                          <a:cubicBezTo>
                            <a:pt x="127000" y="46831"/>
                            <a:pt x="42068" y="146051"/>
                            <a:pt x="0" y="114299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1" name="Rectangle 1">
                      <a:extLst>
                        <a:ext uri="{FF2B5EF4-FFF2-40B4-BE49-F238E27FC236}">
                          <a16:creationId xmlns:a16="http://schemas.microsoft.com/office/drawing/2014/main" id="{3E4E8742-4353-4FAF-86C2-D14E88D3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2986" y="1681711"/>
                      <a:ext cx="544034" cy="530154"/>
                    </a:xfrm>
                    <a:custGeom>
                      <a:avLst/>
                      <a:gdLst>
                        <a:gd name="connsiteX0" fmla="*/ 0 w 573882"/>
                        <a:gd name="connsiteY0" fmla="*/ 0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0 w 573882"/>
                        <a:gd name="connsiteY4" fmla="*/ 0 h 561975"/>
                        <a:gd name="connsiteX0" fmla="*/ 333375 w 573882"/>
                        <a:gd name="connsiteY0" fmla="*/ 0 h 590550"/>
                        <a:gd name="connsiteX1" fmla="*/ 573882 w 573882"/>
                        <a:gd name="connsiteY1" fmla="*/ 28575 h 590550"/>
                        <a:gd name="connsiteX2" fmla="*/ 573882 w 573882"/>
                        <a:gd name="connsiteY2" fmla="*/ 590550 h 590550"/>
                        <a:gd name="connsiteX3" fmla="*/ 0 w 573882"/>
                        <a:gd name="connsiteY3" fmla="*/ 590550 h 590550"/>
                        <a:gd name="connsiteX4" fmla="*/ 333375 w 573882"/>
                        <a:gd name="connsiteY4" fmla="*/ 0 h 590550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507206 w 573882"/>
                        <a:gd name="connsiteY4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261938 w 573882"/>
                        <a:gd name="connsiteY4" fmla="*/ 283369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35719 w 573882"/>
                        <a:gd name="connsiteY4" fmla="*/ 333375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16669 h 561975"/>
                        <a:gd name="connsiteX1" fmla="*/ 573882 w 573882"/>
                        <a:gd name="connsiteY1" fmla="*/ 0 h 561975"/>
                        <a:gd name="connsiteX2" fmla="*/ 573882 w 573882"/>
                        <a:gd name="connsiteY2" fmla="*/ 561975 h 561975"/>
                        <a:gd name="connsiteX3" fmla="*/ 0 w 573882"/>
                        <a:gd name="connsiteY3" fmla="*/ 561975 h 561975"/>
                        <a:gd name="connsiteX4" fmla="*/ 35719 w 573882"/>
                        <a:gd name="connsiteY4" fmla="*/ 333375 h 561975"/>
                        <a:gd name="connsiteX5" fmla="*/ 507206 w 573882"/>
                        <a:gd name="connsiteY5" fmla="*/ 16669 h 561975"/>
                        <a:gd name="connsiteX0" fmla="*/ 507206 w 573882"/>
                        <a:gd name="connsiteY0" fmla="*/ 21804 h 567110"/>
                        <a:gd name="connsiteX1" fmla="*/ 573882 w 573882"/>
                        <a:gd name="connsiteY1" fmla="*/ 5135 h 567110"/>
                        <a:gd name="connsiteX2" fmla="*/ 573882 w 573882"/>
                        <a:gd name="connsiteY2" fmla="*/ 567110 h 567110"/>
                        <a:gd name="connsiteX3" fmla="*/ 0 w 573882"/>
                        <a:gd name="connsiteY3" fmla="*/ 567110 h 567110"/>
                        <a:gd name="connsiteX4" fmla="*/ 35719 w 573882"/>
                        <a:gd name="connsiteY4" fmla="*/ 338510 h 567110"/>
                        <a:gd name="connsiteX5" fmla="*/ 507206 w 573882"/>
                        <a:gd name="connsiteY5" fmla="*/ 21804 h 567110"/>
                        <a:gd name="connsiteX0" fmla="*/ 507206 w 573882"/>
                        <a:gd name="connsiteY0" fmla="*/ 24438 h 569744"/>
                        <a:gd name="connsiteX1" fmla="*/ 573882 w 573882"/>
                        <a:gd name="connsiteY1" fmla="*/ 7769 h 569744"/>
                        <a:gd name="connsiteX2" fmla="*/ 573882 w 573882"/>
                        <a:gd name="connsiteY2" fmla="*/ 569744 h 569744"/>
                        <a:gd name="connsiteX3" fmla="*/ 0 w 573882"/>
                        <a:gd name="connsiteY3" fmla="*/ 569744 h 569744"/>
                        <a:gd name="connsiteX4" fmla="*/ 35719 w 573882"/>
                        <a:gd name="connsiteY4" fmla="*/ 341144 h 569744"/>
                        <a:gd name="connsiteX5" fmla="*/ 507206 w 573882"/>
                        <a:gd name="connsiteY5" fmla="*/ 24438 h 569744"/>
                        <a:gd name="connsiteX0" fmla="*/ 511401 w 578077"/>
                        <a:gd name="connsiteY0" fmla="*/ 23503 h 568809"/>
                        <a:gd name="connsiteX1" fmla="*/ 578077 w 578077"/>
                        <a:gd name="connsiteY1" fmla="*/ 6834 h 568809"/>
                        <a:gd name="connsiteX2" fmla="*/ 578077 w 578077"/>
                        <a:gd name="connsiteY2" fmla="*/ 568809 h 568809"/>
                        <a:gd name="connsiteX3" fmla="*/ 4195 w 578077"/>
                        <a:gd name="connsiteY3" fmla="*/ 568809 h 568809"/>
                        <a:gd name="connsiteX4" fmla="*/ 39914 w 578077"/>
                        <a:gd name="connsiteY4" fmla="*/ 340209 h 568809"/>
                        <a:gd name="connsiteX5" fmla="*/ 511401 w 578077"/>
                        <a:gd name="connsiteY5" fmla="*/ 23503 h 568809"/>
                        <a:gd name="connsiteX0" fmla="*/ 518016 w 584692"/>
                        <a:gd name="connsiteY0" fmla="*/ 52691 h 597997"/>
                        <a:gd name="connsiteX1" fmla="*/ 584692 w 584692"/>
                        <a:gd name="connsiteY1" fmla="*/ 36022 h 597997"/>
                        <a:gd name="connsiteX2" fmla="*/ 584692 w 584692"/>
                        <a:gd name="connsiteY2" fmla="*/ 597997 h 597997"/>
                        <a:gd name="connsiteX3" fmla="*/ 10810 w 584692"/>
                        <a:gd name="connsiteY3" fmla="*/ 597997 h 597997"/>
                        <a:gd name="connsiteX4" fmla="*/ 46529 w 584692"/>
                        <a:gd name="connsiteY4" fmla="*/ 369397 h 597997"/>
                        <a:gd name="connsiteX5" fmla="*/ 518016 w 584692"/>
                        <a:gd name="connsiteY5" fmla="*/ 52691 h 597997"/>
                        <a:gd name="connsiteX0" fmla="*/ 517322 w 583998"/>
                        <a:gd name="connsiteY0" fmla="*/ 55562 h 600868"/>
                        <a:gd name="connsiteX1" fmla="*/ 583998 w 583998"/>
                        <a:gd name="connsiteY1" fmla="*/ 38893 h 600868"/>
                        <a:gd name="connsiteX2" fmla="*/ 583998 w 583998"/>
                        <a:gd name="connsiteY2" fmla="*/ 600868 h 600868"/>
                        <a:gd name="connsiteX3" fmla="*/ 10116 w 583998"/>
                        <a:gd name="connsiteY3" fmla="*/ 600868 h 600868"/>
                        <a:gd name="connsiteX4" fmla="*/ 45835 w 583998"/>
                        <a:gd name="connsiteY4" fmla="*/ 372268 h 600868"/>
                        <a:gd name="connsiteX5" fmla="*/ 517322 w 583998"/>
                        <a:gd name="connsiteY5" fmla="*/ 55562 h 600868"/>
                        <a:gd name="connsiteX0" fmla="*/ 509196 w 575872"/>
                        <a:gd name="connsiteY0" fmla="*/ 51456 h 596762"/>
                        <a:gd name="connsiteX1" fmla="*/ 575872 w 575872"/>
                        <a:gd name="connsiteY1" fmla="*/ 34787 h 596762"/>
                        <a:gd name="connsiteX2" fmla="*/ 575872 w 575872"/>
                        <a:gd name="connsiteY2" fmla="*/ 596762 h 596762"/>
                        <a:gd name="connsiteX3" fmla="*/ 1990 w 575872"/>
                        <a:gd name="connsiteY3" fmla="*/ 596762 h 596762"/>
                        <a:gd name="connsiteX4" fmla="*/ 37709 w 575872"/>
                        <a:gd name="connsiteY4" fmla="*/ 368162 h 596762"/>
                        <a:gd name="connsiteX5" fmla="*/ 509196 w 575872"/>
                        <a:gd name="connsiteY5" fmla="*/ 51456 h 596762"/>
                        <a:gd name="connsiteX0" fmla="*/ 507206 w 573882"/>
                        <a:gd name="connsiteY0" fmla="*/ 50045 h 595351"/>
                        <a:gd name="connsiteX1" fmla="*/ 573882 w 573882"/>
                        <a:gd name="connsiteY1" fmla="*/ 33376 h 595351"/>
                        <a:gd name="connsiteX2" fmla="*/ 573882 w 573882"/>
                        <a:gd name="connsiteY2" fmla="*/ 595351 h 595351"/>
                        <a:gd name="connsiteX3" fmla="*/ 0 w 573882"/>
                        <a:gd name="connsiteY3" fmla="*/ 595351 h 595351"/>
                        <a:gd name="connsiteX4" fmla="*/ 35719 w 573882"/>
                        <a:gd name="connsiteY4" fmla="*/ 366751 h 595351"/>
                        <a:gd name="connsiteX5" fmla="*/ 507206 w 573882"/>
                        <a:gd name="connsiteY5" fmla="*/ 50045 h 595351"/>
                        <a:gd name="connsiteX0" fmla="*/ 510875 w 577551"/>
                        <a:gd name="connsiteY0" fmla="*/ 49798 h 595104"/>
                        <a:gd name="connsiteX1" fmla="*/ 577551 w 577551"/>
                        <a:gd name="connsiteY1" fmla="*/ 33129 h 595104"/>
                        <a:gd name="connsiteX2" fmla="*/ 577551 w 577551"/>
                        <a:gd name="connsiteY2" fmla="*/ 595104 h 595104"/>
                        <a:gd name="connsiteX3" fmla="*/ 3669 w 577551"/>
                        <a:gd name="connsiteY3" fmla="*/ 595104 h 595104"/>
                        <a:gd name="connsiteX4" fmla="*/ 34625 w 577551"/>
                        <a:gd name="connsiteY4" fmla="*/ 368885 h 595104"/>
                        <a:gd name="connsiteX5" fmla="*/ 510875 w 577551"/>
                        <a:gd name="connsiteY5" fmla="*/ 49798 h 595104"/>
                        <a:gd name="connsiteX0" fmla="*/ 511677 w 578353"/>
                        <a:gd name="connsiteY0" fmla="*/ 50711 h 596017"/>
                        <a:gd name="connsiteX1" fmla="*/ 578353 w 578353"/>
                        <a:gd name="connsiteY1" fmla="*/ 34042 h 596017"/>
                        <a:gd name="connsiteX2" fmla="*/ 578353 w 578353"/>
                        <a:gd name="connsiteY2" fmla="*/ 596017 h 596017"/>
                        <a:gd name="connsiteX3" fmla="*/ 4471 w 578353"/>
                        <a:gd name="connsiteY3" fmla="*/ 596017 h 596017"/>
                        <a:gd name="connsiteX4" fmla="*/ 35427 w 578353"/>
                        <a:gd name="connsiteY4" fmla="*/ 369798 h 596017"/>
                        <a:gd name="connsiteX5" fmla="*/ 511677 w 578353"/>
                        <a:gd name="connsiteY5" fmla="*/ 50711 h 596017"/>
                        <a:gd name="connsiteX0" fmla="*/ 511677 w 578353"/>
                        <a:gd name="connsiteY0" fmla="*/ 50711 h 596017"/>
                        <a:gd name="connsiteX1" fmla="*/ 435478 w 578353"/>
                        <a:gd name="connsiteY1" fmla="*/ 448379 h 596017"/>
                        <a:gd name="connsiteX2" fmla="*/ 578353 w 578353"/>
                        <a:gd name="connsiteY2" fmla="*/ 596017 h 596017"/>
                        <a:gd name="connsiteX3" fmla="*/ 4471 w 578353"/>
                        <a:gd name="connsiteY3" fmla="*/ 596017 h 596017"/>
                        <a:gd name="connsiteX4" fmla="*/ 35427 w 578353"/>
                        <a:gd name="connsiteY4" fmla="*/ 369798 h 596017"/>
                        <a:gd name="connsiteX5" fmla="*/ 511677 w 578353"/>
                        <a:gd name="connsiteY5" fmla="*/ 50711 h 59601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50218 h 600287"/>
                        <a:gd name="connsiteX1" fmla="*/ 435478 w 578353"/>
                        <a:gd name="connsiteY1" fmla="*/ 452649 h 600287"/>
                        <a:gd name="connsiteX2" fmla="*/ 578353 w 578353"/>
                        <a:gd name="connsiteY2" fmla="*/ 600287 h 600287"/>
                        <a:gd name="connsiteX3" fmla="*/ 4471 w 578353"/>
                        <a:gd name="connsiteY3" fmla="*/ 600287 h 600287"/>
                        <a:gd name="connsiteX4" fmla="*/ 35427 w 578353"/>
                        <a:gd name="connsiteY4" fmla="*/ 374068 h 600287"/>
                        <a:gd name="connsiteX5" fmla="*/ 511677 w 578353"/>
                        <a:gd name="connsiteY5" fmla="*/ 50218 h 600287"/>
                        <a:gd name="connsiteX0" fmla="*/ 511677 w 578353"/>
                        <a:gd name="connsiteY0" fmla="*/ 49975 h 602426"/>
                        <a:gd name="connsiteX1" fmla="*/ 435478 w 578353"/>
                        <a:gd name="connsiteY1" fmla="*/ 454788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975 h 602426"/>
                        <a:gd name="connsiteX1" fmla="*/ 435478 w 578353"/>
                        <a:gd name="connsiteY1" fmla="*/ 454788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975 h 602426"/>
                        <a:gd name="connsiteX1" fmla="*/ 445003 w 578353"/>
                        <a:gd name="connsiteY1" fmla="*/ 461931 h 602426"/>
                        <a:gd name="connsiteX2" fmla="*/ 578353 w 578353"/>
                        <a:gd name="connsiteY2" fmla="*/ 602426 h 602426"/>
                        <a:gd name="connsiteX3" fmla="*/ 4471 w 578353"/>
                        <a:gd name="connsiteY3" fmla="*/ 602426 h 602426"/>
                        <a:gd name="connsiteX4" fmla="*/ 35427 w 578353"/>
                        <a:gd name="connsiteY4" fmla="*/ 376207 h 602426"/>
                        <a:gd name="connsiteX5" fmla="*/ 511677 w 578353"/>
                        <a:gd name="connsiteY5" fmla="*/ 49975 h 602426"/>
                        <a:gd name="connsiteX0" fmla="*/ 511677 w 578353"/>
                        <a:gd name="connsiteY0" fmla="*/ 49735 h 604567"/>
                        <a:gd name="connsiteX1" fmla="*/ 445003 w 578353"/>
                        <a:gd name="connsiteY1" fmla="*/ 464072 h 604567"/>
                        <a:gd name="connsiteX2" fmla="*/ 578353 w 578353"/>
                        <a:gd name="connsiteY2" fmla="*/ 604567 h 604567"/>
                        <a:gd name="connsiteX3" fmla="*/ 4471 w 578353"/>
                        <a:gd name="connsiteY3" fmla="*/ 604567 h 604567"/>
                        <a:gd name="connsiteX4" fmla="*/ 35427 w 578353"/>
                        <a:gd name="connsiteY4" fmla="*/ 378348 h 604567"/>
                        <a:gd name="connsiteX5" fmla="*/ 511677 w 578353"/>
                        <a:gd name="connsiteY5" fmla="*/ 49735 h 604567"/>
                        <a:gd name="connsiteX0" fmla="*/ 511677 w 578353"/>
                        <a:gd name="connsiteY0" fmla="*/ 49735 h 604567"/>
                        <a:gd name="connsiteX1" fmla="*/ 445003 w 578353"/>
                        <a:gd name="connsiteY1" fmla="*/ 464072 h 604567"/>
                        <a:gd name="connsiteX2" fmla="*/ 578353 w 578353"/>
                        <a:gd name="connsiteY2" fmla="*/ 604567 h 604567"/>
                        <a:gd name="connsiteX3" fmla="*/ 35427 w 578353"/>
                        <a:gd name="connsiteY3" fmla="*/ 378348 h 604567"/>
                        <a:gd name="connsiteX4" fmla="*/ 511677 w 578353"/>
                        <a:gd name="connsiteY4" fmla="*/ 49735 h 604567"/>
                        <a:gd name="connsiteX0" fmla="*/ 511677 w 545930"/>
                        <a:gd name="connsiteY0" fmla="*/ 49735 h 464072"/>
                        <a:gd name="connsiteX1" fmla="*/ 445003 w 545930"/>
                        <a:gd name="connsiteY1" fmla="*/ 464072 h 464072"/>
                        <a:gd name="connsiteX2" fmla="*/ 35427 w 545930"/>
                        <a:gd name="connsiteY2" fmla="*/ 378348 h 464072"/>
                        <a:gd name="connsiteX3" fmla="*/ 511677 w 545930"/>
                        <a:gd name="connsiteY3" fmla="*/ 49735 h 464072"/>
                        <a:gd name="connsiteX0" fmla="*/ 511677 w 545930"/>
                        <a:gd name="connsiteY0" fmla="*/ 49735 h 466789"/>
                        <a:gd name="connsiteX1" fmla="*/ 445003 w 545930"/>
                        <a:gd name="connsiteY1" fmla="*/ 464072 h 466789"/>
                        <a:gd name="connsiteX2" fmla="*/ 35427 w 545930"/>
                        <a:gd name="connsiteY2" fmla="*/ 378348 h 466789"/>
                        <a:gd name="connsiteX3" fmla="*/ 511677 w 545930"/>
                        <a:gd name="connsiteY3" fmla="*/ 49735 h 466789"/>
                        <a:gd name="connsiteX0" fmla="*/ 511677 w 545930"/>
                        <a:gd name="connsiteY0" fmla="*/ 49735 h 533017"/>
                        <a:gd name="connsiteX1" fmla="*/ 445003 w 545930"/>
                        <a:gd name="connsiteY1" fmla="*/ 464072 h 533017"/>
                        <a:gd name="connsiteX2" fmla="*/ 35427 w 545930"/>
                        <a:gd name="connsiteY2" fmla="*/ 378348 h 533017"/>
                        <a:gd name="connsiteX3" fmla="*/ 511677 w 545930"/>
                        <a:gd name="connsiteY3" fmla="*/ 49735 h 533017"/>
                        <a:gd name="connsiteX0" fmla="*/ 494470 w 528723"/>
                        <a:gd name="connsiteY0" fmla="*/ 49261 h 534052"/>
                        <a:gd name="connsiteX1" fmla="*/ 427796 w 528723"/>
                        <a:gd name="connsiteY1" fmla="*/ 463598 h 534052"/>
                        <a:gd name="connsiteX2" fmla="*/ 37270 w 528723"/>
                        <a:gd name="connsiteY2" fmla="*/ 382637 h 534052"/>
                        <a:gd name="connsiteX3" fmla="*/ 494470 w 528723"/>
                        <a:gd name="connsiteY3" fmla="*/ 49261 h 534052"/>
                        <a:gd name="connsiteX0" fmla="*/ 515022 w 549275"/>
                        <a:gd name="connsiteY0" fmla="*/ 45033 h 529824"/>
                        <a:gd name="connsiteX1" fmla="*/ 448348 w 549275"/>
                        <a:gd name="connsiteY1" fmla="*/ 459370 h 529824"/>
                        <a:gd name="connsiteX2" fmla="*/ 57822 w 549275"/>
                        <a:gd name="connsiteY2" fmla="*/ 378409 h 529824"/>
                        <a:gd name="connsiteX3" fmla="*/ 515022 w 549275"/>
                        <a:gd name="connsiteY3" fmla="*/ 45033 h 529824"/>
                        <a:gd name="connsiteX0" fmla="*/ 517528 w 551781"/>
                        <a:gd name="connsiteY0" fmla="*/ 47622 h 532413"/>
                        <a:gd name="connsiteX1" fmla="*/ 450854 w 551781"/>
                        <a:gd name="connsiteY1" fmla="*/ 461959 h 532413"/>
                        <a:gd name="connsiteX2" fmla="*/ 60328 w 551781"/>
                        <a:gd name="connsiteY2" fmla="*/ 380998 h 532413"/>
                        <a:gd name="connsiteX3" fmla="*/ 517528 w 551781"/>
                        <a:gd name="connsiteY3" fmla="*/ 47622 h 532413"/>
                        <a:gd name="connsiteX0" fmla="*/ 517528 w 551781"/>
                        <a:gd name="connsiteY0" fmla="*/ 54646 h 539437"/>
                        <a:gd name="connsiteX1" fmla="*/ 450854 w 551781"/>
                        <a:gd name="connsiteY1" fmla="*/ 468983 h 539437"/>
                        <a:gd name="connsiteX2" fmla="*/ 60328 w 551781"/>
                        <a:gd name="connsiteY2" fmla="*/ 388022 h 539437"/>
                        <a:gd name="connsiteX3" fmla="*/ 517528 w 551781"/>
                        <a:gd name="connsiteY3" fmla="*/ 54646 h 539437"/>
                        <a:gd name="connsiteX0" fmla="*/ 521454 w 555707"/>
                        <a:gd name="connsiteY0" fmla="*/ 45893 h 530684"/>
                        <a:gd name="connsiteX1" fmla="*/ 454780 w 555707"/>
                        <a:gd name="connsiteY1" fmla="*/ 460230 h 530684"/>
                        <a:gd name="connsiteX2" fmla="*/ 64254 w 555707"/>
                        <a:gd name="connsiteY2" fmla="*/ 379269 h 530684"/>
                        <a:gd name="connsiteX3" fmla="*/ 521454 w 555707"/>
                        <a:gd name="connsiteY3" fmla="*/ 45893 h 530684"/>
                        <a:gd name="connsiteX0" fmla="*/ 521454 w 555707"/>
                        <a:gd name="connsiteY0" fmla="*/ 45893 h 530684"/>
                        <a:gd name="connsiteX1" fmla="*/ 454780 w 555707"/>
                        <a:gd name="connsiteY1" fmla="*/ 460230 h 530684"/>
                        <a:gd name="connsiteX2" fmla="*/ 64254 w 555707"/>
                        <a:gd name="connsiteY2" fmla="*/ 379269 h 530684"/>
                        <a:gd name="connsiteX3" fmla="*/ 521454 w 555707"/>
                        <a:gd name="connsiteY3" fmla="*/ 45893 h 530684"/>
                        <a:gd name="connsiteX0" fmla="*/ 507672 w 541925"/>
                        <a:gd name="connsiteY0" fmla="*/ 45152 h 529943"/>
                        <a:gd name="connsiteX1" fmla="*/ 440998 w 541925"/>
                        <a:gd name="connsiteY1" fmla="*/ 459489 h 529943"/>
                        <a:gd name="connsiteX2" fmla="*/ 50472 w 541925"/>
                        <a:gd name="connsiteY2" fmla="*/ 378528 h 529943"/>
                        <a:gd name="connsiteX3" fmla="*/ 507672 w 541925"/>
                        <a:gd name="connsiteY3" fmla="*/ 45152 h 529943"/>
                        <a:gd name="connsiteX0" fmla="*/ 508558 w 542811"/>
                        <a:gd name="connsiteY0" fmla="*/ 49457 h 534248"/>
                        <a:gd name="connsiteX1" fmla="*/ 441884 w 542811"/>
                        <a:gd name="connsiteY1" fmla="*/ 463794 h 534248"/>
                        <a:gd name="connsiteX2" fmla="*/ 51358 w 542811"/>
                        <a:gd name="connsiteY2" fmla="*/ 382833 h 534248"/>
                        <a:gd name="connsiteX3" fmla="*/ 508558 w 542811"/>
                        <a:gd name="connsiteY3" fmla="*/ 49457 h 534248"/>
                        <a:gd name="connsiteX0" fmla="*/ 508558 w 542811"/>
                        <a:gd name="connsiteY0" fmla="*/ 49457 h 525924"/>
                        <a:gd name="connsiteX1" fmla="*/ 441884 w 542811"/>
                        <a:gd name="connsiteY1" fmla="*/ 463794 h 525924"/>
                        <a:gd name="connsiteX2" fmla="*/ 51358 w 542811"/>
                        <a:gd name="connsiteY2" fmla="*/ 382833 h 525924"/>
                        <a:gd name="connsiteX3" fmla="*/ 508558 w 542811"/>
                        <a:gd name="connsiteY3" fmla="*/ 49457 h 525924"/>
                        <a:gd name="connsiteX0" fmla="*/ 508558 w 542811"/>
                        <a:gd name="connsiteY0" fmla="*/ 49457 h 525924"/>
                        <a:gd name="connsiteX1" fmla="*/ 441884 w 542811"/>
                        <a:gd name="connsiteY1" fmla="*/ 463794 h 525924"/>
                        <a:gd name="connsiteX2" fmla="*/ 51358 w 542811"/>
                        <a:gd name="connsiteY2" fmla="*/ 382833 h 525924"/>
                        <a:gd name="connsiteX3" fmla="*/ 508558 w 542811"/>
                        <a:gd name="connsiteY3" fmla="*/ 49457 h 525924"/>
                        <a:gd name="connsiteX0" fmla="*/ 508558 w 542811"/>
                        <a:gd name="connsiteY0" fmla="*/ 49457 h 530154"/>
                        <a:gd name="connsiteX1" fmla="*/ 441884 w 542811"/>
                        <a:gd name="connsiteY1" fmla="*/ 463794 h 530154"/>
                        <a:gd name="connsiteX2" fmla="*/ 51358 w 542811"/>
                        <a:gd name="connsiteY2" fmla="*/ 382833 h 530154"/>
                        <a:gd name="connsiteX3" fmla="*/ 508558 w 542811"/>
                        <a:gd name="connsiteY3" fmla="*/ 49457 h 530154"/>
                        <a:gd name="connsiteX0" fmla="*/ 510612 w 544034"/>
                        <a:gd name="connsiteY0" fmla="*/ 49457 h 530154"/>
                        <a:gd name="connsiteX1" fmla="*/ 441557 w 544034"/>
                        <a:gd name="connsiteY1" fmla="*/ 463794 h 530154"/>
                        <a:gd name="connsiteX2" fmla="*/ 51031 w 544034"/>
                        <a:gd name="connsiteY2" fmla="*/ 382833 h 530154"/>
                        <a:gd name="connsiteX3" fmla="*/ 510612 w 544034"/>
                        <a:gd name="connsiteY3" fmla="*/ 49457 h 5301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44034" h="530154">
                          <a:moveTo>
                            <a:pt x="510612" y="49457"/>
                          </a:moveTo>
                          <a:cubicBezTo>
                            <a:pt x="563794" y="259802"/>
                            <a:pt x="562207" y="336794"/>
                            <a:pt x="441557" y="463794"/>
                          </a:cubicBezTo>
                          <a:cubicBezTo>
                            <a:pt x="257406" y="601906"/>
                            <a:pt x="6581" y="499514"/>
                            <a:pt x="51031" y="382833"/>
                          </a:cubicBezTo>
                          <a:cubicBezTo>
                            <a:pt x="-96607" y="279646"/>
                            <a:pt x="81988" y="-142632"/>
                            <a:pt x="510612" y="49457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8933A6F-CFC8-43CE-85D0-679FA6F995C7}"/>
                  </a:ext>
                </a:extLst>
              </p:cNvPr>
              <p:cNvGrpSpPr/>
              <p:nvPr/>
            </p:nvGrpSpPr>
            <p:grpSpPr>
              <a:xfrm>
                <a:off x="2020192" y="2085222"/>
                <a:ext cx="1741528" cy="1353231"/>
                <a:chOff x="2059772" y="2232128"/>
                <a:chExt cx="1741528" cy="1353231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E29F5744-5C83-412E-B994-EF19FD495C9C}"/>
                    </a:ext>
                  </a:extLst>
                </p:cNvPr>
                <p:cNvGrpSpPr/>
                <p:nvPr/>
              </p:nvGrpSpPr>
              <p:grpSpPr>
                <a:xfrm>
                  <a:off x="2059772" y="2232128"/>
                  <a:ext cx="1008826" cy="1353231"/>
                  <a:chOff x="2059772" y="2232128"/>
                  <a:chExt cx="1008826" cy="1353231"/>
                </a:xfrm>
              </p:grpSpPr>
              <p:sp>
                <p:nvSpPr>
                  <p:cNvPr id="92" name="Rectangle 2">
                    <a:extLst>
                      <a:ext uri="{FF2B5EF4-FFF2-40B4-BE49-F238E27FC236}">
                        <a16:creationId xmlns:a16="http://schemas.microsoft.com/office/drawing/2014/main" id="{1382BD69-30AE-4B0E-9C06-37775BA16AA2}"/>
                      </a:ext>
                    </a:extLst>
                  </p:cNvPr>
                  <p:cNvSpPr/>
                  <p:nvPr/>
                </p:nvSpPr>
                <p:spPr>
                  <a:xfrm rot="14303698">
                    <a:off x="2091255" y="2384404"/>
                    <a:ext cx="795597" cy="858564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9733"/>
                      <a:gd name="connsiteX1" fmla="*/ 440534 w 1971393"/>
                      <a:gd name="connsiteY1" fmla="*/ 57011 h 2129733"/>
                      <a:gd name="connsiteX2" fmla="*/ 1874045 w 1971393"/>
                      <a:gd name="connsiteY2" fmla="*/ 1590536 h 2129733"/>
                      <a:gd name="connsiteX3" fmla="*/ 1599861 w 1971393"/>
                      <a:gd name="connsiteY3" fmla="*/ 1985824 h 2129733"/>
                      <a:gd name="connsiteX4" fmla="*/ 1312071 w 1971393"/>
                      <a:gd name="connsiteY4" fmla="*/ 1590537 h 2129733"/>
                      <a:gd name="connsiteX5" fmla="*/ 1356772 w 1971393"/>
                      <a:gd name="connsiteY5" fmla="*/ 2129732 h 2129733"/>
                      <a:gd name="connsiteX6" fmla="*/ 0 w 1971393"/>
                      <a:gd name="connsiteY6" fmla="*/ 578504 h 2129733"/>
                      <a:gd name="connsiteX7" fmla="*/ 471491 w 1971393"/>
                      <a:gd name="connsiteY7" fmla="*/ 647561 h 2129733"/>
                      <a:gd name="connsiteX8" fmla="*/ 154442 w 1971393"/>
                      <a:gd name="connsiteY8" fmla="*/ 333235 h 2129733"/>
                      <a:gd name="connsiteX0" fmla="*/ 154442 w 1971393"/>
                      <a:gd name="connsiteY0" fmla="*/ 333235 h 2127416"/>
                      <a:gd name="connsiteX1" fmla="*/ 440534 w 1971393"/>
                      <a:gd name="connsiteY1" fmla="*/ 57011 h 2127416"/>
                      <a:gd name="connsiteX2" fmla="*/ 1874045 w 1971393"/>
                      <a:gd name="connsiteY2" fmla="*/ 1590536 h 2127416"/>
                      <a:gd name="connsiteX3" fmla="*/ 1599861 w 1971393"/>
                      <a:gd name="connsiteY3" fmla="*/ 1985824 h 2127416"/>
                      <a:gd name="connsiteX4" fmla="*/ 1312071 w 1971393"/>
                      <a:gd name="connsiteY4" fmla="*/ 1590537 h 2127416"/>
                      <a:gd name="connsiteX5" fmla="*/ 1330489 w 1971393"/>
                      <a:gd name="connsiteY5" fmla="*/ 2127415 h 2127416"/>
                      <a:gd name="connsiteX6" fmla="*/ 0 w 1971393"/>
                      <a:gd name="connsiteY6" fmla="*/ 578504 h 2127416"/>
                      <a:gd name="connsiteX7" fmla="*/ 471491 w 1971393"/>
                      <a:gd name="connsiteY7" fmla="*/ 647561 h 2127416"/>
                      <a:gd name="connsiteX8" fmla="*/ 154442 w 1971393"/>
                      <a:gd name="connsiteY8" fmla="*/ 333235 h 2127416"/>
                      <a:gd name="connsiteX0" fmla="*/ 154442 w 1971393"/>
                      <a:gd name="connsiteY0" fmla="*/ 333235 h 2127416"/>
                      <a:gd name="connsiteX1" fmla="*/ 440534 w 1971393"/>
                      <a:gd name="connsiteY1" fmla="*/ 57011 h 2127416"/>
                      <a:gd name="connsiteX2" fmla="*/ 1874045 w 1971393"/>
                      <a:gd name="connsiteY2" fmla="*/ 1590536 h 2127416"/>
                      <a:gd name="connsiteX3" fmla="*/ 1599861 w 1971393"/>
                      <a:gd name="connsiteY3" fmla="*/ 1985824 h 2127416"/>
                      <a:gd name="connsiteX4" fmla="*/ 1312071 w 1971393"/>
                      <a:gd name="connsiteY4" fmla="*/ 1590537 h 2127416"/>
                      <a:gd name="connsiteX5" fmla="*/ 1330489 w 1971393"/>
                      <a:gd name="connsiteY5" fmla="*/ 2127415 h 2127416"/>
                      <a:gd name="connsiteX6" fmla="*/ 0 w 1971393"/>
                      <a:gd name="connsiteY6" fmla="*/ 578504 h 2127416"/>
                      <a:gd name="connsiteX7" fmla="*/ 471491 w 1971393"/>
                      <a:gd name="connsiteY7" fmla="*/ 647561 h 2127416"/>
                      <a:gd name="connsiteX8" fmla="*/ 154442 w 1971393"/>
                      <a:gd name="connsiteY8" fmla="*/ 333235 h 2127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1393" h="2127416">
                        <a:moveTo>
                          <a:pt x="154442" y="333235"/>
                        </a:moveTo>
                        <a:cubicBezTo>
                          <a:pt x="25968" y="114160"/>
                          <a:pt x="178483" y="-107294"/>
                          <a:pt x="440534" y="57011"/>
                        </a:cubicBezTo>
                        <a:cubicBezTo>
                          <a:pt x="875565" y="320138"/>
                          <a:pt x="1506993" y="933311"/>
                          <a:pt x="1874045" y="1590536"/>
                        </a:cubicBezTo>
                        <a:cubicBezTo>
                          <a:pt x="2067606" y="1907242"/>
                          <a:pt x="1970655" y="2307293"/>
                          <a:pt x="1599861" y="1985824"/>
                        </a:cubicBezTo>
                        <a:cubicBezTo>
                          <a:pt x="1501039" y="1891368"/>
                          <a:pt x="1431870" y="1754843"/>
                          <a:pt x="1312071" y="1590537"/>
                        </a:cubicBezTo>
                        <a:cubicBezTo>
                          <a:pt x="1366896" y="1688565"/>
                          <a:pt x="1434526" y="2023075"/>
                          <a:pt x="1330489" y="2127415"/>
                        </a:cubicBezTo>
                        <a:cubicBezTo>
                          <a:pt x="1197536" y="1446775"/>
                          <a:pt x="576263" y="806707"/>
                          <a:pt x="0" y="578504"/>
                        </a:cubicBezTo>
                        <a:cubicBezTo>
                          <a:pt x="176608" y="523734"/>
                          <a:pt x="372725" y="608666"/>
                          <a:pt x="471491" y="647561"/>
                        </a:cubicBezTo>
                        <a:cubicBezTo>
                          <a:pt x="389734" y="566598"/>
                          <a:pt x="190955" y="436424"/>
                          <a:pt x="154442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Rectangle 4">
                    <a:extLst>
                      <a:ext uri="{FF2B5EF4-FFF2-40B4-BE49-F238E27FC236}">
                        <a16:creationId xmlns:a16="http://schemas.microsoft.com/office/drawing/2014/main" id="{F04E145F-6AC8-41D2-B755-73BEFBABFB5A}"/>
                      </a:ext>
                    </a:extLst>
                  </p:cNvPr>
                  <p:cNvSpPr/>
                  <p:nvPr/>
                </p:nvSpPr>
                <p:spPr>
                  <a:xfrm rot="13844897">
                    <a:off x="2785613" y="2259786"/>
                    <a:ext cx="310643" cy="25532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Rectangle 4">
                    <a:extLst>
                      <a:ext uri="{FF2B5EF4-FFF2-40B4-BE49-F238E27FC236}">
                        <a16:creationId xmlns:a16="http://schemas.microsoft.com/office/drawing/2014/main" id="{72584ED1-B3B8-4F78-967F-B68A889C3EF0}"/>
                      </a:ext>
                    </a:extLst>
                  </p:cNvPr>
                  <p:cNvSpPr/>
                  <p:nvPr/>
                </p:nvSpPr>
                <p:spPr>
                  <a:xfrm rot="14581757">
                    <a:off x="2506619" y="3272201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1BA2ED7-EBAE-4604-8F55-9D4CE072CD47}"/>
                    </a:ext>
                  </a:extLst>
                </p:cNvPr>
                <p:cNvGrpSpPr/>
                <p:nvPr/>
              </p:nvGrpSpPr>
              <p:grpSpPr>
                <a:xfrm>
                  <a:off x="2504077" y="2366980"/>
                  <a:ext cx="1297223" cy="1208730"/>
                  <a:chOff x="2504077" y="2366980"/>
                  <a:chExt cx="1297223" cy="1208730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94653F7A-CC16-4130-A963-0EFB4C311DA5}"/>
                      </a:ext>
                    </a:extLst>
                  </p:cNvPr>
                  <p:cNvGrpSpPr/>
                  <p:nvPr/>
                </p:nvGrpSpPr>
                <p:grpSpPr>
                  <a:xfrm>
                    <a:off x="2504077" y="2366980"/>
                    <a:ext cx="1297223" cy="1208730"/>
                    <a:chOff x="2504077" y="2366980"/>
                    <a:chExt cx="1297223" cy="1208730"/>
                  </a:xfrm>
                </p:grpSpPr>
                <p:sp>
                  <p:nvSpPr>
                    <p:cNvPr id="87" name="Rectangle 2">
                      <a:extLst>
                        <a:ext uri="{FF2B5EF4-FFF2-40B4-BE49-F238E27FC236}">
                          <a16:creationId xmlns:a16="http://schemas.microsoft.com/office/drawing/2014/main" id="{CC987069-A911-459A-A603-171DC2319F29}"/>
                        </a:ext>
                      </a:extLst>
                    </p:cNvPr>
                    <p:cNvSpPr/>
                    <p:nvPr/>
                  </p:nvSpPr>
                  <p:spPr>
                    <a:xfrm rot="1178742" flipH="1" flipV="1">
                      <a:off x="3503530" y="2824479"/>
                      <a:ext cx="248550" cy="243665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656236"/>
                        <a:gd name="connsiteX1" fmla="*/ 1163309 w 8752649"/>
                        <a:gd name="connsiteY1" fmla="*/ 3368184 h 9656236"/>
                        <a:gd name="connsiteX2" fmla="*/ 2967723 w 8752649"/>
                        <a:gd name="connsiteY2" fmla="*/ 5196984 h 9656236"/>
                        <a:gd name="connsiteX3" fmla="*/ 108411 w 8752649"/>
                        <a:gd name="connsiteY3" fmla="*/ 2221554 h 9656236"/>
                        <a:gd name="connsiteX4" fmla="*/ 1008296 w 8752649"/>
                        <a:gd name="connsiteY4" fmla="*/ 1510355 h 9656236"/>
                        <a:gd name="connsiteX5" fmla="*/ 3432182 w 8752649"/>
                        <a:gd name="connsiteY5" fmla="*/ 3948755 h 9656236"/>
                        <a:gd name="connsiteX6" fmla="*/ 718011 w 8752649"/>
                        <a:gd name="connsiteY6" fmla="*/ 1191041 h 9656236"/>
                        <a:gd name="connsiteX7" fmla="*/ 1719497 w 8752649"/>
                        <a:gd name="connsiteY7" fmla="*/ 494356 h 9656236"/>
                        <a:gd name="connsiteX8" fmla="*/ 4085326 w 8752649"/>
                        <a:gd name="connsiteY8" fmla="*/ 2976299 h 9656236"/>
                        <a:gd name="connsiteX9" fmla="*/ 2133444 w 8752649"/>
                        <a:gd name="connsiteY9" fmla="*/ 867083 h 9656236"/>
                        <a:gd name="connsiteX10" fmla="*/ 3170925 w 8752649"/>
                        <a:gd name="connsiteY10" fmla="*/ 276642 h 9656236"/>
                        <a:gd name="connsiteX11" fmla="*/ 6538239 w 8752649"/>
                        <a:gd name="connsiteY11" fmla="*/ 3731040 h 9656236"/>
                        <a:gd name="connsiteX12" fmla="*/ 6090619 w 8752649"/>
                        <a:gd name="connsiteY12" fmla="*/ 2238393 h 9656236"/>
                        <a:gd name="connsiteX13" fmla="*/ 6639839 w 8752649"/>
                        <a:gd name="connsiteY13" fmla="*/ 1031385 h 9656236"/>
                        <a:gd name="connsiteX14" fmla="*/ 7757440 w 8752649"/>
                        <a:gd name="connsiteY14" fmla="*/ 2976297 h 9656236"/>
                        <a:gd name="connsiteX15" fmla="*/ 7989669 w 8752649"/>
                        <a:gd name="connsiteY15" fmla="*/ 4340640 h 9656236"/>
                        <a:gd name="connsiteX16" fmla="*/ 8752654 w 8752649"/>
                        <a:gd name="connsiteY16" fmla="*/ 6193162 h 9656236"/>
                        <a:gd name="connsiteX17" fmla="*/ 6613540 w 8752649"/>
                        <a:gd name="connsiteY17" fmla="*/ 9656230 h 9656236"/>
                        <a:gd name="connsiteX18" fmla="*/ 5057784 w 8752649"/>
                        <a:gd name="connsiteY18" fmla="*/ 8462696 h 9656236"/>
                        <a:gd name="connsiteX19" fmla="*/ 541518 w 8752649"/>
                        <a:gd name="connsiteY19" fmla="*/ 4050353 h 9656236"/>
                        <a:gd name="connsiteX0" fmla="*/ 541518 w 8455483"/>
                        <a:gd name="connsiteY0" fmla="*/ 4050353 h 9656236"/>
                        <a:gd name="connsiteX1" fmla="*/ 1163309 w 8455483"/>
                        <a:gd name="connsiteY1" fmla="*/ 3368184 h 9656236"/>
                        <a:gd name="connsiteX2" fmla="*/ 2967723 w 8455483"/>
                        <a:gd name="connsiteY2" fmla="*/ 5196984 h 9656236"/>
                        <a:gd name="connsiteX3" fmla="*/ 108411 w 8455483"/>
                        <a:gd name="connsiteY3" fmla="*/ 2221554 h 9656236"/>
                        <a:gd name="connsiteX4" fmla="*/ 1008296 w 8455483"/>
                        <a:gd name="connsiteY4" fmla="*/ 1510355 h 9656236"/>
                        <a:gd name="connsiteX5" fmla="*/ 3432182 w 8455483"/>
                        <a:gd name="connsiteY5" fmla="*/ 3948755 h 9656236"/>
                        <a:gd name="connsiteX6" fmla="*/ 718011 w 8455483"/>
                        <a:gd name="connsiteY6" fmla="*/ 1191041 h 9656236"/>
                        <a:gd name="connsiteX7" fmla="*/ 1719497 w 8455483"/>
                        <a:gd name="connsiteY7" fmla="*/ 494356 h 9656236"/>
                        <a:gd name="connsiteX8" fmla="*/ 4085326 w 8455483"/>
                        <a:gd name="connsiteY8" fmla="*/ 2976299 h 9656236"/>
                        <a:gd name="connsiteX9" fmla="*/ 2133444 w 8455483"/>
                        <a:gd name="connsiteY9" fmla="*/ 867083 h 9656236"/>
                        <a:gd name="connsiteX10" fmla="*/ 3170925 w 8455483"/>
                        <a:gd name="connsiteY10" fmla="*/ 276642 h 9656236"/>
                        <a:gd name="connsiteX11" fmla="*/ 6538239 w 8455483"/>
                        <a:gd name="connsiteY11" fmla="*/ 3731040 h 9656236"/>
                        <a:gd name="connsiteX12" fmla="*/ 6090619 w 8455483"/>
                        <a:gd name="connsiteY12" fmla="*/ 2238393 h 9656236"/>
                        <a:gd name="connsiteX13" fmla="*/ 6639839 w 8455483"/>
                        <a:gd name="connsiteY13" fmla="*/ 1031385 h 9656236"/>
                        <a:gd name="connsiteX14" fmla="*/ 7757440 w 8455483"/>
                        <a:gd name="connsiteY14" fmla="*/ 2976297 h 9656236"/>
                        <a:gd name="connsiteX15" fmla="*/ 7989669 w 8455483"/>
                        <a:gd name="connsiteY15" fmla="*/ 4340640 h 9656236"/>
                        <a:gd name="connsiteX16" fmla="*/ 8455477 w 8455483"/>
                        <a:gd name="connsiteY16" fmla="*/ 6151461 h 9656236"/>
                        <a:gd name="connsiteX17" fmla="*/ 6613540 w 8455483"/>
                        <a:gd name="connsiteY17" fmla="*/ 9656230 h 9656236"/>
                        <a:gd name="connsiteX18" fmla="*/ 5057784 w 8455483"/>
                        <a:gd name="connsiteY18" fmla="*/ 8462696 h 9656236"/>
                        <a:gd name="connsiteX19" fmla="*/ 541518 w 8455483"/>
                        <a:gd name="connsiteY19" fmla="*/ 4050353 h 9656236"/>
                        <a:gd name="connsiteX0" fmla="*/ 541518 w 8520757"/>
                        <a:gd name="connsiteY0" fmla="*/ 4050353 h 9656236"/>
                        <a:gd name="connsiteX1" fmla="*/ 1163309 w 8520757"/>
                        <a:gd name="connsiteY1" fmla="*/ 3368184 h 9656236"/>
                        <a:gd name="connsiteX2" fmla="*/ 2967723 w 8520757"/>
                        <a:gd name="connsiteY2" fmla="*/ 5196984 h 9656236"/>
                        <a:gd name="connsiteX3" fmla="*/ 108411 w 8520757"/>
                        <a:gd name="connsiteY3" fmla="*/ 2221554 h 9656236"/>
                        <a:gd name="connsiteX4" fmla="*/ 1008296 w 8520757"/>
                        <a:gd name="connsiteY4" fmla="*/ 1510355 h 9656236"/>
                        <a:gd name="connsiteX5" fmla="*/ 3432182 w 8520757"/>
                        <a:gd name="connsiteY5" fmla="*/ 3948755 h 9656236"/>
                        <a:gd name="connsiteX6" fmla="*/ 718011 w 8520757"/>
                        <a:gd name="connsiteY6" fmla="*/ 1191041 h 9656236"/>
                        <a:gd name="connsiteX7" fmla="*/ 1719497 w 8520757"/>
                        <a:gd name="connsiteY7" fmla="*/ 494356 h 9656236"/>
                        <a:gd name="connsiteX8" fmla="*/ 4085326 w 8520757"/>
                        <a:gd name="connsiteY8" fmla="*/ 2976299 h 9656236"/>
                        <a:gd name="connsiteX9" fmla="*/ 2133444 w 8520757"/>
                        <a:gd name="connsiteY9" fmla="*/ 867083 h 9656236"/>
                        <a:gd name="connsiteX10" fmla="*/ 3170925 w 8520757"/>
                        <a:gd name="connsiteY10" fmla="*/ 276642 h 9656236"/>
                        <a:gd name="connsiteX11" fmla="*/ 6538239 w 8520757"/>
                        <a:gd name="connsiteY11" fmla="*/ 3731040 h 9656236"/>
                        <a:gd name="connsiteX12" fmla="*/ 6090619 w 8520757"/>
                        <a:gd name="connsiteY12" fmla="*/ 2238393 h 9656236"/>
                        <a:gd name="connsiteX13" fmla="*/ 6639839 w 8520757"/>
                        <a:gd name="connsiteY13" fmla="*/ 1031385 h 9656236"/>
                        <a:gd name="connsiteX14" fmla="*/ 7757440 w 8520757"/>
                        <a:gd name="connsiteY14" fmla="*/ 2976297 h 9656236"/>
                        <a:gd name="connsiteX15" fmla="*/ 7989669 w 8520757"/>
                        <a:gd name="connsiteY15" fmla="*/ 4340640 h 9656236"/>
                        <a:gd name="connsiteX16" fmla="*/ 8520755 w 8520757"/>
                        <a:gd name="connsiteY16" fmla="*/ 6247765 h 9656236"/>
                        <a:gd name="connsiteX17" fmla="*/ 6613540 w 8520757"/>
                        <a:gd name="connsiteY17" fmla="*/ 9656230 h 9656236"/>
                        <a:gd name="connsiteX18" fmla="*/ 5057784 w 8520757"/>
                        <a:gd name="connsiteY18" fmla="*/ 8462696 h 9656236"/>
                        <a:gd name="connsiteX19" fmla="*/ 541518 w 8520757"/>
                        <a:gd name="connsiteY19" fmla="*/ 4050353 h 96562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520757" h="9656236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362938" y="6104719"/>
                            <a:pt x="8520755" y="6247765"/>
                          </a:cubicBezTo>
                          <a:cubicBezTo>
                            <a:pt x="7745476" y="7492361"/>
                            <a:pt x="7354037" y="8365842"/>
                            <a:pt x="6613540" y="9656230"/>
                          </a:cubicBezTo>
                          <a:cubicBezTo>
                            <a:pt x="6475654" y="9629619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8" name="Rectangle 2">
                      <a:extLst>
                        <a:ext uri="{FF2B5EF4-FFF2-40B4-BE49-F238E27FC236}">
                          <a16:creationId xmlns:a16="http://schemas.microsoft.com/office/drawing/2014/main" id="{EA2ECC37-FE58-4799-AE3F-CEE41E7EFAF9}"/>
                        </a:ext>
                      </a:extLst>
                    </p:cNvPr>
                    <p:cNvSpPr/>
                    <p:nvPr/>
                  </p:nvSpPr>
                  <p:spPr>
                    <a:xfrm rot="1070647" flipH="1">
                      <a:off x="3552750" y="3230127"/>
                      <a:ext cx="248550" cy="243665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656236"/>
                        <a:gd name="connsiteX1" fmla="*/ 1163309 w 8752649"/>
                        <a:gd name="connsiteY1" fmla="*/ 3368184 h 9656236"/>
                        <a:gd name="connsiteX2" fmla="*/ 2967723 w 8752649"/>
                        <a:gd name="connsiteY2" fmla="*/ 5196984 h 9656236"/>
                        <a:gd name="connsiteX3" fmla="*/ 108411 w 8752649"/>
                        <a:gd name="connsiteY3" fmla="*/ 2221554 h 9656236"/>
                        <a:gd name="connsiteX4" fmla="*/ 1008296 w 8752649"/>
                        <a:gd name="connsiteY4" fmla="*/ 1510355 h 9656236"/>
                        <a:gd name="connsiteX5" fmla="*/ 3432182 w 8752649"/>
                        <a:gd name="connsiteY5" fmla="*/ 3948755 h 9656236"/>
                        <a:gd name="connsiteX6" fmla="*/ 718011 w 8752649"/>
                        <a:gd name="connsiteY6" fmla="*/ 1191041 h 9656236"/>
                        <a:gd name="connsiteX7" fmla="*/ 1719497 w 8752649"/>
                        <a:gd name="connsiteY7" fmla="*/ 494356 h 9656236"/>
                        <a:gd name="connsiteX8" fmla="*/ 4085326 w 8752649"/>
                        <a:gd name="connsiteY8" fmla="*/ 2976299 h 9656236"/>
                        <a:gd name="connsiteX9" fmla="*/ 2133444 w 8752649"/>
                        <a:gd name="connsiteY9" fmla="*/ 867083 h 9656236"/>
                        <a:gd name="connsiteX10" fmla="*/ 3170925 w 8752649"/>
                        <a:gd name="connsiteY10" fmla="*/ 276642 h 9656236"/>
                        <a:gd name="connsiteX11" fmla="*/ 6538239 w 8752649"/>
                        <a:gd name="connsiteY11" fmla="*/ 3731040 h 9656236"/>
                        <a:gd name="connsiteX12" fmla="*/ 6090619 w 8752649"/>
                        <a:gd name="connsiteY12" fmla="*/ 2238393 h 9656236"/>
                        <a:gd name="connsiteX13" fmla="*/ 6639839 w 8752649"/>
                        <a:gd name="connsiteY13" fmla="*/ 1031385 h 9656236"/>
                        <a:gd name="connsiteX14" fmla="*/ 7757440 w 8752649"/>
                        <a:gd name="connsiteY14" fmla="*/ 2976297 h 9656236"/>
                        <a:gd name="connsiteX15" fmla="*/ 7989669 w 8752649"/>
                        <a:gd name="connsiteY15" fmla="*/ 4340640 h 9656236"/>
                        <a:gd name="connsiteX16" fmla="*/ 8752654 w 8752649"/>
                        <a:gd name="connsiteY16" fmla="*/ 6193162 h 9656236"/>
                        <a:gd name="connsiteX17" fmla="*/ 6613540 w 8752649"/>
                        <a:gd name="connsiteY17" fmla="*/ 9656230 h 9656236"/>
                        <a:gd name="connsiteX18" fmla="*/ 5057784 w 8752649"/>
                        <a:gd name="connsiteY18" fmla="*/ 8462696 h 9656236"/>
                        <a:gd name="connsiteX19" fmla="*/ 541518 w 8752649"/>
                        <a:gd name="connsiteY19" fmla="*/ 4050353 h 9656236"/>
                        <a:gd name="connsiteX0" fmla="*/ 541518 w 8455483"/>
                        <a:gd name="connsiteY0" fmla="*/ 4050353 h 9656236"/>
                        <a:gd name="connsiteX1" fmla="*/ 1163309 w 8455483"/>
                        <a:gd name="connsiteY1" fmla="*/ 3368184 h 9656236"/>
                        <a:gd name="connsiteX2" fmla="*/ 2967723 w 8455483"/>
                        <a:gd name="connsiteY2" fmla="*/ 5196984 h 9656236"/>
                        <a:gd name="connsiteX3" fmla="*/ 108411 w 8455483"/>
                        <a:gd name="connsiteY3" fmla="*/ 2221554 h 9656236"/>
                        <a:gd name="connsiteX4" fmla="*/ 1008296 w 8455483"/>
                        <a:gd name="connsiteY4" fmla="*/ 1510355 h 9656236"/>
                        <a:gd name="connsiteX5" fmla="*/ 3432182 w 8455483"/>
                        <a:gd name="connsiteY5" fmla="*/ 3948755 h 9656236"/>
                        <a:gd name="connsiteX6" fmla="*/ 718011 w 8455483"/>
                        <a:gd name="connsiteY6" fmla="*/ 1191041 h 9656236"/>
                        <a:gd name="connsiteX7" fmla="*/ 1719497 w 8455483"/>
                        <a:gd name="connsiteY7" fmla="*/ 494356 h 9656236"/>
                        <a:gd name="connsiteX8" fmla="*/ 4085326 w 8455483"/>
                        <a:gd name="connsiteY8" fmla="*/ 2976299 h 9656236"/>
                        <a:gd name="connsiteX9" fmla="*/ 2133444 w 8455483"/>
                        <a:gd name="connsiteY9" fmla="*/ 867083 h 9656236"/>
                        <a:gd name="connsiteX10" fmla="*/ 3170925 w 8455483"/>
                        <a:gd name="connsiteY10" fmla="*/ 276642 h 9656236"/>
                        <a:gd name="connsiteX11" fmla="*/ 6538239 w 8455483"/>
                        <a:gd name="connsiteY11" fmla="*/ 3731040 h 9656236"/>
                        <a:gd name="connsiteX12" fmla="*/ 6090619 w 8455483"/>
                        <a:gd name="connsiteY12" fmla="*/ 2238393 h 9656236"/>
                        <a:gd name="connsiteX13" fmla="*/ 6639839 w 8455483"/>
                        <a:gd name="connsiteY13" fmla="*/ 1031385 h 9656236"/>
                        <a:gd name="connsiteX14" fmla="*/ 7757440 w 8455483"/>
                        <a:gd name="connsiteY14" fmla="*/ 2976297 h 9656236"/>
                        <a:gd name="connsiteX15" fmla="*/ 7989669 w 8455483"/>
                        <a:gd name="connsiteY15" fmla="*/ 4340640 h 9656236"/>
                        <a:gd name="connsiteX16" fmla="*/ 8455477 w 8455483"/>
                        <a:gd name="connsiteY16" fmla="*/ 6151461 h 9656236"/>
                        <a:gd name="connsiteX17" fmla="*/ 6613540 w 8455483"/>
                        <a:gd name="connsiteY17" fmla="*/ 9656230 h 9656236"/>
                        <a:gd name="connsiteX18" fmla="*/ 5057784 w 8455483"/>
                        <a:gd name="connsiteY18" fmla="*/ 8462696 h 9656236"/>
                        <a:gd name="connsiteX19" fmla="*/ 541518 w 8455483"/>
                        <a:gd name="connsiteY19" fmla="*/ 4050353 h 9656236"/>
                        <a:gd name="connsiteX0" fmla="*/ 541518 w 8520757"/>
                        <a:gd name="connsiteY0" fmla="*/ 4050353 h 9656236"/>
                        <a:gd name="connsiteX1" fmla="*/ 1163309 w 8520757"/>
                        <a:gd name="connsiteY1" fmla="*/ 3368184 h 9656236"/>
                        <a:gd name="connsiteX2" fmla="*/ 2967723 w 8520757"/>
                        <a:gd name="connsiteY2" fmla="*/ 5196984 h 9656236"/>
                        <a:gd name="connsiteX3" fmla="*/ 108411 w 8520757"/>
                        <a:gd name="connsiteY3" fmla="*/ 2221554 h 9656236"/>
                        <a:gd name="connsiteX4" fmla="*/ 1008296 w 8520757"/>
                        <a:gd name="connsiteY4" fmla="*/ 1510355 h 9656236"/>
                        <a:gd name="connsiteX5" fmla="*/ 3432182 w 8520757"/>
                        <a:gd name="connsiteY5" fmla="*/ 3948755 h 9656236"/>
                        <a:gd name="connsiteX6" fmla="*/ 718011 w 8520757"/>
                        <a:gd name="connsiteY6" fmla="*/ 1191041 h 9656236"/>
                        <a:gd name="connsiteX7" fmla="*/ 1719497 w 8520757"/>
                        <a:gd name="connsiteY7" fmla="*/ 494356 h 9656236"/>
                        <a:gd name="connsiteX8" fmla="*/ 4085326 w 8520757"/>
                        <a:gd name="connsiteY8" fmla="*/ 2976299 h 9656236"/>
                        <a:gd name="connsiteX9" fmla="*/ 2133444 w 8520757"/>
                        <a:gd name="connsiteY9" fmla="*/ 867083 h 9656236"/>
                        <a:gd name="connsiteX10" fmla="*/ 3170925 w 8520757"/>
                        <a:gd name="connsiteY10" fmla="*/ 276642 h 9656236"/>
                        <a:gd name="connsiteX11" fmla="*/ 6538239 w 8520757"/>
                        <a:gd name="connsiteY11" fmla="*/ 3731040 h 9656236"/>
                        <a:gd name="connsiteX12" fmla="*/ 6090619 w 8520757"/>
                        <a:gd name="connsiteY12" fmla="*/ 2238393 h 9656236"/>
                        <a:gd name="connsiteX13" fmla="*/ 6639839 w 8520757"/>
                        <a:gd name="connsiteY13" fmla="*/ 1031385 h 9656236"/>
                        <a:gd name="connsiteX14" fmla="*/ 7757440 w 8520757"/>
                        <a:gd name="connsiteY14" fmla="*/ 2976297 h 9656236"/>
                        <a:gd name="connsiteX15" fmla="*/ 7989669 w 8520757"/>
                        <a:gd name="connsiteY15" fmla="*/ 4340640 h 9656236"/>
                        <a:gd name="connsiteX16" fmla="*/ 8520755 w 8520757"/>
                        <a:gd name="connsiteY16" fmla="*/ 6247765 h 9656236"/>
                        <a:gd name="connsiteX17" fmla="*/ 6613540 w 8520757"/>
                        <a:gd name="connsiteY17" fmla="*/ 9656230 h 9656236"/>
                        <a:gd name="connsiteX18" fmla="*/ 5057784 w 8520757"/>
                        <a:gd name="connsiteY18" fmla="*/ 8462696 h 9656236"/>
                        <a:gd name="connsiteX19" fmla="*/ 541518 w 8520757"/>
                        <a:gd name="connsiteY19" fmla="*/ 4050353 h 96562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520757" h="9656236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362938" y="6104719"/>
                            <a:pt x="8520755" y="6247765"/>
                          </a:cubicBezTo>
                          <a:cubicBezTo>
                            <a:pt x="7745476" y="7492361"/>
                            <a:pt x="7354037" y="8365842"/>
                            <a:pt x="6613540" y="9656230"/>
                          </a:cubicBezTo>
                          <a:cubicBezTo>
                            <a:pt x="6475654" y="9629619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6AD92FE0-35BD-4C55-87E0-521C3EBAF62F}"/>
                        </a:ext>
                      </a:extLst>
                    </p:cNvPr>
                    <p:cNvSpPr/>
                    <p:nvPr/>
                  </p:nvSpPr>
                  <p:spPr>
                    <a:xfrm rot="19130068">
                      <a:off x="3477036" y="2820955"/>
                      <a:ext cx="150702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46D15228-28CF-4C53-A1F0-F364AD8C4D5D}"/>
                        </a:ext>
                      </a:extLst>
                    </p:cNvPr>
                    <p:cNvSpPr/>
                    <p:nvPr/>
                  </p:nvSpPr>
                  <p:spPr>
                    <a:xfrm rot="4559419" flipV="1">
                      <a:off x="3475425" y="3390864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1" name="Rectangle 119">
                      <a:extLst>
                        <a:ext uri="{FF2B5EF4-FFF2-40B4-BE49-F238E27FC236}">
                          <a16:creationId xmlns:a16="http://schemas.microsoft.com/office/drawing/2014/main" id="{DAF3D2D6-BC84-427E-B596-20BE728C6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4077" y="2366980"/>
                      <a:ext cx="1108710" cy="1208730"/>
                    </a:xfrm>
                    <a:custGeom>
                      <a:avLst/>
                      <a:gdLst>
                        <a:gd name="connsiteX0" fmla="*/ 0 w 1149532"/>
                        <a:gd name="connsiteY0" fmla="*/ 0 h 1291398"/>
                        <a:gd name="connsiteX1" fmla="*/ 1149532 w 1149532"/>
                        <a:gd name="connsiteY1" fmla="*/ 0 h 1291398"/>
                        <a:gd name="connsiteX2" fmla="*/ 1149532 w 1149532"/>
                        <a:gd name="connsiteY2" fmla="*/ 1291398 h 1291398"/>
                        <a:gd name="connsiteX3" fmla="*/ 0 w 1149532"/>
                        <a:gd name="connsiteY3" fmla="*/ 1291398 h 1291398"/>
                        <a:gd name="connsiteX4" fmla="*/ 0 w 1149532"/>
                        <a:gd name="connsiteY4" fmla="*/ 0 h 1291398"/>
                        <a:gd name="connsiteX0" fmla="*/ 0 w 1324126"/>
                        <a:gd name="connsiteY0" fmla="*/ 665825 h 1291398"/>
                        <a:gd name="connsiteX1" fmla="*/ 1324126 w 1324126"/>
                        <a:gd name="connsiteY1" fmla="*/ 0 h 1291398"/>
                        <a:gd name="connsiteX2" fmla="*/ 1324126 w 1324126"/>
                        <a:gd name="connsiteY2" fmla="*/ 1291398 h 1291398"/>
                        <a:gd name="connsiteX3" fmla="*/ 174594 w 1324126"/>
                        <a:gd name="connsiteY3" fmla="*/ 1291398 h 1291398"/>
                        <a:gd name="connsiteX4" fmla="*/ 0 w 1324126"/>
                        <a:gd name="connsiteY4" fmla="*/ 665825 h 129139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09095 h 1634668"/>
                        <a:gd name="connsiteX1" fmla="*/ 1229431 w 1324126"/>
                        <a:gd name="connsiteY1" fmla="*/ 0 h 1634668"/>
                        <a:gd name="connsiteX2" fmla="*/ 1324126 w 1324126"/>
                        <a:gd name="connsiteY2" fmla="*/ 1634668 h 1634668"/>
                        <a:gd name="connsiteX3" fmla="*/ 174594 w 1324126"/>
                        <a:gd name="connsiteY3" fmla="*/ 1634668 h 1634668"/>
                        <a:gd name="connsiteX4" fmla="*/ 0 w 1324126"/>
                        <a:gd name="connsiteY4" fmla="*/ 1009095 h 1634668"/>
                        <a:gd name="connsiteX0" fmla="*/ 0 w 1324126"/>
                        <a:gd name="connsiteY0" fmla="*/ 1090537 h 1716110"/>
                        <a:gd name="connsiteX1" fmla="*/ 1229431 w 1324126"/>
                        <a:gd name="connsiteY1" fmla="*/ 81442 h 1716110"/>
                        <a:gd name="connsiteX2" fmla="*/ 1324126 w 1324126"/>
                        <a:gd name="connsiteY2" fmla="*/ 1716110 h 1716110"/>
                        <a:gd name="connsiteX3" fmla="*/ 174594 w 1324126"/>
                        <a:gd name="connsiteY3" fmla="*/ 1716110 h 1716110"/>
                        <a:gd name="connsiteX4" fmla="*/ 0 w 1324126"/>
                        <a:gd name="connsiteY4" fmla="*/ 1090537 h 1716110"/>
                        <a:gd name="connsiteX0" fmla="*/ 0 w 1324126"/>
                        <a:gd name="connsiteY0" fmla="*/ 1085218 h 1710791"/>
                        <a:gd name="connsiteX1" fmla="*/ 1232390 w 1324126"/>
                        <a:gd name="connsiteY1" fmla="*/ 82042 h 1710791"/>
                        <a:gd name="connsiteX2" fmla="*/ 1324126 w 1324126"/>
                        <a:gd name="connsiteY2" fmla="*/ 1710791 h 1710791"/>
                        <a:gd name="connsiteX3" fmla="*/ 174594 w 1324126"/>
                        <a:gd name="connsiteY3" fmla="*/ 1710791 h 1710791"/>
                        <a:gd name="connsiteX4" fmla="*/ 0 w 1324126"/>
                        <a:gd name="connsiteY4" fmla="*/ 1085218 h 1710791"/>
                        <a:gd name="connsiteX0" fmla="*/ 0 w 1324126"/>
                        <a:gd name="connsiteY0" fmla="*/ 1093173 h 1718746"/>
                        <a:gd name="connsiteX1" fmla="*/ 1232390 w 1324126"/>
                        <a:gd name="connsiteY1" fmla="*/ 89997 h 1718746"/>
                        <a:gd name="connsiteX2" fmla="*/ 1324126 w 1324126"/>
                        <a:gd name="connsiteY2" fmla="*/ 1718746 h 1718746"/>
                        <a:gd name="connsiteX3" fmla="*/ 174594 w 1324126"/>
                        <a:gd name="connsiteY3" fmla="*/ 1718746 h 1718746"/>
                        <a:gd name="connsiteX4" fmla="*/ 0 w 1324126"/>
                        <a:gd name="connsiteY4" fmla="*/ 1093173 h 1718746"/>
                        <a:gd name="connsiteX0" fmla="*/ 0 w 1324126"/>
                        <a:gd name="connsiteY0" fmla="*/ 1093173 h 1718746"/>
                        <a:gd name="connsiteX1" fmla="*/ 1232390 w 1324126"/>
                        <a:gd name="connsiteY1" fmla="*/ 89997 h 1718746"/>
                        <a:gd name="connsiteX2" fmla="*/ 1268904 w 1324126"/>
                        <a:gd name="connsiteY2" fmla="*/ 806575 h 1718746"/>
                        <a:gd name="connsiteX3" fmla="*/ 1324126 w 1324126"/>
                        <a:gd name="connsiteY3" fmla="*/ 1718746 h 1718746"/>
                        <a:gd name="connsiteX4" fmla="*/ 174594 w 1324126"/>
                        <a:gd name="connsiteY4" fmla="*/ 1718746 h 1718746"/>
                        <a:gd name="connsiteX5" fmla="*/ 0 w 1324126"/>
                        <a:gd name="connsiteY5" fmla="*/ 1093173 h 1718746"/>
                        <a:gd name="connsiteX0" fmla="*/ 0 w 1914015"/>
                        <a:gd name="connsiteY0" fmla="*/ 1093173 h 1718746"/>
                        <a:gd name="connsiteX1" fmla="*/ 1232390 w 1914015"/>
                        <a:gd name="connsiteY1" fmla="*/ 89997 h 1718746"/>
                        <a:gd name="connsiteX2" fmla="*/ 1914015 w 1914015"/>
                        <a:gd name="connsiteY2" fmla="*/ 241363 h 1718746"/>
                        <a:gd name="connsiteX3" fmla="*/ 1324126 w 1914015"/>
                        <a:gd name="connsiteY3" fmla="*/ 1718746 h 1718746"/>
                        <a:gd name="connsiteX4" fmla="*/ 174594 w 1914015"/>
                        <a:gd name="connsiteY4" fmla="*/ 1718746 h 1718746"/>
                        <a:gd name="connsiteX5" fmla="*/ 0 w 1914015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324126 w 1905137"/>
                        <a:gd name="connsiteY3" fmla="*/ 1718746 h 1718746"/>
                        <a:gd name="connsiteX4" fmla="*/ 174594 w 1905137"/>
                        <a:gd name="connsiteY4" fmla="*/ 1718746 h 1718746"/>
                        <a:gd name="connsiteX5" fmla="*/ 0 w 1905137"/>
                        <a:gd name="connsiteY5" fmla="*/ 1093173 h 1718746"/>
                        <a:gd name="connsiteX0" fmla="*/ 0 w 1905137"/>
                        <a:gd name="connsiteY0" fmla="*/ 1093173 h 1718746"/>
                        <a:gd name="connsiteX1" fmla="*/ 1232390 w 1905137"/>
                        <a:gd name="connsiteY1" fmla="*/ 89997 h 1718746"/>
                        <a:gd name="connsiteX2" fmla="*/ 1905137 w 1905137"/>
                        <a:gd name="connsiteY2" fmla="*/ 223607 h 1718746"/>
                        <a:gd name="connsiteX3" fmla="*/ 1730543 w 1905137"/>
                        <a:gd name="connsiteY3" fmla="*/ 670451 h 1718746"/>
                        <a:gd name="connsiteX4" fmla="*/ 1324126 w 1905137"/>
                        <a:gd name="connsiteY4" fmla="*/ 1718746 h 1718746"/>
                        <a:gd name="connsiteX5" fmla="*/ 174594 w 1905137"/>
                        <a:gd name="connsiteY5" fmla="*/ 1718746 h 1718746"/>
                        <a:gd name="connsiteX6" fmla="*/ 0 w 1905137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9732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0854 h 1718746"/>
                        <a:gd name="connsiteX4" fmla="*/ 1324126 w 2050140"/>
                        <a:gd name="connsiteY4" fmla="*/ 1718746 h 1718746"/>
                        <a:gd name="connsiteX5" fmla="*/ 174594 w 2050140"/>
                        <a:gd name="connsiteY5" fmla="*/ 1718746 h 1718746"/>
                        <a:gd name="connsiteX6" fmla="*/ 0 w 2050140"/>
                        <a:gd name="connsiteY6" fmla="*/ 1093173 h 1718746"/>
                        <a:gd name="connsiteX0" fmla="*/ 0 w 2050140"/>
                        <a:gd name="connsiteY0" fmla="*/ 1093173 h 1718746"/>
                        <a:gd name="connsiteX1" fmla="*/ 1232390 w 2050140"/>
                        <a:gd name="connsiteY1" fmla="*/ 89997 h 1718746"/>
                        <a:gd name="connsiteX2" fmla="*/ 1905137 w 2050140"/>
                        <a:gd name="connsiteY2" fmla="*/ 223607 h 1718746"/>
                        <a:gd name="connsiteX3" fmla="*/ 2050140 w 2050140"/>
                        <a:gd name="connsiteY3" fmla="*/ 350854 h 1718746"/>
                        <a:gd name="connsiteX4" fmla="*/ 1763093 w 2050140"/>
                        <a:gd name="connsiteY4" fmla="*/ 895352 h 1718746"/>
                        <a:gd name="connsiteX5" fmla="*/ 1324126 w 2050140"/>
                        <a:gd name="connsiteY5" fmla="*/ 1718746 h 1718746"/>
                        <a:gd name="connsiteX6" fmla="*/ 174594 w 2050140"/>
                        <a:gd name="connsiteY6" fmla="*/ 1718746 h 1718746"/>
                        <a:gd name="connsiteX7" fmla="*/ 0 w 2050140"/>
                        <a:gd name="connsiteY7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1324126 w 2582798"/>
                        <a:gd name="connsiteY5" fmla="*/ 1718746 h 1718746"/>
                        <a:gd name="connsiteX6" fmla="*/ 174594 w 2582798"/>
                        <a:gd name="connsiteY6" fmla="*/ 1718746 h 1718746"/>
                        <a:gd name="connsiteX7" fmla="*/ 0 w 2582798"/>
                        <a:gd name="connsiteY7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067893 w 2582798"/>
                        <a:gd name="connsiteY5" fmla="*/ 1277092 h 1718746"/>
                        <a:gd name="connsiteX6" fmla="*/ 1324126 w 2582798"/>
                        <a:gd name="connsiteY6" fmla="*/ 1718746 h 1718746"/>
                        <a:gd name="connsiteX7" fmla="*/ 174594 w 2582798"/>
                        <a:gd name="connsiteY7" fmla="*/ 1718746 h 1718746"/>
                        <a:gd name="connsiteX8" fmla="*/ 0 w 2582798"/>
                        <a:gd name="connsiteY8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324126 w 2582798"/>
                        <a:gd name="connsiteY6" fmla="*/ 1718746 h 1718746"/>
                        <a:gd name="connsiteX7" fmla="*/ 174594 w 2582798"/>
                        <a:gd name="connsiteY7" fmla="*/ 1718746 h 1718746"/>
                        <a:gd name="connsiteX8" fmla="*/ 0 w 2582798"/>
                        <a:gd name="connsiteY8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804522 w 2582798"/>
                        <a:gd name="connsiteY6" fmla="*/ 148423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5446 w 2582798"/>
                        <a:gd name="connsiteY5" fmla="*/ 1262296 h 1718746"/>
                        <a:gd name="connsiteX6" fmla="*/ 1757174 w 2582798"/>
                        <a:gd name="connsiteY6" fmla="*/ 64677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7174 w 2582798"/>
                        <a:gd name="connsiteY6" fmla="*/ 646777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324126 w 2582798"/>
                        <a:gd name="connsiteY7" fmla="*/ 1718746 h 1718746"/>
                        <a:gd name="connsiteX8" fmla="*/ 174594 w 2582798"/>
                        <a:gd name="connsiteY8" fmla="*/ 1718746 h 1718746"/>
                        <a:gd name="connsiteX9" fmla="*/ 0 w 2582798"/>
                        <a:gd name="connsiteY9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526355 w 2582798"/>
                        <a:gd name="connsiteY7" fmla="*/ 1211989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3900 w 2582798"/>
                        <a:gd name="connsiteY7" fmla="*/ 566878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324126 w 2582798"/>
                        <a:gd name="connsiteY8" fmla="*/ 1718746 h 1718746"/>
                        <a:gd name="connsiteX9" fmla="*/ 174594 w 2582798"/>
                        <a:gd name="connsiteY9" fmla="*/ 1718746 h 1718746"/>
                        <a:gd name="connsiteX10" fmla="*/ 0 w 2582798"/>
                        <a:gd name="connsiteY10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200841 w 2582798"/>
                        <a:gd name="connsiteY8" fmla="*/ 1037395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26860 w 2582798"/>
                        <a:gd name="connsiteY7" fmla="*/ 587593 h 1718746"/>
                        <a:gd name="connsiteX8" fmla="*/ 1109106 w 2582798"/>
                        <a:gd name="connsiteY8" fmla="*/ 969332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718746"/>
                        <a:gd name="connsiteX1" fmla="*/ 1232390 w 2582798"/>
                        <a:gd name="connsiteY1" fmla="*/ 89997 h 1718746"/>
                        <a:gd name="connsiteX2" fmla="*/ 1905137 w 2582798"/>
                        <a:gd name="connsiteY2" fmla="*/ 223607 h 1718746"/>
                        <a:gd name="connsiteX3" fmla="*/ 2050140 w 2582798"/>
                        <a:gd name="connsiteY3" fmla="*/ 350854 h 1718746"/>
                        <a:gd name="connsiteX4" fmla="*/ 2582798 w 2582798"/>
                        <a:gd name="connsiteY4" fmla="*/ 984129 h 1718746"/>
                        <a:gd name="connsiteX5" fmla="*/ 2248405 w 2582798"/>
                        <a:gd name="connsiteY5" fmla="*/ 1277092 h 1718746"/>
                        <a:gd name="connsiteX6" fmla="*/ 1754215 w 2582798"/>
                        <a:gd name="connsiteY6" fmla="*/ 655654 h 1718746"/>
                        <a:gd name="connsiteX7" fmla="*/ 1112064 w 2582798"/>
                        <a:gd name="connsiteY7" fmla="*/ 578716 h 1718746"/>
                        <a:gd name="connsiteX8" fmla="*/ 1109106 w 2582798"/>
                        <a:gd name="connsiteY8" fmla="*/ 969332 h 1718746"/>
                        <a:gd name="connsiteX9" fmla="*/ 1324126 w 2582798"/>
                        <a:gd name="connsiteY9" fmla="*/ 1718746 h 1718746"/>
                        <a:gd name="connsiteX10" fmla="*/ 174594 w 2582798"/>
                        <a:gd name="connsiteY10" fmla="*/ 1718746 h 1718746"/>
                        <a:gd name="connsiteX11" fmla="*/ 0 w 2582798"/>
                        <a:gd name="connsiteY11" fmla="*/ 1093173 h 1718746"/>
                        <a:gd name="connsiteX0" fmla="*/ 0 w 2582798"/>
                        <a:gd name="connsiteY0" fmla="*/ 1093173 h 1982117"/>
                        <a:gd name="connsiteX1" fmla="*/ 1232390 w 2582798"/>
                        <a:gd name="connsiteY1" fmla="*/ 89997 h 1982117"/>
                        <a:gd name="connsiteX2" fmla="*/ 1905137 w 2582798"/>
                        <a:gd name="connsiteY2" fmla="*/ 223607 h 1982117"/>
                        <a:gd name="connsiteX3" fmla="*/ 2050140 w 2582798"/>
                        <a:gd name="connsiteY3" fmla="*/ 350854 h 1982117"/>
                        <a:gd name="connsiteX4" fmla="*/ 2582798 w 2582798"/>
                        <a:gd name="connsiteY4" fmla="*/ 984129 h 1982117"/>
                        <a:gd name="connsiteX5" fmla="*/ 2248405 w 2582798"/>
                        <a:gd name="connsiteY5" fmla="*/ 1277092 h 1982117"/>
                        <a:gd name="connsiteX6" fmla="*/ 1754215 w 2582798"/>
                        <a:gd name="connsiteY6" fmla="*/ 655654 h 1982117"/>
                        <a:gd name="connsiteX7" fmla="*/ 1112064 w 2582798"/>
                        <a:gd name="connsiteY7" fmla="*/ 578716 h 1982117"/>
                        <a:gd name="connsiteX8" fmla="*/ 1109106 w 2582798"/>
                        <a:gd name="connsiteY8" fmla="*/ 969332 h 1982117"/>
                        <a:gd name="connsiteX9" fmla="*/ 770751 w 2582798"/>
                        <a:gd name="connsiteY9" fmla="*/ 1982117 h 1982117"/>
                        <a:gd name="connsiteX10" fmla="*/ 174594 w 2582798"/>
                        <a:gd name="connsiteY10" fmla="*/ 1718746 h 1982117"/>
                        <a:gd name="connsiteX11" fmla="*/ 0 w 2582798"/>
                        <a:gd name="connsiteY11" fmla="*/ 1093173 h 1982117"/>
                        <a:gd name="connsiteX0" fmla="*/ 0 w 2582798"/>
                        <a:gd name="connsiteY0" fmla="*/ 1093173 h 1982117"/>
                        <a:gd name="connsiteX1" fmla="*/ 1232390 w 2582798"/>
                        <a:gd name="connsiteY1" fmla="*/ 89997 h 1982117"/>
                        <a:gd name="connsiteX2" fmla="*/ 1905137 w 2582798"/>
                        <a:gd name="connsiteY2" fmla="*/ 223607 h 1982117"/>
                        <a:gd name="connsiteX3" fmla="*/ 2050140 w 2582798"/>
                        <a:gd name="connsiteY3" fmla="*/ 350854 h 1982117"/>
                        <a:gd name="connsiteX4" fmla="*/ 2582798 w 2582798"/>
                        <a:gd name="connsiteY4" fmla="*/ 984129 h 1982117"/>
                        <a:gd name="connsiteX5" fmla="*/ 2248405 w 2582798"/>
                        <a:gd name="connsiteY5" fmla="*/ 1277092 h 1982117"/>
                        <a:gd name="connsiteX6" fmla="*/ 1754215 w 2582798"/>
                        <a:gd name="connsiteY6" fmla="*/ 655654 h 1982117"/>
                        <a:gd name="connsiteX7" fmla="*/ 1112064 w 2582798"/>
                        <a:gd name="connsiteY7" fmla="*/ 578716 h 1982117"/>
                        <a:gd name="connsiteX8" fmla="*/ 1109106 w 2582798"/>
                        <a:gd name="connsiteY8" fmla="*/ 969332 h 1982117"/>
                        <a:gd name="connsiteX9" fmla="*/ 770751 w 2582798"/>
                        <a:gd name="connsiteY9" fmla="*/ 1982117 h 1982117"/>
                        <a:gd name="connsiteX10" fmla="*/ 458076 w 2582798"/>
                        <a:gd name="connsiteY10" fmla="*/ 1842303 h 1982117"/>
                        <a:gd name="connsiteX11" fmla="*/ 174594 w 2582798"/>
                        <a:gd name="connsiteY11" fmla="*/ 1718746 h 1982117"/>
                        <a:gd name="connsiteX12" fmla="*/ 0 w 2582798"/>
                        <a:gd name="connsiteY12" fmla="*/ 1093173 h 1982117"/>
                        <a:gd name="connsiteX0" fmla="*/ 0 w 2582798"/>
                        <a:gd name="connsiteY0" fmla="*/ 1093173 h 2191491"/>
                        <a:gd name="connsiteX1" fmla="*/ 1232390 w 2582798"/>
                        <a:gd name="connsiteY1" fmla="*/ 89997 h 2191491"/>
                        <a:gd name="connsiteX2" fmla="*/ 1905137 w 2582798"/>
                        <a:gd name="connsiteY2" fmla="*/ 223607 h 2191491"/>
                        <a:gd name="connsiteX3" fmla="*/ 2050140 w 2582798"/>
                        <a:gd name="connsiteY3" fmla="*/ 350854 h 2191491"/>
                        <a:gd name="connsiteX4" fmla="*/ 2582798 w 2582798"/>
                        <a:gd name="connsiteY4" fmla="*/ 984129 h 2191491"/>
                        <a:gd name="connsiteX5" fmla="*/ 2248405 w 2582798"/>
                        <a:gd name="connsiteY5" fmla="*/ 1277092 h 2191491"/>
                        <a:gd name="connsiteX6" fmla="*/ 1754215 w 2582798"/>
                        <a:gd name="connsiteY6" fmla="*/ 655654 h 2191491"/>
                        <a:gd name="connsiteX7" fmla="*/ 1112064 w 2582798"/>
                        <a:gd name="connsiteY7" fmla="*/ 578716 h 2191491"/>
                        <a:gd name="connsiteX8" fmla="*/ 1109106 w 2582798"/>
                        <a:gd name="connsiteY8" fmla="*/ 969332 h 2191491"/>
                        <a:gd name="connsiteX9" fmla="*/ 770751 w 2582798"/>
                        <a:gd name="connsiteY9" fmla="*/ 1982117 h 2191491"/>
                        <a:gd name="connsiteX10" fmla="*/ 674099 w 2582798"/>
                        <a:gd name="connsiteY10" fmla="*/ 2191491 h 2191491"/>
                        <a:gd name="connsiteX11" fmla="*/ 174594 w 2582798"/>
                        <a:gd name="connsiteY11" fmla="*/ 1718746 h 2191491"/>
                        <a:gd name="connsiteX12" fmla="*/ 0 w 2582798"/>
                        <a:gd name="connsiteY12" fmla="*/ 1093173 h 2191491"/>
                        <a:gd name="connsiteX0" fmla="*/ 0 w 2582798"/>
                        <a:gd name="connsiteY0" fmla="*/ 1093173 h 2191491"/>
                        <a:gd name="connsiteX1" fmla="*/ 1232390 w 2582798"/>
                        <a:gd name="connsiteY1" fmla="*/ 89997 h 2191491"/>
                        <a:gd name="connsiteX2" fmla="*/ 1905137 w 2582798"/>
                        <a:gd name="connsiteY2" fmla="*/ 223607 h 2191491"/>
                        <a:gd name="connsiteX3" fmla="*/ 2050140 w 2582798"/>
                        <a:gd name="connsiteY3" fmla="*/ 350854 h 2191491"/>
                        <a:gd name="connsiteX4" fmla="*/ 2582798 w 2582798"/>
                        <a:gd name="connsiteY4" fmla="*/ 984129 h 2191491"/>
                        <a:gd name="connsiteX5" fmla="*/ 2248405 w 2582798"/>
                        <a:gd name="connsiteY5" fmla="*/ 1277092 h 2191491"/>
                        <a:gd name="connsiteX6" fmla="*/ 1754215 w 2582798"/>
                        <a:gd name="connsiteY6" fmla="*/ 655654 h 2191491"/>
                        <a:gd name="connsiteX7" fmla="*/ 1112064 w 2582798"/>
                        <a:gd name="connsiteY7" fmla="*/ 578716 h 2191491"/>
                        <a:gd name="connsiteX8" fmla="*/ 1109106 w 2582798"/>
                        <a:gd name="connsiteY8" fmla="*/ 969332 h 2191491"/>
                        <a:gd name="connsiteX9" fmla="*/ 770751 w 2582798"/>
                        <a:gd name="connsiteY9" fmla="*/ 1982117 h 2191491"/>
                        <a:gd name="connsiteX10" fmla="*/ 674099 w 2582798"/>
                        <a:gd name="connsiteY10" fmla="*/ 2191491 h 2191491"/>
                        <a:gd name="connsiteX11" fmla="*/ 381136 w 2582798"/>
                        <a:gd name="connsiteY11" fmla="*/ 1919243 h 2191491"/>
                        <a:gd name="connsiteX12" fmla="*/ 174594 w 2582798"/>
                        <a:gd name="connsiteY12" fmla="*/ 1718746 h 2191491"/>
                        <a:gd name="connsiteX13" fmla="*/ 0 w 2582798"/>
                        <a:gd name="connsiteY13" fmla="*/ 1093173 h 2191491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174594 w 2582798"/>
                        <a:gd name="connsiteY12" fmla="*/ 1718746 h 2582109"/>
                        <a:gd name="connsiteX13" fmla="*/ 0 w 2582798"/>
                        <a:gd name="connsiteY13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671140 w 2582798"/>
                        <a:gd name="connsiteY12" fmla="*/ 2055367 h 2582109"/>
                        <a:gd name="connsiteX13" fmla="*/ 174594 w 2582798"/>
                        <a:gd name="connsiteY13" fmla="*/ 1718746 h 2582109"/>
                        <a:gd name="connsiteX14" fmla="*/ 0 w 2582798"/>
                        <a:gd name="connsiteY14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2346061 w 2582798"/>
                        <a:gd name="connsiteY12" fmla="*/ 2369045 h 2582109"/>
                        <a:gd name="connsiteX13" fmla="*/ 174594 w 2582798"/>
                        <a:gd name="connsiteY13" fmla="*/ 1718746 h 2582109"/>
                        <a:gd name="connsiteX14" fmla="*/ 0 w 2582798"/>
                        <a:gd name="connsiteY14" fmla="*/ 1093173 h 2582109"/>
                        <a:gd name="connsiteX0" fmla="*/ 0 w 2582798"/>
                        <a:gd name="connsiteY0" fmla="*/ 1093173 h 2582109"/>
                        <a:gd name="connsiteX1" fmla="*/ 1232390 w 2582798"/>
                        <a:gd name="connsiteY1" fmla="*/ 89997 h 2582109"/>
                        <a:gd name="connsiteX2" fmla="*/ 1905137 w 2582798"/>
                        <a:gd name="connsiteY2" fmla="*/ 223607 h 2582109"/>
                        <a:gd name="connsiteX3" fmla="*/ 2050140 w 2582798"/>
                        <a:gd name="connsiteY3" fmla="*/ 350854 h 2582109"/>
                        <a:gd name="connsiteX4" fmla="*/ 2582798 w 2582798"/>
                        <a:gd name="connsiteY4" fmla="*/ 984129 h 2582109"/>
                        <a:gd name="connsiteX5" fmla="*/ 2248405 w 2582798"/>
                        <a:gd name="connsiteY5" fmla="*/ 1277092 h 2582109"/>
                        <a:gd name="connsiteX6" fmla="*/ 1754215 w 2582798"/>
                        <a:gd name="connsiteY6" fmla="*/ 655654 h 2582109"/>
                        <a:gd name="connsiteX7" fmla="*/ 1112064 w 2582798"/>
                        <a:gd name="connsiteY7" fmla="*/ 578716 h 2582109"/>
                        <a:gd name="connsiteX8" fmla="*/ 1109106 w 2582798"/>
                        <a:gd name="connsiteY8" fmla="*/ 969332 h 2582109"/>
                        <a:gd name="connsiteX9" fmla="*/ 770751 w 2582798"/>
                        <a:gd name="connsiteY9" fmla="*/ 1982117 h 2582109"/>
                        <a:gd name="connsiteX10" fmla="*/ 674099 w 2582798"/>
                        <a:gd name="connsiteY10" fmla="*/ 2191491 h 2582109"/>
                        <a:gd name="connsiteX11" fmla="*/ 1449416 w 2582798"/>
                        <a:gd name="connsiteY11" fmla="*/ 2582109 h 2582109"/>
                        <a:gd name="connsiteX12" fmla="*/ 2346061 w 2582798"/>
                        <a:gd name="connsiteY12" fmla="*/ 2369045 h 2582109"/>
                        <a:gd name="connsiteX13" fmla="*/ 1262984 w 2582798"/>
                        <a:gd name="connsiteY13" fmla="*/ 2040571 h 2582109"/>
                        <a:gd name="connsiteX14" fmla="*/ 174594 w 2582798"/>
                        <a:gd name="connsiteY14" fmla="*/ 1718746 h 2582109"/>
                        <a:gd name="connsiteX15" fmla="*/ 0 w 2582798"/>
                        <a:gd name="connsiteY15" fmla="*/ 1093173 h 2582109"/>
                        <a:gd name="connsiteX0" fmla="*/ 0 w 2582798"/>
                        <a:gd name="connsiteY0" fmla="*/ 1093173 h 2901705"/>
                        <a:gd name="connsiteX1" fmla="*/ 1232390 w 2582798"/>
                        <a:gd name="connsiteY1" fmla="*/ 89997 h 2901705"/>
                        <a:gd name="connsiteX2" fmla="*/ 1905137 w 2582798"/>
                        <a:gd name="connsiteY2" fmla="*/ 223607 h 2901705"/>
                        <a:gd name="connsiteX3" fmla="*/ 2050140 w 2582798"/>
                        <a:gd name="connsiteY3" fmla="*/ 350854 h 2901705"/>
                        <a:gd name="connsiteX4" fmla="*/ 2582798 w 2582798"/>
                        <a:gd name="connsiteY4" fmla="*/ 984129 h 2901705"/>
                        <a:gd name="connsiteX5" fmla="*/ 2248405 w 2582798"/>
                        <a:gd name="connsiteY5" fmla="*/ 1277092 h 2901705"/>
                        <a:gd name="connsiteX6" fmla="*/ 1754215 w 2582798"/>
                        <a:gd name="connsiteY6" fmla="*/ 655654 h 2901705"/>
                        <a:gd name="connsiteX7" fmla="*/ 1112064 w 2582798"/>
                        <a:gd name="connsiteY7" fmla="*/ 578716 h 2901705"/>
                        <a:gd name="connsiteX8" fmla="*/ 1109106 w 2582798"/>
                        <a:gd name="connsiteY8" fmla="*/ 969332 h 2901705"/>
                        <a:gd name="connsiteX9" fmla="*/ 770751 w 2582798"/>
                        <a:gd name="connsiteY9" fmla="*/ 1982117 h 2901705"/>
                        <a:gd name="connsiteX10" fmla="*/ 674099 w 2582798"/>
                        <a:gd name="connsiteY10" fmla="*/ 2191491 h 2901705"/>
                        <a:gd name="connsiteX11" fmla="*/ 1449416 w 2582798"/>
                        <a:gd name="connsiteY11" fmla="*/ 2582109 h 2901705"/>
                        <a:gd name="connsiteX12" fmla="*/ 2346061 w 2582798"/>
                        <a:gd name="connsiteY12" fmla="*/ 2369045 h 2901705"/>
                        <a:gd name="connsiteX13" fmla="*/ 2449633 w 2582798"/>
                        <a:gd name="connsiteY13" fmla="*/ 2901705 h 2901705"/>
                        <a:gd name="connsiteX14" fmla="*/ 174594 w 2582798"/>
                        <a:gd name="connsiteY14" fmla="*/ 1718746 h 2901705"/>
                        <a:gd name="connsiteX15" fmla="*/ 0 w 2582798"/>
                        <a:gd name="connsiteY15" fmla="*/ 1093173 h 290170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74594 w 2582798"/>
                        <a:gd name="connsiteY14" fmla="*/ 1718746 h 2789255"/>
                        <a:gd name="connsiteX15" fmla="*/ 0 w 2582798"/>
                        <a:gd name="connsiteY15" fmla="*/ 1093173 h 278925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493804 w 2582798"/>
                        <a:gd name="connsiteY14" fmla="*/ 2342412 h 2789255"/>
                        <a:gd name="connsiteX15" fmla="*/ 174594 w 2582798"/>
                        <a:gd name="connsiteY15" fmla="*/ 1718746 h 2789255"/>
                        <a:gd name="connsiteX16" fmla="*/ 0 w 2582798"/>
                        <a:gd name="connsiteY16" fmla="*/ 1093173 h 2789255"/>
                        <a:gd name="connsiteX0" fmla="*/ 0 w 2582798"/>
                        <a:gd name="connsiteY0" fmla="*/ 1093173 h 2789255"/>
                        <a:gd name="connsiteX1" fmla="*/ 1232390 w 2582798"/>
                        <a:gd name="connsiteY1" fmla="*/ 89997 h 2789255"/>
                        <a:gd name="connsiteX2" fmla="*/ 1905137 w 2582798"/>
                        <a:gd name="connsiteY2" fmla="*/ 223607 h 2789255"/>
                        <a:gd name="connsiteX3" fmla="*/ 2050140 w 2582798"/>
                        <a:gd name="connsiteY3" fmla="*/ 350854 h 2789255"/>
                        <a:gd name="connsiteX4" fmla="*/ 2582798 w 2582798"/>
                        <a:gd name="connsiteY4" fmla="*/ 984129 h 2789255"/>
                        <a:gd name="connsiteX5" fmla="*/ 2248405 w 2582798"/>
                        <a:gd name="connsiteY5" fmla="*/ 1277092 h 2789255"/>
                        <a:gd name="connsiteX6" fmla="*/ 1754215 w 2582798"/>
                        <a:gd name="connsiteY6" fmla="*/ 655654 h 2789255"/>
                        <a:gd name="connsiteX7" fmla="*/ 1112064 w 2582798"/>
                        <a:gd name="connsiteY7" fmla="*/ 578716 h 2789255"/>
                        <a:gd name="connsiteX8" fmla="*/ 1109106 w 2582798"/>
                        <a:gd name="connsiteY8" fmla="*/ 969332 h 2789255"/>
                        <a:gd name="connsiteX9" fmla="*/ 770751 w 2582798"/>
                        <a:gd name="connsiteY9" fmla="*/ 1982117 h 2789255"/>
                        <a:gd name="connsiteX10" fmla="*/ 674099 w 2582798"/>
                        <a:gd name="connsiteY10" fmla="*/ 2191491 h 2789255"/>
                        <a:gd name="connsiteX11" fmla="*/ 1449416 w 2582798"/>
                        <a:gd name="connsiteY11" fmla="*/ 2582109 h 2789255"/>
                        <a:gd name="connsiteX12" fmla="*/ 2346061 w 2582798"/>
                        <a:gd name="connsiteY12" fmla="*/ 2369045 h 2789255"/>
                        <a:gd name="connsiteX13" fmla="*/ 2446674 w 2582798"/>
                        <a:gd name="connsiteY13" fmla="*/ 2789255 h 2789255"/>
                        <a:gd name="connsiteX14" fmla="*/ 1493804 w 2582798"/>
                        <a:gd name="connsiteY14" fmla="*/ 2342412 h 2789255"/>
                        <a:gd name="connsiteX15" fmla="*/ 1473089 w 2582798"/>
                        <a:gd name="connsiteY15" fmla="*/ 2333534 h 2789255"/>
                        <a:gd name="connsiteX16" fmla="*/ 174594 w 2582798"/>
                        <a:gd name="connsiteY16" fmla="*/ 1718746 h 2789255"/>
                        <a:gd name="connsiteX17" fmla="*/ 0 w 2582798"/>
                        <a:gd name="connsiteY17" fmla="*/ 1093173 h 2789255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473089 w 2582798"/>
                        <a:gd name="connsiteY15" fmla="*/ 2333534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271862 w 2582798"/>
                        <a:gd name="connsiteY15" fmla="*/ 2949053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84563"/>
                        <a:gd name="connsiteX1" fmla="*/ 1232390 w 2582798"/>
                        <a:gd name="connsiteY1" fmla="*/ 89997 h 2984563"/>
                        <a:gd name="connsiteX2" fmla="*/ 1905137 w 2582798"/>
                        <a:gd name="connsiteY2" fmla="*/ 223607 h 2984563"/>
                        <a:gd name="connsiteX3" fmla="*/ 2050140 w 2582798"/>
                        <a:gd name="connsiteY3" fmla="*/ 350854 h 2984563"/>
                        <a:gd name="connsiteX4" fmla="*/ 2582798 w 2582798"/>
                        <a:gd name="connsiteY4" fmla="*/ 984129 h 2984563"/>
                        <a:gd name="connsiteX5" fmla="*/ 2248405 w 2582798"/>
                        <a:gd name="connsiteY5" fmla="*/ 1277092 h 2984563"/>
                        <a:gd name="connsiteX6" fmla="*/ 1754215 w 2582798"/>
                        <a:gd name="connsiteY6" fmla="*/ 655654 h 2984563"/>
                        <a:gd name="connsiteX7" fmla="*/ 1112064 w 2582798"/>
                        <a:gd name="connsiteY7" fmla="*/ 578716 h 2984563"/>
                        <a:gd name="connsiteX8" fmla="*/ 1109106 w 2582798"/>
                        <a:gd name="connsiteY8" fmla="*/ 969332 h 2984563"/>
                        <a:gd name="connsiteX9" fmla="*/ 770751 w 2582798"/>
                        <a:gd name="connsiteY9" fmla="*/ 1982117 h 2984563"/>
                        <a:gd name="connsiteX10" fmla="*/ 674099 w 2582798"/>
                        <a:gd name="connsiteY10" fmla="*/ 2191491 h 2984563"/>
                        <a:gd name="connsiteX11" fmla="*/ 1449416 w 2582798"/>
                        <a:gd name="connsiteY11" fmla="*/ 2582109 h 2984563"/>
                        <a:gd name="connsiteX12" fmla="*/ 2346061 w 2582798"/>
                        <a:gd name="connsiteY12" fmla="*/ 2369045 h 2984563"/>
                        <a:gd name="connsiteX13" fmla="*/ 2446674 w 2582798"/>
                        <a:gd name="connsiteY13" fmla="*/ 2789255 h 2984563"/>
                        <a:gd name="connsiteX14" fmla="*/ 1541151 w 2582798"/>
                        <a:gd name="connsiteY14" fmla="*/ 2984563 h 2984563"/>
                        <a:gd name="connsiteX15" fmla="*/ 1271862 w 2582798"/>
                        <a:gd name="connsiteY15" fmla="*/ 2949053 h 2984563"/>
                        <a:gd name="connsiteX16" fmla="*/ 174594 w 2582798"/>
                        <a:gd name="connsiteY16" fmla="*/ 1718746 h 2984563"/>
                        <a:gd name="connsiteX17" fmla="*/ 0 w 2582798"/>
                        <a:gd name="connsiteY17" fmla="*/ 1093173 h 2984563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174594 w 2582798"/>
                        <a:gd name="connsiteY16" fmla="*/ 1718746 h 2995085"/>
                        <a:gd name="connsiteX17" fmla="*/ 0 w 2582798"/>
                        <a:gd name="connsiteY17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638588 w 2582798"/>
                        <a:gd name="connsiteY16" fmla="*/ 2227002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38947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27110 h 2995085"/>
                        <a:gd name="connsiteX17" fmla="*/ 174594 w 2582798"/>
                        <a:gd name="connsiteY17" fmla="*/ 1718746 h 2995085"/>
                        <a:gd name="connsiteX18" fmla="*/ 0 w 2582798"/>
                        <a:gd name="connsiteY18" fmla="*/ 1093173 h 2995085"/>
                        <a:gd name="connsiteX0" fmla="*/ 0 w 2582798"/>
                        <a:gd name="connsiteY0" fmla="*/ 1093173 h 2995085"/>
                        <a:gd name="connsiteX1" fmla="*/ 1232390 w 2582798"/>
                        <a:gd name="connsiteY1" fmla="*/ 89997 h 2995085"/>
                        <a:gd name="connsiteX2" fmla="*/ 1905137 w 2582798"/>
                        <a:gd name="connsiteY2" fmla="*/ 223607 h 2995085"/>
                        <a:gd name="connsiteX3" fmla="*/ 2050140 w 2582798"/>
                        <a:gd name="connsiteY3" fmla="*/ 350854 h 2995085"/>
                        <a:gd name="connsiteX4" fmla="*/ 2582798 w 2582798"/>
                        <a:gd name="connsiteY4" fmla="*/ 984129 h 2995085"/>
                        <a:gd name="connsiteX5" fmla="*/ 2248405 w 2582798"/>
                        <a:gd name="connsiteY5" fmla="*/ 1277092 h 2995085"/>
                        <a:gd name="connsiteX6" fmla="*/ 1754215 w 2582798"/>
                        <a:gd name="connsiteY6" fmla="*/ 655654 h 2995085"/>
                        <a:gd name="connsiteX7" fmla="*/ 1112064 w 2582798"/>
                        <a:gd name="connsiteY7" fmla="*/ 578716 h 2995085"/>
                        <a:gd name="connsiteX8" fmla="*/ 1109106 w 2582798"/>
                        <a:gd name="connsiteY8" fmla="*/ 969332 h 2995085"/>
                        <a:gd name="connsiteX9" fmla="*/ 770751 w 2582798"/>
                        <a:gd name="connsiteY9" fmla="*/ 1982117 h 2995085"/>
                        <a:gd name="connsiteX10" fmla="*/ 674099 w 2582798"/>
                        <a:gd name="connsiteY10" fmla="*/ 2191491 h 2995085"/>
                        <a:gd name="connsiteX11" fmla="*/ 1449416 w 2582798"/>
                        <a:gd name="connsiteY11" fmla="*/ 2582109 h 2995085"/>
                        <a:gd name="connsiteX12" fmla="*/ 2346061 w 2582798"/>
                        <a:gd name="connsiteY12" fmla="*/ 2369045 h 2995085"/>
                        <a:gd name="connsiteX13" fmla="*/ 2446674 w 2582798"/>
                        <a:gd name="connsiteY13" fmla="*/ 2789255 h 2995085"/>
                        <a:gd name="connsiteX14" fmla="*/ 1541151 w 2582798"/>
                        <a:gd name="connsiteY14" fmla="*/ 2984563 h 2995085"/>
                        <a:gd name="connsiteX15" fmla="*/ 1271862 w 2582798"/>
                        <a:gd name="connsiteY15" fmla="*/ 2949053 h 2995085"/>
                        <a:gd name="connsiteX16" fmla="*/ 437361 w 2582798"/>
                        <a:gd name="connsiteY16" fmla="*/ 2727110 h 2995085"/>
                        <a:gd name="connsiteX17" fmla="*/ 295318 w 2582798"/>
                        <a:gd name="connsiteY17" fmla="*/ 2182614 h 2995085"/>
                        <a:gd name="connsiteX18" fmla="*/ 174594 w 2582798"/>
                        <a:gd name="connsiteY18" fmla="*/ 1718746 h 2995085"/>
                        <a:gd name="connsiteX19" fmla="*/ 0 w 258279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68171 w 2713608"/>
                        <a:gd name="connsiteY16" fmla="*/ 2727110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305404 w 2713608"/>
                        <a:gd name="connsiteY18" fmla="*/ 1718746 h 2995085"/>
                        <a:gd name="connsiteX19" fmla="*/ 130810 w 2713608"/>
                        <a:gd name="connsiteY19" fmla="*/ 1093173 h 2995085"/>
                        <a:gd name="connsiteX0" fmla="*/ 130810 w 2713608"/>
                        <a:gd name="connsiteY0" fmla="*/ 1093173 h 2995085"/>
                        <a:gd name="connsiteX1" fmla="*/ 1363200 w 2713608"/>
                        <a:gd name="connsiteY1" fmla="*/ 89997 h 2995085"/>
                        <a:gd name="connsiteX2" fmla="*/ 2035947 w 2713608"/>
                        <a:gd name="connsiteY2" fmla="*/ 223607 h 2995085"/>
                        <a:gd name="connsiteX3" fmla="*/ 2180950 w 2713608"/>
                        <a:gd name="connsiteY3" fmla="*/ 350854 h 2995085"/>
                        <a:gd name="connsiteX4" fmla="*/ 2713608 w 2713608"/>
                        <a:gd name="connsiteY4" fmla="*/ 984129 h 2995085"/>
                        <a:gd name="connsiteX5" fmla="*/ 2379215 w 2713608"/>
                        <a:gd name="connsiteY5" fmla="*/ 1277092 h 2995085"/>
                        <a:gd name="connsiteX6" fmla="*/ 1885025 w 2713608"/>
                        <a:gd name="connsiteY6" fmla="*/ 655654 h 2995085"/>
                        <a:gd name="connsiteX7" fmla="*/ 1242874 w 2713608"/>
                        <a:gd name="connsiteY7" fmla="*/ 578716 h 2995085"/>
                        <a:gd name="connsiteX8" fmla="*/ 1239916 w 2713608"/>
                        <a:gd name="connsiteY8" fmla="*/ 969332 h 2995085"/>
                        <a:gd name="connsiteX9" fmla="*/ 901561 w 2713608"/>
                        <a:gd name="connsiteY9" fmla="*/ 1982117 h 2995085"/>
                        <a:gd name="connsiteX10" fmla="*/ 804909 w 2713608"/>
                        <a:gd name="connsiteY10" fmla="*/ 2191491 h 2995085"/>
                        <a:gd name="connsiteX11" fmla="*/ 1580226 w 2713608"/>
                        <a:gd name="connsiteY11" fmla="*/ 2582109 h 2995085"/>
                        <a:gd name="connsiteX12" fmla="*/ 2476871 w 2713608"/>
                        <a:gd name="connsiteY12" fmla="*/ 2369045 h 2995085"/>
                        <a:gd name="connsiteX13" fmla="*/ 2577484 w 2713608"/>
                        <a:gd name="connsiteY13" fmla="*/ 2789255 h 2995085"/>
                        <a:gd name="connsiteX14" fmla="*/ 1671961 w 2713608"/>
                        <a:gd name="connsiteY14" fmla="*/ 2984563 h 2995085"/>
                        <a:gd name="connsiteX15" fmla="*/ 1402672 w 2713608"/>
                        <a:gd name="connsiteY15" fmla="*/ 2949053 h 2995085"/>
                        <a:gd name="connsiteX16" fmla="*/ 585926 w 2713608"/>
                        <a:gd name="connsiteY16" fmla="*/ 2750783 h 2995085"/>
                        <a:gd name="connsiteX17" fmla="*/ 0 w 2713608"/>
                        <a:gd name="connsiteY17" fmla="*/ 2090878 h 2995085"/>
                        <a:gd name="connsiteX18" fmla="*/ 130810 w 2713608"/>
                        <a:gd name="connsiteY18" fmla="*/ 1093173 h 2995085"/>
                        <a:gd name="connsiteX0" fmla="*/ 154662 w 2737460"/>
                        <a:gd name="connsiteY0" fmla="*/ 1093173 h 2995085"/>
                        <a:gd name="connsiteX1" fmla="*/ 1387052 w 2737460"/>
                        <a:gd name="connsiteY1" fmla="*/ 89997 h 2995085"/>
                        <a:gd name="connsiteX2" fmla="*/ 2059799 w 2737460"/>
                        <a:gd name="connsiteY2" fmla="*/ 223607 h 2995085"/>
                        <a:gd name="connsiteX3" fmla="*/ 2204802 w 2737460"/>
                        <a:gd name="connsiteY3" fmla="*/ 350854 h 2995085"/>
                        <a:gd name="connsiteX4" fmla="*/ 2737460 w 2737460"/>
                        <a:gd name="connsiteY4" fmla="*/ 984129 h 2995085"/>
                        <a:gd name="connsiteX5" fmla="*/ 2403067 w 2737460"/>
                        <a:gd name="connsiteY5" fmla="*/ 1277092 h 2995085"/>
                        <a:gd name="connsiteX6" fmla="*/ 1908877 w 2737460"/>
                        <a:gd name="connsiteY6" fmla="*/ 655654 h 2995085"/>
                        <a:gd name="connsiteX7" fmla="*/ 1266726 w 2737460"/>
                        <a:gd name="connsiteY7" fmla="*/ 578716 h 2995085"/>
                        <a:gd name="connsiteX8" fmla="*/ 1263768 w 2737460"/>
                        <a:gd name="connsiteY8" fmla="*/ 969332 h 2995085"/>
                        <a:gd name="connsiteX9" fmla="*/ 925413 w 2737460"/>
                        <a:gd name="connsiteY9" fmla="*/ 1982117 h 2995085"/>
                        <a:gd name="connsiteX10" fmla="*/ 828761 w 2737460"/>
                        <a:gd name="connsiteY10" fmla="*/ 2191491 h 2995085"/>
                        <a:gd name="connsiteX11" fmla="*/ 1604078 w 2737460"/>
                        <a:gd name="connsiteY11" fmla="*/ 2582109 h 2995085"/>
                        <a:gd name="connsiteX12" fmla="*/ 2500723 w 2737460"/>
                        <a:gd name="connsiteY12" fmla="*/ 2369045 h 2995085"/>
                        <a:gd name="connsiteX13" fmla="*/ 2601336 w 2737460"/>
                        <a:gd name="connsiteY13" fmla="*/ 2789255 h 2995085"/>
                        <a:gd name="connsiteX14" fmla="*/ 1695813 w 2737460"/>
                        <a:gd name="connsiteY14" fmla="*/ 2984563 h 2995085"/>
                        <a:gd name="connsiteX15" fmla="*/ 1426524 w 2737460"/>
                        <a:gd name="connsiteY15" fmla="*/ 2949053 h 2995085"/>
                        <a:gd name="connsiteX16" fmla="*/ 609778 w 2737460"/>
                        <a:gd name="connsiteY16" fmla="*/ 2750783 h 2995085"/>
                        <a:gd name="connsiteX17" fmla="*/ 23852 w 2737460"/>
                        <a:gd name="connsiteY17" fmla="*/ 2090878 h 2995085"/>
                        <a:gd name="connsiteX18" fmla="*/ 154662 w 2737460"/>
                        <a:gd name="connsiteY18" fmla="*/ 1093173 h 2995085"/>
                        <a:gd name="connsiteX0" fmla="*/ 165916 w 2748714"/>
                        <a:gd name="connsiteY0" fmla="*/ 1093173 h 2995085"/>
                        <a:gd name="connsiteX1" fmla="*/ 1398306 w 2748714"/>
                        <a:gd name="connsiteY1" fmla="*/ 89997 h 2995085"/>
                        <a:gd name="connsiteX2" fmla="*/ 2071053 w 2748714"/>
                        <a:gd name="connsiteY2" fmla="*/ 223607 h 2995085"/>
                        <a:gd name="connsiteX3" fmla="*/ 2216056 w 2748714"/>
                        <a:gd name="connsiteY3" fmla="*/ 350854 h 2995085"/>
                        <a:gd name="connsiteX4" fmla="*/ 2748714 w 2748714"/>
                        <a:gd name="connsiteY4" fmla="*/ 984129 h 2995085"/>
                        <a:gd name="connsiteX5" fmla="*/ 2414321 w 2748714"/>
                        <a:gd name="connsiteY5" fmla="*/ 1277092 h 2995085"/>
                        <a:gd name="connsiteX6" fmla="*/ 1920131 w 2748714"/>
                        <a:gd name="connsiteY6" fmla="*/ 655654 h 2995085"/>
                        <a:gd name="connsiteX7" fmla="*/ 1277980 w 2748714"/>
                        <a:gd name="connsiteY7" fmla="*/ 578716 h 2995085"/>
                        <a:gd name="connsiteX8" fmla="*/ 1275022 w 2748714"/>
                        <a:gd name="connsiteY8" fmla="*/ 969332 h 2995085"/>
                        <a:gd name="connsiteX9" fmla="*/ 936667 w 2748714"/>
                        <a:gd name="connsiteY9" fmla="*/ 1982117 h 2995085"/>
                        <a:gd name="connsiteX10" fmla="*/ 840015 w 2748714"/>
                        <a:gd name="connsiteY10" fmla="*/ 2191491 h 2995085"/>
                        <a:gd name="connsiteX11" fmla="*/ 1615332 w 2748714"/>
                        <a:gd name="connsiteY11" fmla="*/ 2582109 h 2995085"/>
                        <a:gd name="connsiteX12" fmla="*/ 2511977 w 2748714"/>
                        <a:gd name="connsiteY12" fmla="*/ 2369045 h 2995085"/>
                        <a:gd name="connsiteX13" fmla="*/ 2612590 w 2748714"/>
                        <a:gd name="connsiteY13" fmla="*/ 2789255 h 2995085"/>
                        <a:gd name="connsiteX14" fmla="*/ 1707067 w 2748714"/>
                        <a:gd name="connsiteY14" fmla="*/ 2984563 h 2995085"/>
                        <a:gd name="connsiteX15" fmla="*/ 1437778 w 2748714"/>
                        <a:gd name="connsiteY15" fmla="*/ 2949053 h 2995085"/>
                        <a:gd name="connsiteX16" fmla="*/ 621032 w 2748714"/>
                        <a:gd name="connsiteY16" fmla="*/ 2750783 h 2995085"/>
                        <a:gd name="connsiteX17" fmla="*/ 35106 w 2748714"/>
                        <a:gd name="connsiteY17" fmla="*/ 2090878 h 2995085"/>
                        <a:gd name="connsiteX18" fmla="*/ 165916 w 2748714"/>
                        <a:gd name="connsiteY18" fmla="*/ 1093173 h 2995085"/>
                        <a:gd name="connsiteX0" fmla="*/ 164451 w 2747249"/>
                        <a:gd name="connsiteY0" fmla="*/ 1093173 h 2995085"/>
                        <a:gd name="connsiteX1" fmla="*/ 1396841 w 2747249"/>
                        <a:gd name="connsiteY1" fmla="*/ 89997 h 2995085"/>
                        <a:gd name="connsiteX2" fmla="*/ 2069588 w 2747249"/>
                        <a:gd name="connsiteY2" fmla="*/ 223607 h 2995085"/>
                        <a:gd name="connsiteX3" fmla="*/ 2214591 w 2747249"/>
                        <a:gd name="connsiteY3" fmla="*/ 350854 h 2995085"/>
                        <a:gd name="connsiteX4" fmla="*/ 2747249 w 2747249"/>
                        <a:gd name="connsiteY4" fmla="*/ 984129 h 2995085"/>
                        <a:gd name="connsiteX5" fmla="*/ 2412856 w 2747249"/>
                        <a:gd name="connsiteY5" fmla="*/ 1277092 h 2995085"/>
                        <a:gd name="connsiteX6" fmla="*/ 1918666 w 2747249"/>
                        <a:gd name="connsiteY6" fmla="*/ 655654 h 2995085"/>
                        <a:gd name="connsiteX7" fmla="*/ 1276515 w 2747249"/>
                        <a:gd name="connsiteY7" fmla="*/ 578716 h 2995085"/>
                        <a:gd name="connsiteX8" fmla="*/ 1273557 w 2747249"/>
                        <a:gd name="connsiteY8" fmla="*/ 969332 h 2995085"/>
                        <a:gd name="connsiteX9" fmla="*/ 935202 w 2747249"/>
                        <a:gd name="connsiteY9" fmla="*/ 1982117 h 2995085"/>
                        <a:gd name="connsiteX10" fmla="*/ 838550 w 2747249"/>
                        <a:gd name="connsiteY10" fmla="*/ 2191491 h 2995085"/>
                        <a:gd name="connsiteX11" fmla="*/ 1613867 w 2747249"/>
                        <a:gd name="connsiteY11" fmla="*/ 2582109 h 2995085"/>
                        <a:gd name="connsiteX12" fmla="*/ 2510512 w 2747249"/>
                        <a:gd name="connsiteY12" fmla="*/ 2369045 h 2995085"/>
                        <a:gd name="connsiteX13" fmla="*/ 2611125 w 2747249"/>
                        <a:gd name="connsiteY13" fmla="*/ 2789255 h 2995085"/>
                        <a:gd name="connsiteX14" fmla="*/ 1705602 w 2747249"/>
                        <a:gd name="connsiteY14" fmla="*/ 2984563 h 2995085"/>
                        <a:gd name="connsiteX15" fmla="*/ 1436313 w 2747249"/>
                        <a:gd name="connsiteY15" fmla="*/ 2949053 h 2995085"/>
                        <a:gd name="connsiteX16" fmla="*/ 619567 w 2747249"/>
                        <a:gd name="connsiteY16" fmla="*/ 2750783 h 2995085"/>
                        <a:gd name="connsiteX17" fmla="*/ 33641 w 2747249"/>
                        <a:gd name="connsiteY17" fmla="*/ 2090878 h 2995085"/>
                        <a:gd name="connsiteX18" fmla="*/ 164451 w 2747249"/>
                        <a:gd name="connsiteY18" fmla="*/ 1093173 h 2995085"/>
                        <a:gd name="connsiteX0" fmla="*/ 164451 w 2747249"/>
                        <a:gd name="connsiteY0" fmla="*/ 1093173 h 2995085"/>
                        <a:gd name="connsiteX1" fmla="*/ 1396841 w 2747249"/>
                        <a:gd name="connsiteY1" fmla="*/ 89997 h 2995085"/>
                        <a:gd name="connsiteX2" fmla="*/ 2069588 w 2747249"/>
                        <a:gd name="connsiteY2" fmla="*/ 223607 h 2995085"/>
                        <a:gd name="connsiteX3" fmla="*/ 2214591 w 2747249"/>
                        <a:gd name="connsiteY3" fmla="*/ 350854 h 2995085"/>
                        <a:gd name="connsiteX4" fmla="*/ 2747249 w 2747249"/>
                        <a:gd name="connsiteY4" fmla="*/ 984129 h 2995085"/>
                        <a:gd name="connsiteX5" fmla="*/ 2412856 w 2747249"/>
                        <a:gd name="connsiteY5" fmla="*/ 1277092 h 2995085"/>
                        <a:gd name="connsiteX6" fmla="*/ 1918666 w 2747249"/>
                        <a:gd name="connsiteY6" fmla="*/ 655654 h 2995085"/>
                        <a:gd name="connsiteX7" fmla="*/ 1276515 w 2747249"/>
                        <a:gd name="connsiteY7" fmla="*/ 578716 h 2995085"/>
                        <a:gd name="connsiteX8" fmla="*/ 1273557 w 2747249"/>
                        <a:gd name="connsiteY8" fmla="*/ 969332 h 2995085"/>
                        <a:gd name="connsiteX9" fmla="*/ 935202 w 2747249"/>
                        <a:gd name="connsiteY9" fmla="*/ 1982117 h 2995085"/>
                        <a:gd name="connsiteX10" fmla="*/ 838550 w 2747249"/>
                        <a:gd name="connsiteY10" fmla="*/ 2191491 h 2995085"/>
                        <a:gd name="connsiteX11" fmla="*/ 1613867 w 2747249"/>
                        <a:gd name="connsiteY11" fmla="*/ 2573231 h 2995085"/>
                        <a:gd name="connsiteX12" fmla="*/ 2510512 w 2747249"/>
                        <a:gd name="connsiteY12" fmla="*/ 2369045 h 2995085"/>
                        <a:gd name="connsiteX13" fmla="*/ 2611125 w 2747249"/>
                        <a:gd name="connsiteY13" fmla="*/ 2789255 h 2995085"/>
                        <a:gd name="connsiteX14" fmla="*/ 1705602 w 2747249"/>
                        <a:gd name="connsiteY14" fmla="*/ 2984563 h 2995085"/>
                        <a:gd name="connsiteX15" fmla="*/ 1436313 w 2747249"/>
                        <a:gd name="connsiteY15" fmla="*/ 2949053 h 2995085"/>
                        <a:gd name="connsiteX16" fmla="*/ 619567 w 2747249"/>
                        <a:gd name="connsiteY16" fmla="*/ 2750783 h 2995085"/>
                        <a:gd name="connsiteX17" fmla="*/ 33641 w 2747249"/>
                        <a:gd name="connsiteY17" fmla="*/ 2090878 h 2995085"/>
                        <a:gd name="connsiteX18" fmla="*/ 164451 w 2747249"/>
                        <a:gd name="connsiteY18" fmla="*/ 1093173 h 2995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747249" h="2995085">
                          <a:moveTo>
                            <a:pt x="164451" y="1093173"/>
                          </a:moveTo>
                          <a:cubicBezTo>
                            <a:pt x="299053" y="280373"/>
                            <a:pt x="1197136" y="-212831"/>
                            <a:pt x="1396841" y="89997"/>
                          </a:cubicBezTo>
                          <a:cubicBezTo>
                            <a:pt x="1606294" y="119738"/>
                            <a:pt x="1842380" y="164274"/>
                            <a:pt x="2069588" y="223607"/>
                          </a:cubicBezTo>
                          <a:cubicBezTo>
                            <a:pt x="2138637" y="239390"/>
                            <a:pt x="2172176" y="269968"/>
                            <a:pt x="2214591" y="350854"/>
                          </a:cubicBezTo>
                          <a:lnTo>
                            <a:pt x="2747249" y="984129"/>
                          </a:lnTo>
                          <a:lnTo>
                            <a:pt x="2412856" y="1277092"/>
                          </a:lnTo>
                          <a:lnTo>
                            <a:pt x="1918666" y="655654"/>
                          </a:lnTo>
                          <a:lnTo>
                            <a:pt x="1276515" y="578716"/>
                          </a:lnTo>
                          <a:lnTo>
                            <a:pt x="1273557" y="969332"/>
                          </a:lnTo>
                          <a:lnTo>
                            <a:pt x="935202" y="1982117"/>
                          </a:lnTo>
                          <a:lnTo>
                            <a:pt x="838550" y="2191491"/>
                          </a:lnTo>
                          <a:lnTo>
                            <a:pt x="1613867" y="2573231"/>
                          </a:lnTo>
                          <a:lnTo>
                            <a:pt x="2510512" y="2369045"/>
                          </a:lnTo>
                          <a:lnTo>
                            <a:pt x="2611125" y="2789255"/>
                          </a:lnTo>
                          <a:lnTo>
                            <a:pt x="1705602" y="2984563"/>
                          </a:lnTo>
                          <a:cubicBezTo>
                            <a:pt x="1606961" y="3005278"/>
                            <a:pt x="1537913" y="2996401"/>
                            <a:pt x="1436313" y="2949053"/>
                          </a:cubicBezTo>
                          <a:lnTo>
                            <a:pt x="619567" y="2750783"/>
                          </a:lnTo>
                          <a:cubicBezTo>
                            <a:pt x="323644" y="2767553"/>
                            <a:pt x="98744" y="2464726"/>
                            <a:pt x="33641" y="2090878"/>
                          </a:cubicBezTo>
                          <a:cubicBezTo>
                            <a:pt x="-52962" y="1761269"/>
                            <a:pt x="40949" y="1372475"/>
                            <a:pt x="164451" y="1093173"/>
                          </a:cubicBezTo>
                          <a:close/>
                        </a:path>
                      </a:pathLst>
                    </a:custGeom>
                    <a:solidFill>
                      <a:srgbClr val="17407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A48430B3-7728-44EF-B8AB-3FF8BEA65B8D}"/>
                      </a:ext>
                    </a:extLst>
                  </p:cNvPr>
                  <p:cNvGrpSpPr/>
                  <p:nvPr/>
                </p:nvGrpSpPr>
                <p:grpSpPr>
                  <a:xfrm>
                    <a:off x="2607888" y="2674229"/>
                    <a:ext cx="544097" cy="491853"/>
                    <a:chOff x="2607888" y="2674229"/>
                    <a:chExt cx="544097" cy="491853"/>
                  </a:xfrm>
                </p:grpSpPr>
                <p:sp>
                  <p:nvSpPr>
                    <p:cNvPr id="84" name="Rectangle 102">
                      <a:extLst>
                        <a:ext uri="{FF2B5EF4-FFF2-40B4-BE49-F238E27FC236}">
                          <a16:creationId xmlns:a16="http://schemas.microsoft.com/office/drawing/2014/main" id="{E18AD2F9-8BF7-4447-AFE4-EDEA19DB0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8440" y="2674229"/>
                      <a:ext cx="150089" cy="50231"/>
                    </a:xfrm>
                    <a:custGeom>
                      <a:avLst/>
                      <a:gdLst>
                        <a:gd name="connsiteX0" fmla="*/ 0 w 351430"/>
                        <a:gd name="connsiteY0" fmla="*/ 0 h 179601"/>
                        <a:gd name="connsiteX1" fmla="*/ 351430 w 351430"/>
                        <a:gd name="connsiteY1" fmla="*/ 0 h 179601"/>
                        <a:gd name="connsiteX2" fmla="*/ 351430 w 351430"/>
                        <a:gd name="connsiteY2" fmla="*/ 179601 h 179601"/>
                        <a:gd name="connsiteX3" fmla="*/ 0 w 351430"/>
                        <a:gd name="connsiteY3" fmla="*/ 179601 h 179601"/>
                        <a:gd name="connsiteX4" fmla="*/ 0 w 351430"/>
                        <a:gd name="connsiteY4" fmla="*/ 0 h 179601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0 w 354842"/>
                        <a:gd name="connsiteY3" fmla="*/ 179601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35246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45482 h 220545"/>
                        <a:gd name="connsiteX4" fmla="*/ 0 w 354842"/>
                        <a:gd name="connsiteY4" fmla="*/ 0 h 220545"/>
                        <a:gd name="connsiteX0" fmla="*/ 0 w 320723"/>
                        <a:gd name="connsiteY0" fmla="*/ 145482 h 220545"/>
                        <a:gd name="connsiteX1" fmla="*/ 317311 w 320723"/>
                        <a:gd name="connsiteY1" fmla="*/ 0 h 220545"/>
                        <a:gd name="connsiteX2" fmla="*/ 320723 w 320723"/>
                        <a:gd name="connsiteY2" fmla="*/ 220545 h 220545"/>
                        <a:gd name="connsiteX3" fmla="*/ 0 w 320723"/>
                        <a:gd name="connsiteY3" fmla="*/ 145482 h 220545"/>
                        <a:gd name="connsiteX0" fmla="*/ 0 w 320723"/>
                        <a:gd name="connsiteY0" fmla="*/ 0 h 75063"/>
                        <a:gd name="connsiteX1" fmla="*/ 320723 w 320723"/>
                        <a:gd name="connsiteY1" fmla="*/ 75063 h 75063"/>
                        <a:gd name="connsiteX2" fmla="*/ 0 w 320723"/>
                        <a:gd name="connsiteY2" fmla="*/ 0 h 75063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53520 h 128583"/>
                        <a:gd name="connsiteX1" fmla="*/ 320723 w 320723"/>
                        <a:gd name="connsiteY1" fmla="*/ 128583 h 128583"/>
                        <a:gd name="connsiteX2" fmla="*/ 0 w 320723"/>
                        <a:gd name="connsiteY2" fmla="*/ 53520 h 128583"/>
                        <a:gd name="connsiteX0" fmla="*/ 0 w 327547"/>
                        <a:gd name="connsiteY0" fmla="*/ 54700 h 126351"/>
                        <a:gd name="connsiteX1" fmla="*/ 327547 w 327547"/>
                        <a:gd name="connsiteY1" fmla="*/ 126351 h 126351"/>
                        <a:gd name="connsiteX2" fmla="*/ 0 w 327547"/>
                        <a:gd name="connsiteY2" fmla="*/ 54700 h 126351"/>
                        <a:gd name="connsiteX0" fmla="*/ 0 w 341195"/>
                        <a:gd name="connsiteY0" fmla="*/ 51262 h 133149"/>
                        <a:gd name="connsiteX1" fmla="*/ 341195 w 341195"/>
                        <a:gd name="connsiteY1" fmla="*/ 133149 h 133149"/>
                        <a:gd name="connsiteX2" fmla="*/ 0 w 341195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45286 h 127173"/>
                        <a:gd name="connsiteX1" fmla="*/ 371902 w 371902"/>
                        <a:gd name="connsiteY1" fmla="*/ 127173 h 127173"/>
                        <a:gd name="connsiteX2" fmla="*/ 0 w 371902"/>
                        <a:gd name="connsiteY2" fmla="*/ 45286 h 127173"/>
                        <a:gd name="connsiteX0" fmla="*/ 0 w 371902"/>
                        <a:gd name="connsiteY0" fmla="*/ 42579 h 124466"/>
                        <a:gd name="connsiteX1" fmla="*/ 371902 w 371902"/>
                        <a:gd name="connsiteY1" fmla="*/ 124466 h 124466"/>
                        <a:gd name="connsiteX2" fmla="*/ 0 w 371902"/>
                        <a:gd name="connsiteY2" fmla="*/ 42579 h 1244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71902" h="124466">
                          <a:moveTo>
                            <a:pt x="0" y="42579"/>
                          </a:moveTo>
                          <a:cubicBezTo>
                            <a:pt x="127379" y="-34758"/>
                            <a:pt x="295701" y="-6325"/>
                            <a:pt x="371902" y="124466"/>
                          </a:cubicBezTo>
                          <a:cubicBezTo>
                            <a:pt x="275229" y="75561"/>
                            <a:pt x="154675" y="53952"/>
                            <a:pt x="0" y="42579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5" name="Rectangle 102">
                      <a:extLst>
                        <a:ext uri="{FF2B5EF4-FFF2-40B4-BE49-F238E27FC236}">
                          <a16:creationId xmlns:a16="http://schemas.microsoft.com/office/drawing/2014/main" id="{D8449D8F-B527-427A-990E-7245780F5DCB}"/>
                        </a:ext>
                      </a:extLst>
                    </p:cNvPr>
                    <p:cNvSpPr/>
                    <p:nvPr/>
                  </p:nvSpPr>
                  <p:spPr>
                    <a:xfrm rot="11384835">
                      <a:off x="2719078" y="3114458"/>
                      <a:ext cx="141713" cy="51624"/>
                    </a:xfrm>
                    <a:custGeom>
                      <a:avLst/>
                      <a:gdLst>
                        <a:gd name="connsiteX0" fmla="*/ 0 w 351430"/>
                        <a:gd name="connsiteY0" fmla="*/ 0 h 179601"/>
                        <a:gd name="connsiteX1" fmla="*/ 351430 w 351430"/>
                        <a:gd name="connsiteY1" fmla="*/ 0 h 179601"/>
                        <a:gd name="connsiteX2" fmla="*/ 351430 w 351430"/>
                        <a:gd name="connsiteY2" fmla="*/ 179601 h 179601"/>
                        <a:gd name="connsiteX3" fmla="*/ 0 w 351430"/>
                        <a:gd name="connsiteY3" fmla="*/ 179601 h 179601"/>
                        <a:gd name="connsiteX4" fmla="*/ 0 w 351430"/>
                        <a:gd name="connsiteY4" fmla="*/ 0 h 179601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0 w 354842"/>
                        <a:gd name="connsiteY3" fmla="*/ 179601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35246 h 220545"/>
                        <a:gd name="connsiteX4" fmla="*/ 0 w 354842"/>
                        <a:gd name="connsiteY4" fmla="*/ 0 h 220545"/>
                        <a:gd name="connsiteX0" fmla="*/ 0 w 354842"/>
                        <a:gd name="connsiteY0" fmla="*/ 0 h 220545"/>
                        <a:gd name="connsiteX1" fmla="*/ 351430 w 354842"/>
                        <a:gd name="connsiteY1" fmla="*/ 0 h 220545"/>
                        <a:gd name="connsiteX2" fmla="*/ 354842 w 354842"/>
                        <a:gd name="connsiteY2" fmla="*/ 220545 h 220545"/>
                        <a:gd name="connsiteX3" fmla="*/ 34119 w 354842"/>
                        <a:gd name="connsiteY3" fmla="*/ 145482 h 220545"/>
                        <a:gd name="connsiteX4" fmla="*/ 0 w 354842"/>
                        <a:gd name="connsiteY4" fmla="*/ 0 h 220545"/>
                        <a:gd name="connsiteX0" fmla="*/ 0 w 320723"/>
                        <a:gd name="connsiteY0" fmla="*/ 145482 h 220545"/>
                        <a:gd name="connsiteX1" fmla="*/ 317311 w 320723"/>
                        <a:gd name="connsiteY1" fmla="*/ 0 h 220545"/>
                        <a:gd name="connsiteX2" fmla="*/ 320723 w 320723"/>
                        <a:gd name="connsiteY2" fmla="*/ 220545 h 220545"/>
                        <a:gd name="connsiteX3" fmla="*/ 0 w 320723"/>
                        <a:gd name="connsiteY3" fmla="*/ 145482 h 220545"/>
                        <a:gd name="connsiteX0" fmla="*/ 0 w 320723"/>
                        <a:gd name="connsiteY0" fmla="*/ 0 h 75063"/>
                        <a:gd name="connsiteX1" fmla="*/ 320723 w 320723"/>
                        <a:gd name="connsiteY1" fmla="*/ 75063 h 75063"/>
                        <a:gd name="connsiteX2" fmla="*/ 0 w 320723"/>
                        <a:gd name="connsiteY2" fmla="*/ 0 h 75063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6163 h 81226"/>
                        <a:gd name="connsiteX1" fmla="*/ 320723 w 320723"/>
                        <a:gd name="connsiteY1" fmla="*/ 81226 h 81226"/>
                        <a:gd name="connsiteX2" fmla="*/ 0 w 320723"/>
                        <a:gd name="connsiteY2" fmla="*/ 6163 h 81226"/>
                        <a:gd name="connsiteX0" fmla="*/ 0 w 320723"/>
                        <a:gd name="connsiteY0" fmla="*/ 53520 h 128583"/>
                        <a:gd name="connsiteX1" fmla="*/ 320723 w 320723"/>
                        <a:gd name="connsiteY1" fmla="*/ 128583 h 128583"/>
                        <a:gd name="connsiteX2" fmla="*/ 0 w 320723"/>
                        <a:gd name="connsiteY2" fmla="*/ 53520 h 128583"/>
                        <a:gd name="connsiteX0" fmla="*/ 0 w 327547"/>
                        <a:gd name="connsiteY0" fmla="*/ 54700 h 126351"/>
                        <a:gd name="connsiteX1" fmla="*/ 327547 w 327547"/>
                        <a:gd name="connsiteY1" fmla="*/ 126351 h 126351"/>
                        <a:gd name="connsiteX2" fmla="*/ 0 w 327547"/>
                        <a:gd name="connsiteY2" fmla="*/ 54700 h 126351"/>
                        <a:gd name="connsiteX0" fmla="*/ 0 w 341195"/>
                        <a:gd name="connsiteY0" fmla="*/ 51262 h 133149"/>
                        <a:gd name="connsiteX1" fmla="*/ 341195 w 341195"/>
                        <a:gd name="connsiteY1" fmla="*/ 133149 h 133149"/>
                        <a:gd name="connsiteX2" fmla="*/ 0 w 341195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51262 h 133149"/>
                        <a:gd name="connsiteX1" fmla="*/ 371902 w 371902"/>
                        <a:gd name="connsiteY1" fmla="*/ 133149 h 133149"/>
                        <a:gd name="connsiteX2" fmla="*/ 0 w 371902"/>
                        <a:gd name="connsiteY2" fmla="*/ 51262 h 133149"/>
                        <a:gd name="connsiteX0" fmla="*/ 0 w 371902"/>
                        <a:gd name="connsiteY0" fmla="*/ 45286 h 127173"/>
                        <a:gd name="connsiteX1" fmla="*/ 371902 w 371902"/>
                        <a:gd name="connsiteY1" fmla="*/ 127173 h 127173"/>
                        <a:gd name="connsiteX2" fmla="*/ 0 w 371902"/>
                        <a:gd name="connsiteY2" fmla="*/ 45286 h 127173"/>
                        <a:gd name="connsiteX0" fmla="*/ 0 w 371902"/>
                        <a:gd name="connsiteY0" fmla="*/ 42579 h 124466"/>
                        <a:gd name="connsiteX1" fmla="*/ 371902 w 371902"/>
                        <a:gd name="connsiteY1" fmla="*/ 124466 h 124466"/>
                        <a:gd name="connsiteX2" fmla="*/ 0 w 371902"/>
                        <a:gd name="connsiteY2" fmla="*/ 42579 h 124466"/>
                        <a:gd name="connsiteX0" fmla="*/ 0 w 371902"/>
                        <a:gd name="connsiteY0" fmla="*/ 53028 h 134915"/>
                        <a:gd name="connsiteX1" fmla="*/ 371902 w 371902"/>
                        <a:gd name="connsiteY1" fmla="*/ 134915 h 134915"/>
                        <a:gd name="connsiteX2" fmla="*/ 0 w 371902"/>
                        <a:gd name="connsiteY2" fmla="*/ 53028 h 134915"/>
                        <a:gd name="connsiteX0" fmla="*/ 0 w 371902"/>
                        <a:gd name="connsiteY0" fmla="*/ 53028 h 134915"/>
                        <a:gd name="connsiteX1" fmla="*/ 371902 w 371902"/>
                        <a:gd name="connsiteY1" fmla="*/ 134915 h 134915"/>
                        <a:gd name="connsiteX2" fmla="*/ 0 w 371902"/>
                        <a:gd name="connsiteY2" fmla="*/ 53028 h 134915"/>
                        <a:gd name="connsiteX0" fmla="*/ 0 w 371902"/>
                        <a:gd name="connsiteY0" fmla="*/ 45970 h 127857"/>
                        <a:gd name="connsiteX1" fmla="*/ 371902 w 371902"/>
                        <a:gd name="connsiteY1" fmla="*/ 127857 h 127857"/>
                        <a:gd name="connsiteX2" fmla="*/ 0 w 371902"/>
                        <a:gd name="connsiteY2" fmla="*/ 45970 h 127857"/>
                        <a:gd name="connsiteX0" fmla="*/ 0 w 351148"/>
                        <a:gd name="connsiteY0" fmla="*/ 45928 h 127918"/>
                        <a:gd name="connsiteX1" fmla="*/ 351148 w 351148"/>
                        <a:gd name="connsiteY1" fmla="*/ 127918 h 127918"/>
                        <a:gd name="connsiteX2" fmla="*/ 0 w 351148"/>
                        <a:gd name="connsiteY2" fmla="*/ 45928 h 127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51148" h="127918">
                          <a:moveTo>
                            <a:pt x="0" y="45928"/>
                          </a:moveTo>
                          <a:cubicBezTo>
                            <a:pt x="130268" y="-14596"/>
                            <a:pt x="348246" y="-39698"/>
                            <a:pt x="351148" y="127918"/>
                          </a:cubicBezTo>
                          <a:cubicBezTo>
                            <a:pt x="254475" y="79013"/>
                            <a:pt x="154675" y="57301"/>
                            <a:pt x="0" y="45928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Oval 101">
                      <a:extLst>
                        <a:ext uri="{FF2B5EF4-FFF2-40B4-BE49-F238E27FC236}">
                          <a16:creationId xmlns:a16="http://schemas.microsoft.com/office/drawing/2014/main" id="{F8E22E55-3C23-42AF-8DB5-3C7F6FEAD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7888" y="2692191"/>
                      <a:ext cx="544097" cy="471624"/>
                    </a:xfrm>
                    <a:custGeom>
                      <a:avLst/>
                      <a:gdLst>
                        <a:gd name="connsiteX0" fmla="*/ 0 w 1339895"/>
                        <a:gd name="connsiteY0" fmla="*/ 566382 h 1132764"/>
                        <a:gd name="connsiteX1" fmla="*/ 669948 w 1339895"/>
                        <a:gd name="connsiteY1" fmla="*/ 0 h 1132764"/>
                        <a:gd name="connsiteX2" fmla="*/ 1339896 w 1339895"/>
                        <a:gd name="connsiteY2" fmla="*/ 566382 h 1132764"/>
                        <a:gd name="connsiteX3" fmla="*/ 669948 w 1339895"/>
                        <a:gd name="connsiteY3" fmla="*/ 1132764 h 1132764"/>
                        <a:gd name="connsiteX4" fmla="*/ 0 w 1339895"/>
                        <a:gd name="connsiteY4" fmla="*/ 566382 h 1132764"/>
                        <a:gd name="connsiteX0" fmla="*/ 658 w 1340554"/>
                        <a:gd name="connsiteY0" fmla="*/ 566382 h 1132764"/>
                        <a:gd name="connsiteX1" fmla="*/ 670606 w 1340554"/>
                        <a:gd name="connsiteY1" fmla="*/ 0 h 1132764"/>
                        <a:gd name="connsiteX2" fmla="*/ 1340554 w 1340554"/>
                        <a:gd name="connsiteY2" fmla="*/ 566382 h 1132764"/>
                        <a:gd name="connsiteX3" fmla="*/ 670606 w 1340554"/>
                        <a:gd name="connsiteY3" fmla="*/ 1132764 h 1132764"/>
                        <a:gd name="connsiteX4" fmla="*/ 658 w 1340554"/>
                        <a:gd name="connsiteY4" fmla="*/ 566382 h 1132764"/>
                        <a:gd name="connsiteX0" fmla="*/ 775 w 1340671"/>
                        <a:gd name="connsiteY0" fmla="*/ 566670 h 1133052"/>
                        <a:gd name="connsiteX1" fmla="*/ 670723 w 1340671"/>
                        <a:gd name="connsiteY1" fmla="*/ 288 h 1133052"/>
                        <a:gd name="connsiteX2" fmla="*/ 1340671 w 1340671"/>
                        <a:gd name="connsiteY2" fmla="*/ 566670 h 1133052"/>
                        <a:gd name="connsiteX3" fmla="*/ 670723 w 1340671"/>
                        <a:gd name="connsiteY3" fmla="*/ 1133052 h 1133052"/>
                        <a:gd name="connsiteX4" fmla="*/ 775 w 1340671"/>
                        <a:gd name="connsiteY4" fmla="*/ 566670 h 1133052"/>
                        <a:gd name="connsiteX0" fmla="*/ 775 w 1340671"/>
                        <a:gd name="connsiteY0" fmla="*/ 566382 h 1132764"/>
                        <a:gd name="connsiteX1" fmla="*/ 670723 w 1340671"/>
                        <a:gd name="connsiteY1" fmla="*/ 0 h 1132764"/>
                        <a:gd name="connsiteX2" fmla="*/ 1340671 w 1340671"/>
                        <a:gd name="connsiteY2" fmla="*/ 566382 h 1132764"/>
                        <a:gd name="connsiteX3" fmla="*/ 670723 w 1340671"/>
                        <a:gd name="connsiteY3" fmla="*/ 1132764 h 1132764"/>
                        <a:gd name="connsiteX4" fmla="*/ 775 w 1340671"/>
                        <a:gd name="connsiteY4" fmla="*/ 566382 h 1132764"/>
                        <a:gd name="connsiteX0" fmla="*/ 775 w 1347495"/>
                        <a:gd name="connsiteY0" fmla="*/ 566382 h 1133610"/>
                        <a:gd name="connsiteX1" fmla="*/ 670723 w 1347495"/>
                        <a:gd name="connsiteY1" fmla="*/ 0 h 1133610"/>
                        <a:gd name="connsiteX2" fmla="*/ 1347495 w 1347495"/>
                        <a:gd name="connsiteY2" fmla="*/ 655092 h 1133610"/>
                        <a:gd name="connsiteX3" fmla="*/ 670723 w 1347495"/>
                        <a:gd name="connsiteY3" fmla="*/ 1132764 h 1133610"/>
                        <a:gd name="connsiteX4" fmla="*/ 775 w 1347495"/>
                        <a:gd name="connsiteY4" fmla="*/ 566382 h 1133610"/>
                        <a:gd name="connsiteX0" fmla="*/ 775 w 1347495"/>
                        <a:gd name="connsiteY0" fmla="*/ 566382 h 1133817"/>
                        <a:gd name="connsiteX1" fmla="*/ 670723 w 1347495"/>
                        <a:gd name="connsiteY1" fmla="*/ 0 h 1133817"/>
                        <a:gd name="connsiteX2" fmla="*/ 1347495 w 1347495"/>
                        <a:gd name="connsiteY2" fmla="*/ 655092 h 1133817"/>
                        <a:gd name="connsiteX3" fmla="*/ 670723 w 1347495"/>
                        <a:gd name="connsiteY3" fmla="*/ 1132764 h 1133817"/>
                        <a:gd name="connsiteX4" fmla="*/ 775 w 1347495"/>
                        <a:gd name="connsiteY4" fmla="*/ 566382 h 1133817"/>
                        <a:gd name="connsiteX0" fmla="*/ 1 w 1346721"/>
                        <a:gd name="connsiteY0" fmla="*/ 566382 h 1160803"/>
                        <a:gd name="connsiteX1" fmla="*/ 669949 w 1346721"/>
                        <a:gd name="connsiteY1" fmla="*/ 0 h 1160803"/>
                        <a:gd name="connsiteX2" fmla="*/ 1346721 w 1346721"/>
                        <a:gd name="connsiteY2" fmla="*/ 655092 h 1160803"/>
                        <a:gd name="connsiteX3" fmla="*/ 673361 w 1346721"/>
                        <a:gd name="connsiteY3" fmla="*/ 1160060 h 1160803"/>
                        <a:gd name="connsiteX4" fmla="*/ 1 w 1346721"/>
                        <a:gd name="connsiteY4" fmla="*/ 566382 h 1160803"/>
                        <a:gd name="connsiteX0" fmla="*/ 1445 w 1348165"/>
                        <a:gd name="connsiteY0" fmla="*/ 566382 h 1160846"/>
                        <a:gd name="connsiteX1" fmla="*/ 671393 w 1348165"/>
                        <a:gd name="connsiteY1" fmla="*/ 0 h 1160846"/>
                        <a:gd name="connsiteX2" fmla="*/ 1348165 w 1348165"/>
                        <a:gd name="connsiteY2" fmla="*/ 655092 h 1160846"/>
                        <a:gd name="connsiteX3" fmla="*/ 674805 w 1348165"/>
                        <a:gd name="connsiteY3" fmla="*/ 1160060 h 1160846"/>
                        <a:gd name="connsiteX4" fmla="*/ 1445 w 1348165"/>
                        <a:gd name="connsiteY4" fmla="*/ 566382 h 1160846"/>
                        <a:gd name="connsiteX0" fmla="*/ 1445 w 1348165"/>
                        <a:gd name="connsiteY0" fmla="*/ 566382 h 1160876"/>
                        <a:gd name="connsiteX1" fmla="*/ 671393 w 1348165"/>
                        <a:gd name="connsiteY1" fmla="*/ 0 h 1160876"/>
                        <a:gd name="connsiteX2" fmla="*/ 1348165 w 1348165"/>
                        <a:gd name="connsiteY2" fmla="*/ 655092 h 1160876"/>
                        <a:gd name="connsiteX3" fmla="*/ 674805 w 1348165"/>
                        <a:gd name="connsiteY3" fmla="*/ 1160060 h 1160876"/>
                        <a:gd name="connsiteX4" fmla="*/ 1445 w 1348165"/>
                        <a:gd name="connsiteY4" fmla="*/ 566382 h 1160876"/>
                        <a:gd name="connsiteX0" fmla="*/ 1445 w 1348165"/>
                        <a:gd name="connsiteY0" fmla="*/ 566382 h 1160876"/>
                        <a:gd name="connsiteX1" fmla="*/ 671393 w 1348165"/>
                        <a:gd name="connsiteY1" fmla="*/ 0 h 1160876"/>
                        <a:gd name="connsiteX2" fmla="*/ 1348165 w 1348165"/>
                        <a:gd name="connsiteY2" fmla="*/ 655092 h 1160876"/>
                        <a:gd name="connsiteX3" fmla="*/ 674805 w 1348165"/>
                        <a:gd name="connsiteY3" fmla="*/ 1160060 h 1160876"/>
                        <a:gd name="connsiteX4" fmla="*/ 1445 w 1348165"/>
                        <a:gd name="connsiteY4" fmla="*/ 566382 h 1160876"/>
                        <a:gd name="connsiteX0" fmla="*/ 1445 w 1348165"/>
                        <a:gd name="connsiteY0" fmla="*/ 567867 h 1162361"/>
                        <a:gd name="connsiteX1" fmla="*/ 671393 w 1348165"/>
                        <a:gd name="connsiteY1" fmla="*/ 1485 h 1162361"/>
                        <a:gd name="connsiteX2" fmla="*/ 1348165 w 1348165"/>
                        <a:gd name="connsiteY2" fmla="*/ 656577 h 1162361"/>
                        <a:gd name="connsiteX3" fmla="*/ 674805 w 1348165"/>
                        <a:gd name="connsiteY3" fmla="*/ 1161545 h 1162361"/>
                        <a:gd name="connsiteX4" fmla="*/ 1445 w 1348165"/>
                        <a:gd name="connsiteY4" fmla="*/ 567867 h 1162361"/>
                        <a:gd name="connsiteX0" fmla="*/ 1445 w 1348165"/>
                        <a:gd name="connsiteY0" fmla="*/ 567867 h 1165149"/>
                        <a:gd name="connsiteX1" fmla="*/ 671393 w 1348165"/>
                        <a:gd name="connsiteY1" fmla="*/ 1485 h 1165149"/>
                        <a:gd name="connsiteX2" fmla="*/ 1348165 w 1348165"/>
                        <a:gd name="connsiteY2" fmla="*/ 656577 h 1165149"/>
                        <a:gd name="connsiteX3" fmla="*/ 674805 w 1348165"/>
                        <a:gd name="connsiteY3" fmla="*/ 1161545 h 1165149"/>
                        <a:gd name="connsiteX4" fmla="*/ 1445 w 1348165"/>
                        <a:gd name="connsiteY4" fmla="*/ 567867 h 1165149"/>
                        <a:gd name="connsiteX0" fmla="*/ 1445 w 1348165"/>
                        <a:gd name="connsiteY0" fmla="*/ 567867 h 1168626"/>
                        <a:gd name="connsiteX1" fmla="*/ 671393 w 1348165"/>
                        <a:gd name="connsiteY1" fmla="*/ 1485 h 1168626"/>
                        <a:gd name="connsiteX2" fmla="*/ 1348165 w 1348165"/>
                        <a:gd name="connsiteY2" fmla="*/ 656577 h 1168626"/>
                        <a:gd name="connsiteX3" fmla="*/ 674805 w 1348165"/>
                        <a:gd name="connsiteY3" fmla="*/ 1161545 h 1168626"/>
                        <a:gd name="connsiteX4" fmla="*/ 1445 w 1348165"/>
                        <a:gd name="connsiteY4" fmla="*/ 567867 h 1168626"/>
                        <a:gd name="connsiteX0" fmla="*/ 1487 w 1348207"/>
                        <a:gd name="connsiteY0" fmla="*/ 567867 h 1168626"/>
                        <a:gd name="connsiteX1" fmla="*/ 671435 w 1348207"/>
                        <a:gd name="connsiteY1" fmla="*/ 1485 h 1168626"/>
                        <a:gd name="connsiteX2" fmla="*/ 1348207 w 1348207"/>
                        <a:gd name="connsiteY2" fmla="*/ 656577 h 1168626"/>
                        <a:gd name="connsiteX3" fmla="*/ 674847 w 1348207"/>
                        <a:gd name="connsiteY3" fmla="*/ 1161545 h 1168626"/>
                        <a:gd name="connsiteX4" fmla="*/ 1487 w 1348207"/>
                        <a:gd name="connsiteY4" fmla="*/ 567867 h 11686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207" h="1168626">
                          <a:moveTo>
                            <a:pt x="1487" y="567867"/>
                          </a:moveTo>
                          <a:cubicBezTo>
                            <a:pt x="-16142" y="244871"/>
                            <a:pt x="246842" y="-22398"/>
                            <a:pt x="671435" y="1485"/>
                          </a:cubicBezTo>
                          <a:cubicBezTo>
                            <a:pt x="1092616" y="66312"/>
                            <a:pt x="1348207" y="343773"/>
                            <a:pt x="1348207" y="656577"/>
                          </a:cubicBezTo>
                          <a:cubicBezTo>
                            <a:pt x="1348207" y="969381"/>
                            <a:pt x="1005070" y="1213862"/>
                            <a:pt x="674847" y="1161545"/>
                          </a:cubicBezTo>
                          <a:cubicBezTo>
                            <a:pt x="406039" y="1146761"/>
                            <a:pt x="-28652" y="853332"/>
                            <a:pt x="1487" y="567867"/>
                          </a:cubicBezTo>
                          <a:close/>
                        </a:path>
                      </a:pathLst>
                    </a:custGeom>
                    <a:solidFill>
                      <a:srgbClr val="33251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62DF67E-19D1-440C-8E59-BA5FFEB2B0F0}"/>
                  </a:ext>
                </a:extLst>
              </p:cNvPr>
              <p:cNvGrpSpPr/>
              <p:nvPr/>
            </p:nvGrpSpPr>
            <p:grpSpPr>
              <a:xfrm>
                <a:off x="4139306" y="4347543"/>
                <a:ext cx="1488073" cy="1792224"/>
                <a:chOff x="4032426" y="4347176"/>
                <a:chExt cx="1488073" cy="1792224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6D144D7-3F45-4F9A-BEDA-7EC8F03FA22C}"/>
                    </a:ext>
                  </a:extLst>
                </p:cNvPr>
                <p:cNvGrpSpPr/>
                <p:nvPr/>
              </p:nvGrpSpPr>
              <p:grpSpPr>
                <a:xfrm>
                  <a:off x="4161170" y="5270842"/>
                  <a:ext cx="1359329" cy="868558"/>
                  <a:chOff x="4161170" y="5270842"/>
                  <a:chExt cx="1359329" cy="868558"/>
                </a:xfrm>
              </p:grpSpPr>
              <p:sp>
                <p:nvSpPr>
                  <p:cNvPr id="77" name="Rectangle 2">
                    <a:extLst>
                      <a:ext uri="{FF2B5EF4-FFF2-40B4-BE49-F238E27FC236}">
                        <a16:creationId xmlns:a16="http://schemas.microsoft.com/office/drawing/2014/main" id="{BFF14214-BC0D-47F6-A681-27538ECD4877}"/>
                      </a:ext>
                    </a:extLst>
                  </p:cNvPr>
                  <p:cNvSpPr/>
                  <p:nvPr/>
                </p:nvSpPr>
                <p:spPr>
                  <a:xfrm rot="7612051">
                    <a:off x="4499164" y="5310401"/>
                    <a:ext cx="797980" cy="860017"/>
                  </a:xfrm>
                  <a:custGeom>
                    <a:avLst/>
                    <a:gdLst>
                      <a:gd name="connsiteX0" fmla="*/ 0 w 1512436"/>
                      <a:gd name="connsiteY0" fmla="*/ 0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0 w 1512436"/>
                      <a:gd name="connsiteY4" fmla="*/ 0 h 1052512"/>
                      <a:gd name="connsiteX0" fmla="*/ 100012 w 1512436"/>
                      <a:gd name="connsiteY0" fmla="*/ 280987 h 1052512"/>
                      <a:gd name="connsiteX1" fmla="*/ 1512436 w 1512436"/>
                      <a:gd name="connsiteY1" fmla="*/ 0 h 1052512"/>
                      <a:gd name="connsiteX2" fmla="*/ 1512436 w 1512436"/>
                      <a:gd name="connsiteY2" fmla="*/ 1052512 h 1052512"/>
                      <a:gd name="connsiteX3" fmla="*/ 0 w 1512436"/>
                      <a:gd name="connsiteY3" fmla="*/ 1052512 h 1052512"/>
                      <a:gd name="connsiteX4" fmla="*/ 100012 w 1512436"/>
                      <a:gd name="connsiteY4" fmla="*/ 280987 h 1052512"/>
                      <a:gd name="connsiteX0" fmla="*/ 100012 w 1512436"/>
                      <a:gd name="connsiteY0" fmla="*/ 228599 h 1000124"/>
                      <a:gd name="connsiteX1" fmla="*/ 386105 w 1512436"/>
                      <a:gd name="connsiteY1" fmla="*/ 0 h 1000124"/>
                      <a:gd name="connsiteX2" fmla="*/ 1512436 w 1512436"/>
                      <a:gd name="connsiteY2" fmla="*/ 1000124 h 1000124"/>
                      <a:gd name="connsiteX3" fmla="*/ 0 w 1512436"/>
                      <a:gd name="connsiteY3" fmla="*/ 1000124 h 1000124"/>
                      <a:gd name="connsiteX4" fmla="*/ 100012 w 1512436"/>
                      <a:gd name="connsiteY4" fmla="*/ 228599 h 1000124"/>
                      <a:gd name="connsiteX0" fmla="*/ 100012 w 1512436"/>
                      <a:gd name="connsiteY0" fmla="*/ 230792 h 1002317"/>
                      <a:gd name="connsiteX1" fmla="*/ 386105 w 1512436"/>
                      <a:gd name="connsiteY1" fmla="*/ 2193 h 1002317"/>
                      <a:gd name="connsiteX2" fmla="*/ 1512436 w 1512436"/>
                      <a:gd name="connsiteY2" fmla="*/ 1002317 h 1002317"/>
                      <a:gd name="connsiteX3" fmla="*/ 0 w 1512436"/>
                      <a:gd name="connsiteY3" fmla="*/ 1002317 h 1002317"/>
                      <a:gd name="connsiteX4" fmla="*/ 100012 w 1512436"/>
                      <a:gd name="connsiteY4" fmla="*/ 230792 h 1002317"/>
                      <a:gd name="connsiteX0" fmla="*/ 92869 w 1512436"/>
                      <a:gd name="connsiteY0" fmla="*/ 242574 h 1002193"/>
                      <a:gd name="connsiteX1" fmla="*/ 386105 w 1512436"/>
                      <a:gd name="connsiteY1" fmla="*/ 2069 h 1002193"/>
                      <a:gd name="connsiteX2" fmla="*/ 1512436 w 1512436"/>
                      <a:gd name="connsiteY2" fmla="*/ 1002193 h 1002193"/>
                      <a:gd name="connsiteX3" fmla="*/ 0 w 1512436"/>
                      <a:gd name="connsiteY3" fmla="*/ 1002193 h 1002193"/>
                      <a:gd name="connsiteX4" fmla="*/ 92869 w 1512436"/>
                      <a:gd name="connsiteY4" fmla="*/ 242574 h 1002193"/>
                      <a:gd name="connsiteX0" fmla="*/ 92869 w 1512436"/>
                      <a:gd name="connsiteY0" fmla="*/ 250528 h 1010147"/>
                      <a:gd name="connsiteX1" fmla="*/ 386105 w 1512436"/>
                      <a:gd name="connsiteY1" fmla="*/ 10023 h 1010147"/>
                      <a:gd name="connsiteX2" fmla="*/ 1512436 w 1512436"/>
                      <a:gd name="connsiteY2" fmla="*/ 1010147 h 1010147"/>
                      <a:gd name="connsiteX3" fmla="*/ 0 w 1512436"/>
                      <a:gd name="connsiteY3" fmla="*/ 1010147 h 1010147"/>
                      <a:gd name="connsiteX4" fmla="*/ 92869 w 1512436"/>
                      <a:gd name="connsiteY4" fmla="*/ 250528 h 1010147"/>
                      <a:gd name="connsiteX0" fmla="*/ 92869 w 1512436"/>
                      <a:gd name="connsiteY0" fmla="*/ 288421 h 1048040"/>
                      <a:gd name="connsiteX1" fmla="*/ 386105 w 1512436"/>
                      <a:gd name="connsiteY1" fmla="*/ 47916 h 1048040"/>
                      <a:gd name="connsiteX2" fmla="*/ 1512436 w 1512436"/>
                      <a:gd name="connsiteY2" fmla="*/ 1048040 h 1048040"/>
                      <a:gd name="connsiteX3" fmla="*/ 0 w 1512436"/>
                      <a:gd name="connsiteY3" fmla="*/ 1048040 h 1048040"/>
                      <a:gd name="connsiteX4" fmla="*/ 92869 w 1512436"/>
                      <a:gd name="connsiteY4" fmla="*/ 288421 h 1048040"/>
                      <a:gd name="connsiteX0" fmla="*/ 92869 w 1512436"/>
                      <a:gd name="connsiteY0" fmla="*/ 292593 h 1052212"/>
                      <a:gd name="connsiteX1" fmla="*/ 386105 w 1512436"/>
                      <a:gd name="connsiteY1" fmla="*/ 52088 h 1052212"/>
                      <a:gd name="connsiteX2" fmla="*/ 1512436 w 1512436"/>
                      <a:gd name="connsiteY2" fmla="*/ 1052212 h 1052212"/>
                      <a:gd name="connsiteX3" fmla="*/ 0 w 1512436"/>
                      <a:gd name="connsiteY3" fmla="*/ 1052212 h 1052212"/>
                      <a:gd name="connsiteX4" fmla="*/ 92869 w 1512436"/>
                      <a:gd name="connsiteY4" fmla="*/ 292593 h 1052212"/>
                      <a:gd name="connsiteX0" fmla="*/ 23206 w 1442773"/>
                      <a:gd name="connsiteY0" fmla="*/ 292593 h 1052212"/>
                      <a:gd name="connsiteX1" fmla="*/ 316442 w 1442773"/>
                      <a:gd name="connsiteY1" fmla="*/ 52088 h 1052212"/>
                      <a:gd name="connsiteX2" fmla="*/ 1442773 w 1442773"/>
                      <a:gd name="connsiteY2" fmla="*/ 1052212 h 1052212"/>
                      <a:gd name="connsiteX3" fmla="*/ 373250 w 1442773"/>
                      <a:gd name="connsiteY3" fmla="*/ 664069 h 1052212"/>
                      <a:gd name="connsiteX4" fmla="*/ 23206 w 1442773"/>
                      <a:gd name="connsiteY4" fmla="*/ 292593 h 1052212"/>
                      <a:gd name="connsiteX0" fmla="*/ 24706 w 1429985"/>
                      <a:gd name="connsiteY0" fmla="*/ 321824 h 1045724"/>
                      <a:gd name="connsiteX1" fmla="*/ 303654 w 1429985"/>
                      <a:gd name="connsiteY1" fmla="*/ 45600 h 1045724"/>
                      <a:gd name="connsiteX2" fmla="*/ 1429985 w 1429985"/>
                      <a:gd name="connsiteY2" fmla="*/ 1045724 h 1045724"/>
                      <a:gd name="connsiteX3" fmla="*/ 360462 w 1429985"/>
                      <a:gd name="connsiteY3" fmla="*/ 657581 h 1045724"/>
                      <a:gd name="connsiteX4" fmla="*/ 24706 w 1429985"/>
                      <a:gd name="connsiteY4" fmla="*/ 321824 h 1045724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87604 w 1457127"/>
                      <a:gd name="connsiteY3" fmla="*/ 656894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045037"/>
                      <a:gd name="connsiteX1" fmla="*/ 330796 w 1457127"/>
                      <a:gd name="connsiteY1" fmla="*/ 44913 h 1045037"/>
                      <a:gd name="connsiteX2" fmla="*/ 1457127 w 1457127"/>
                      <a:gd name="connsiteY2" fmla="*/ 1045037 h 1045037"/>
                      <a:gd name="connsiteX3" fmla="*/ 394748 w 1457127"/>
                      <a:gd name="connsiteY3" fmla="*/ 640225 h 1045037"/>
                      <a:gd name="connsiteX4" fmla="*/ 51848 w 1457127"/>
                      <a:gd name="connsiteY4" fmla="*/ 321137 h 1045037"/>
                      <a:gd name="connsiteX0" fmla="*/ 51848 w 1457127"/>
                      <a:gd name="connsiteY0" fmla="*/ 321137 h 1195057"/>
                      <a:gd name="connsiteX1" fmla="*/ 330796 w 1457127"/>
                      <a:gd name="connsiteY1" fmla="*/ 44913 h 1195057"/>
                      <a:gd name="connsiteX2" fmla="*/ 1457127 w 1457127"/>
                      <a:gd name="connsiteY2" fmla="*/ 1045037 h 1195057"/>
                      <a:gd name="connsiteX3" fmla="*/ 1063879 w 1457127"/>
                      <a:gd name="connsiteY3" fmla="*/ 1195057 h 1195057"/>
                      <a:gd name="connsiteX4" fmla="*/ 51848 w 1457127"/>
                      <a:gd name="connsiteY4" fmla="*/ 321137 h 1195057"/>
                      <a:gd name="connsiteX0" fmla="*/ 51848 w 1537748"/>
                      <a:gd name="connsiteY0" fmla="*/ 321137 h 1968963"/>
                      <a:gd name="connsiteX1" fmla="*/ 330796 w 1537748"/>
                      <a:gd name="connsiteY1" fmla="*/ 44913 h 1968963"/>
                      <a:gd name="connsiteX2" fmla="*/ 1457127 w 1537748"/>
                      <a:gd name="connsiteY2" fmla="*/ 1045037 h 1968963"/>
                      <a:gd name="connsiteX3" fmla="*/ 1537748 w 1537748"/>
                      <a:gd name="connsiteY3" fmla="*/ 1968963 h 1968963"/>
                      <a:gd name="connsiteX4" fmla="*/ 51848 w 1537748"/>
                      <a:gd name="connsiteY4" fmla="*/ 321137 h 1968963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1848 w 1499648"/>
                      <a:gd name="connsiteY4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464145 w 1499648"/>
                      <a:gd name="connsiteY4" fmla="*/ 83548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523677 w 1499648"/>
                      <a:gd name="connsiteY4" fmla="*/ 778338 h 1992775"/>
                      <a:gd name="connsiteX5" fmla="*/ 51848 w 1499648"/>
                      <a:gd name="connsiteY5" fmla="*/ 321137 h 1992775"/>
                      <a:gd name="connsiteX0" fmla="*/ 51848 w 1499648"/>
                      <a:gd name="connsiteY0" fmla="*/ 321137 h 2013066"/>
                      <a:gd name="connsiteX1" fmla="*/ 330796 w 1499648"/>
                      <a:gd name="connsiteY1" fmla="*/ 44913 h 2013066"/>
                      <a:gd name="connsiteX2" fmla="*/ 1457127 w 1499648"/>
                      <a:gd name="connsiteY2" fmla="*/ 1045037 h 2013066"/>
                      <a:gd name="connsiteX3" fmla="*/ 1499648 w 1499648"/>
                      <a:gd name="connsiteY3" fmla="*/ 1992775 h 2013066"/>
                      <a:gd name="connsiteX4" fmla="*/ 1149945 w 1499648"/>
                      <a:gd name="connsiteY4" fmla="*/ 1621301 h 2013066"/>
                      <a:gd name="connsiteX5" fmla="*/ 523677 w 1499648"/>
                      <a:gd name="connsiteY5" fmla="*/ 778338 h 2013066"/>
                      <a:gd name="connsiteX6" fmla="*/ 51848 w 1499648"/>
                      <a:gd name="connsiteY6" fmla="*/ 321137 h 2013066"/>
                      <a:gd name="connsiteX0" fmla="*/ 51848 w 1499648"/>
                      <a:gd name="connsiteY0" fmla="*/ 321137 h 2011202"/>
                      <a:gd name="connsiteX1" fmla="*/ 330796 w 1499648"/>
                      <a:gd name="connsiteY1" fmla="*/ 44913 h 2011202"/>
                      <a:gd name="connsiteX2" fmla="*/ 1457127 w 1499648"/>
                      <a:gd name="connsiteY2" fmla="*/ 1045037 h 2011202"/>
                      <a:gd name="connsiteX3" fmla="*/ 1499648 w 1499648"/>
                      <a:gd name="connsiteY3" fmla="*/ 1992775 h 2011202"/>
                      <a:gd name="connsiteX4" fmla="*/ 1197570 w 1499648"/>
                      <a:gd name="connsiteY4" fmla="*/ 1585583 h 2011202"/>
                      <a:gd name="connsiteX5" fmla="*/ 523677 w 1499648"/>
                      <a:gd name="connsiteY5" fmla="*/ 778338 h 2011202"/>
                      <a:gd name="connsiteX6" fmla="*/ 51848 w 1499648"/>
                      <a:gd name="connsiteY6" fmla="*/ 321137 h 2011202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197570 w 1499648"/>
                      <a:gd name="connsiteY4" fmla="*/ 1585583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23677 w 1499648"/>
                      <a:gd name="connsiteY5" fmla="*/ 778338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99648 w 1499648"/>
                      <a:gd name="connsiteY3" fmla="*/ 1992775 h 1992775"/>
                      <a:gd name="connsiteX4" fmla="*/ 1202333 w 1499648"/>
                      <a:gd name="connsiteY4" fmla="*/ 1578439 h 1992775"/>
                      <a:gd name="connsiteX5" fmla="*/ 507009 w 1499648"/>
                      <a:gd name="connsiteY5" fmla="*/ 792625 h 1992775"/>
                      <a:gd name="connsiteX6" fmla="*/ 51848 w 1499648"/>
                      <a:gd name="connsiteY6" fmla="*/ 321137 h 1992775"/>
                      <a:gd name="connsiteX0" fmla="*/ 51848 w 1499648"/>
                      <a:gd name="connsiteY0" fmla="*/ 321137 h 1992775"/>
                      <a:gd name="connsiteX1" fmla="*/ 330796 w 1499648"/>
                      <a:gd name="connsiteY1" fmla="*/ 44913 h 1992775"/>
                      <a:gd name="connsiteX2" fmla="*/ 1457127 w 1499648"/>
                      <a:gd name="connsiteY2" fmla="*/ 1045037 h 1992775"/>
                      <a:gd name="connsiteX3" fmla="*/ 1473795 w 1499648"/>
                      <a:gd name="connsiteY3" fmla="*/ 1485569 h 1992775"/>
                      <a:gd name="connsiteX4" fmla="*/ 1499648 w 1499648"/>
                      <a:gd name="connsiteY4" fmla="*/ 1992775 h 1992775"/>
                      <a:gd name="connsiteX5" fmla="*/ 1202333 w 1499648"/>
                      <a:gd name="connsiteY5" fmla="*/ 1578439 h 1992775"/>
                      <a:gd name="connsiteX6" fmla="*/ 507009 w 1499648"/>
                      <a:gd name="connsiteY6" fmla="*/ 792625 h 1992775"/>
                      <a:gd name="connsiteX7" fmla="*/ 51848 w 1499648"/>
                      <a:gd name="connsiteY7" fmla="*/ 321137 h 1992775"/>
                      <a:gd name="connsiteX0" fmla="*/ 51848 w 1757163"/>
                      <a:gd name="connsiteY0" fmla="*/ 321137 h 1992775"/>
                      <a:gd name="connsiteX1" fmla="*/ 330796 w 1757163"/>
                      <a:gd name="connsiteY1" fmla="*/ 44913 h 1992775"/>
                      <a:gd name="connsiteX2" fmla="*/ 1457127 w 1757163"/>
                      <a:gd name="connsiteY2" fmla="*/ 1045037 h 1992775"/>
                      <a:gd name="connsiteX3" fmla="*/ 1757163 w 1757163"/>
                      <a:gd name="connsiteY3" fmla="*/ 1604632 h 1992775"/>
                      <a:gd name="connsiteX4" fmla="*/ 1499648 w 1757163"/>
                      <a:gd name="connsiteY4" fmla="*/ 1992775 h 1992775"/>
                      <a:gd name="connsiteX5" fmla="*/ 1202333 w 1757163"/>
                      <a:gd name="connsiteY5" fmla="*/ 1578439 h 1992775"/>
                      <a:gd name="connsiteX6" fmla="*/ 507009 w 1757163"/>
                      <a:gd name="connsiteY6" fmla="*/ 792625 h 1992775"/>
                      <a:gd name="connsiteX7" fmla="*/ 51848 w 1757163"/>
                      <a:gd name="connsiteY7" fmla="*/ 321137 h 1992775"/>
                      <a:gd name="connsiteX0" fmla="*/ 51848 w 1761926"/>
                      <a:gd name="connsiteY0" fmla="*/ 321137 h 1992775"/>
                      <a:gd name="connsiteX1" fmla="*/ 330796 w 1761926"/>
                      <a:gd name="connsiteY1" fmla="*/ 44913 h 1992775"/>
                      <a:gd name="connsiteX2" fmla="*/ 1457127 w 1761926"/>
                      <a:gd name="connsiteY2" fmla="*/ 1045037 h 1992775"/>
                      <a:gd name="connsiteX3" fmla="*/ 1761926 w 1761926"/>
                      <a:gd name="connsiteY3" fmla="*/ 1599870 h 1992775"/>
                      <a:gd name="connsiteX4" fmla="*/ 1499648 w 1761926"/>
                      <a:gd name="connsiteY4" fmla="*/ 1992775 h 1992775"/>
                      <a:gd name="connsiteX5" fmla="*/ 1202333 w 1761926"/>
                      <a:gd name="connsiteY5" fmla="*/ 1578439 h 1992775"/>
                      <a:gd name="connsiteX6" fmla="*/ 507009 w 1761926"/>
                      <a:gd name="connsiteY6" fmla="*/ 792625 h 1992775"/>
                      <a:gd name="connsiteX7" fmla="*/ 51848 w 1761926"/>
                      <a:gd name="connsiteY7" fmla="*/ 321137 h 1992775"/>
                      <a:gd name="connsiteX0" fmla="*/ 51848 w 1772301"/>
                      <a:gd name="connsiteY0" fmla="*/ 321137 h 1992775"/>
                      <a:gd name="connsiteX1" fmla="*/ 330796 w 1772301"/>
                      <a:gd name="connsiteY1" fmla="*/ 44913 h 1992775"/>
                      <a:gd name="connsiteX2" fmla="*/ 1457127 w 1772301"/>
                      <a:gd name="connsiteY2" fmla="*/ 1045037 h 1992775"/>
                      <a:gd name="connsiteX3" fmla="*/ 1761926 w 1772301"/>
                      <a:gd name="connsiteY3" fmla="*/ 1599870 h 1992775"/>
                      <a:gd name="connsiteX4" fmla="*/ 1499648 w 1772301"/>
                      <a:gd name="connsiteY4" fmla="*/ 1992775 h 1992775"/>
                      <a:gd name="connsiteX5" fmla="*/ 1202333 w 1772301"/>
                      <a:gd name="connsiteY5" fmla="*/ 1578439 h 1992775"/>
                      <a:gd name="connsiteX6" fmla="*/ 507009 w 1772301"/>
                      <a:gd name="connsiteY6" fmla="*/ 792625 h 1992775"/>
                      <a:gd name="connsiteX7" fmla="*/ 51848 w 1772301"/>
                      <a:gd name="connsiteY7" fmla="*/ 321137 h 1992775"/>
                      <a:gd name="connsiteX0" fmla="*/ 51848 w 1771810"/>
                      <a:gd name="connsiteY0" fmla="*/ 321137 h 1978488"/>
                      <a:gd name="connsiteX1" fmla="*/ 330796 w 1771810"/>
                      <a:gd name="connsiteY1" fmla="*/ 44913 h 1978488"/>
                      <a:gd name="connsiteX2" fmla="*/ 1457127 w 1771810"/>
                      <a:gd name="connsiteY2" fmla="*/ 1045037 h 1978488"/>
                      <a:gd name="connsiteX3" fmla="*/ 1761926 w 1771810"/>
                      <a:gd name="connsiteY3" fmla="*/ 1599870 h 1978488"/>
                      <a:gd name="connsiteX4" fmla="*/ 1485361 w 1771810"/>
                      <a:gd name="connsiteY4" fmla="*/ 1978488 h 1978488"/>
                      <a:gd name="connsiteX5" fmla="*/ 1202333 w 1771810"/>
                      <a:gd name="connsiteY5" fmla="*/ 1578439 h 1978488"/>
                      <a:gd name="connsiteX6" fmla="*/ 507009 w 1771810"/>
                      <a:gd name="connsiteY6" fmla="*/ 792625 h 1978488"/>
                      <a:gd name="connsiteX7" fmla="*/ 51848 w 1771810"/>
                      <a:gd name="connsiteY7" fmla="*/ 321137 h 1978488"/>
                      <a:gd name="connsiteX0" fmla="*/ 51848 w 1825393"/>
                      <a:gd name="connsiteY0" fmla="*/ 321137 h 2062654"/>
                      <a:gd name="connsiteX1" fmla="*/ 330796 w 1825393"/>
                      <a:gd name="connsiteY1" fmla="*/ 44913 h 2062654"/>
                      <a:gd name="connsiteX2" fmla="*/ 1457127 w 1825393"/>
                      <a:gd name="connsiteY2" fmla="*/ 1045037 h 2062654"/>
                      <a:gd name="connsiteX3" fmla="*/ 1761926 w 1825393"/>
                      <a:gd name="connsiteY3" fmla="*/ 1599870 h 2062654"/>
                      <a:gd name="connsiteX4" fmla="*/ 1485361 w 1825393"/>
                      <a:gd name="connsiteY4" fmla="*/ 1978488 h 2062654"/>
                      <a:gd name="connsiteX5" fmla="*/ 1202333 w 1825393"/>
                      <a:gd name="connsiteY5" fmla="*/ 1578439 h 2062654"/>
                      <a:gd name="connsiteX6" fmla="*/ 507009 w 1825393"/>
                      <a:gd name="connsiteY6" fmla="*/ 792625 h 2062654"/>
                      <a:gd name="connsiteX7" fmla="*/ 51848 w 1825393"/>
                      <a:gd name="connsiteY7" fmla="*/ 321137 h 2062654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8293"/>
                      <a:gd name="connsiteY0" fmla="*/ 321137 h 2070732"/>
                      <a:gd name="connsiteX1" fmla="*/ 330796 w 1818293"/>
                      <a:gd name="connsiteY1" fmla="*/ 44913 h 2070732"/>
                      <a:gd name="connsiteX2" fmla="*/ 1457127 w 1818293"/>
                      <a:gd name="connsiteY2" fmla="*/ 1045037 h 2070732"/>
                      <a:gd name="connsiteX3" fmla="*/ 1761926 w 1818293"/>
                      <a:gd name="connsiteY3" fmla="*/ 1599870 h 2070732"/>
                      <a:gd name="connsiteX4" fmla="*/ 1485361 w 1818293"/>
                      <a:gd name="connsiteY4" fmla="*/ 1978488 h 2070732"/>
                      <a:gd name="connsiteX5" fmla="*/ 1202333 w 1818293"/>
                      <a:gd name="connsiteY5" fmla="*/ 1578439 h 2070732"/>
                      <a:gd name="connsiteX6" fmla="*/ 507009 w 1818293"/>
                      <a:gd name="connsiteY6" fmla="*/ 792625 h 2070732"/>
                      <a:gd name="connsiteX7" fmla="*/ 51848 w 1818293"/>
                      <a:gd name="connsiteY7" fmla="*/ 321137 h 207073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19998"/>
                      <a:gd name="connsiteY0" fmla="*/ 321137 h 2066752"/>
                      <a:gd name="connsiteX1" fmla="*/ 330796 w 1819998"/>
                      <a:gd name="connsiteY1" fmla="*/ 44913 h 2066752"/>
                      <a:gd name="connsiteX2" fmla="*/ 1457127 w 1819998"/>
                      <a:gd name="connsiteY2" fmla="*/ 1045037 h 2066752"/>
                      <a:gd name="connsiteX3" fmla="*/ 1761926 w 1819998"/>
                      <a:gd name="connsiteY3" fmla="*/ 1599870 h 2066752"/>
                      <a:gd name="connsiteX4" fmla="*/ 1490123 w 1819998"/>
                      <a:gd name="connsiteY4" fmla="*/ 1973726 h 2066752"/>
                      <a:gd name="connsiteX5" fmla="*/ 1202333 w 1819998"/>
                      <a:gd name="connsiteY5" fmla="*/ 1578439 h 2066752"/>
                      <a:gd name="connsiteX6" fmla="*/ 507009 w 1819998"/>
                      <a:gd name="connsiteY6" fmla="*/ 792625 h 2066752"/>
                      <a:gd name="connsiteX7" fmla="*/ 51848 w 1819998"/>
                      <a:gd name="connsiteY7" fmla="*/ 321137 h 2066752"/>
                      <a:gd name="connsiteX0" fmla="*/ 51848 w 1862368"/>
                      <a:gd name="connsiteY0" fmla="*/ 321137 h 2059769"/>
                      <a:gd name="connsiteX1" fmla="*/ 330796 w 1862368"/>
                      <a:gd name="connsiteY1" fmla="*/ 44913 h 2059769"/>
                      <a:gd name="connsiteX2" fmla="*/ 1457127 w 1862368"/>
                      <a:gd name="connsiteY2" fmla="*/ 1045037 h 2059769"/>
                      <a:gd name="connsiteX3" fmla="*/ 1761926 w 1862368"/>
                      <a:gd name="connsiteY3" fmla="*/ 1599870 h 2059769"/>
                      <a:gd name="connsiteX4" fmla="*/ 1490123 w 1862368"/>
                      <a:gd name="connsiteY4" fmla="*/ 1973726 h 2059769"/>
                      <a:gd name="connsiteX5" fmla="*/ 1202333 w 1862368"/>
                      <a:gd name="connsiteY5" fmla="*/ 1578439 h 2059769"/>
                      <a:gd name="connsiteX6" fmla="*/ 507009 w 1862368"/>
                      <a:gd name="connsiteY6" fmla="*/ 792625 h 2059769"/>
                      <a:gd name="connsiteX7" fmla="*/ 51848 w 1862368"/>
                      <a:gd name="connsiteY7" fmla="*/ 321137 h 2059769"/>
                      <a:gd name="connsiteX0" fmla="*/ 51848 w 1864451"/>
                      <a:gd name="connsiteY0" fmla="*/ 321137 h 2057027"/>
                      <a:gd name="connsiteX1" fmla="*/ 330796 w 1864451"/>
                      <a:gd name="connsiteY1" fmla="*/ 44913 h 2057027"/>
                      <a:gd name="connsiteX2" fmla="*/ 1457127 w 1864451"/>
                      <a:gd name="connsiteY2" fmla="*/ 1045037 h 2057027"/>
                      <a:gd name="connsiteX3" fmla="*/ 1761926 w 1864451"/>
                      <a:gd name="connsiteY3" fmla="*/ 1599870 h 2057027"/>
                      <a:gd name="connsiteX4" fmla="*/ 1490123 w 1864451"/>
                      <a:gd name="connsiteY4" fmla="*/ 1973726 h 2057027"/>
                      <a:gd name="connsiteX5" fmla="*/ 1202333 w 1864451"/>
                      <a:gd name="connsiteY5" fmla="*/ 1578439 h 2057027"/>
                      <a:gd name="connsiteX6" fmla="*/ 507009 w 1864451"/>
                      <a:gd name="connsiteY6" fmla="*/ 792625 h 2057027"/>
                      <a:gd name="connsiteX7" fmla="*/ 51848 w 1864451"/>
                      <a:gd name="connsiteY7" fmla="*/ 321137 h 2057027"/>
                      <a:gd name="connsiteX0" fmla="*/ 51848 w 1847751"/>
                      <a:gd name="connsiteY0" fmla="*/ 321137 h 2075784"/>
                      <a:gd name="connsiteX1" fmla="*/ 330796 w 1847751"/>
                      <a:gd name="connsiteY1" fmla="*/ 44913 h 2075784"/>
                      <a:gd name="connsiteX2" fmla="*/ 1457127 w 1847751"/>
                      <a:gd name="connsiteY2" fmla="*/ 1045037 h 2075784"/>
                      <a:gd name="connsiteX3" fmla="*/ 1761926 w 1847751"/>
                      <a:gd name="connsiteY3" fmla="*/ 1599870 h 2075784"/>
                      <a:gd name="connsiteX4" fmla="*/ 1490123 w 1847751"/>
                      <a:gd name="connsiteY4" fmla="*/ 1973726 h 2075784"/>
                      <a:gd name="connsiteX5" fmla="*/ 1202333 w 1847751"/>
                      <a:gd name="connsiteY5" fmla="*/ 1578439 h 2075784"/>
                      <a:gd name="connsiteX6" fmla="*/ 507009 w 1847751"/>
                      <a:gd name="connsiteY6" fmla="*/ 792625 h 2075784"/>
                      <a:gd name="connsiteX7" fmla="*/ 51848 w 1847751"/>
                      <a:gd name="connsiteY7" fmla="*/ 321137 h 2075784"/>
                      <a:gd name="connsiteX0" fmla="*/ 51848 w 1847207"/>
                      <a:gd name="connsiteY0" fmla="*/ 321137 h 2085765"/>
                      <a:gd name="connsiteX1" fmla="*/ 330796 w 1847207"/>
                      <a:gd name="connsiteY1" fmla="*/ 44913 h 2085765"/>
                      <a:gd name="connsiteX2" fmla="*/ 1457127 w 1847207"/>
                      <a:gd name="connsiteY2" fmla="*/ 1045037 h 2085765"/>
                      <a:gd name="connsiteX3" fmla="*/ 1761926 w 1847207"/>
                      <a:gd name="connsiteY3" fmla="*/ 1599870 h 2085765"/>
                      <a:gd name="connsiteX4" fmla="*/ 1490123 w 1847207"/>
                      <a:gd name="connsiteY4" fmla="*/ 1973726 h 2085765"/>
                      <a:gd name="connsiteX5" fmla="*/ 1202333 w 1847207"/>
                      <a:gd name="connsiteY5" fmla="*/ 1578439 h 2085765"/>
                      <a:gd name="connsiteX6" fmla="*/ 507009 w 1847207"/>
                      <a:gd name="connsiteY6" fmla="*/ 792625 h 2085765"/>
                      <a:gd name="connsiteX7" fmla="*/ 51848 w 1847207"/>
                      <a:gd name="connsiteY7" fmla="*/ 321137 h 2085765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457127 w 1862021"/>
                      <a:gd name="connsiteY2" fmla="*/ 1045037 h 2091956"/>
                      <a:gd name="connsiteX3" fmla="*/ 1761926 w 1862021"/>
                      <a:gd name="connsiteY3" fmla="*/ 1599870 h 2091956"/>
                      <a:gd name="connsiteX4" fmla="*/ 1490123 w 1862021"/>
                      <a:gd name="connsiteY4" fmla="*/ 1973726 h 2091956"/>
                      <a:gd name="connsiteX5" fmla="*/ 1202333 w 1862021"/>
                      <a:gd name="connsiteY5" fmla="*/ 1578439 h 2091956"/>
                      <a:gd name="connsiteX6" fmla="*/ 507009 w 1862021"/>
                      <a:gd name="connsiteY6" fmla="*/ 792625 h 2091956"/>
                      <a:gd name="connsiteX7" fmla="*/ 51848 w 1862021"/>
                      <a:gd name="connsiteY7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1848 w 1862021"/>
                      <a:gd name="connsiteY0" fmla="*/ 321137 h 2091956"/>
                      <a:gd name="connsiteX1" fmla="*/ 330796 w 1862021"/>
                      <a:gd name="connsiteY1" fmla="*/ 44913 h 2091956"/>
                      <a:gd name="connsiteX2" fmla="*/ 1761926 w 1862021"/>
                      <a:gd name="connsiteY2" fmla="*/ 1599870 h 2091956"/>
                      <a:gd name="connsiteX3" fmla="*/ 1490123 w 1862021"/>
                      <a:gd name="connsiteY3" fmla="*/ 1973726 h 2091956"/>
                      <a:gd name="connsiteX4" fmla="*/ 1202333 w 1862021"/>
                      <a:gd name="connsiteY4" fmla="*/ 1578439 h 2091956"/>
                      <a:gd name="connsiteX5" fmla="*/ 507009 w 1862021"/>
                      <a:gd name="connsiteY5" fmla="*/ 792625 h 2091956"/>
                      <a:gd name="connsiteX6" fmla="*/ 51848 w 1862021"/>
                      <a:gd name="connsiteY6" fmla="*/ 321137 h 2091956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3158 w 1863331"/>
                      <a:gd name="connsiteY0" fmla="*/ 327203 h 2098022"/>
                      <a:gd name="connsiteX1" fmla="*/ 332106 w 1863331"/>
                      <a:gd name="connsiteY1" fmla="*/ 50979 h 2098022"/>
                      <a:gd name="connsiteX2" fmla="*/ 1763236 w 1863331"/>
                      <a:gd name="connsiteY2" fmla="*/ 1605936 h 2098022"/>
                      <a:gd name="connsiteX3" fmla="*/ 1491433 w 1863331"/>
                      <a:gd name="connsiteY3" fmla="*/ 1979792 h 2098022"/>
                      <a:gd name="connsiteX4" fmla="*/ 1203643 w 1863331"/>
                      <a:gd name="connsiteY4" fmla="*/ 1584505 h 2098022"/>
                      <a:gd name="connsiteX5" fmla="*/ 508319 w 1863331"/>
                      <a:gd name="connsiteY5" fmla="*/ 798691 h 2098022"/>
                      <a:gd name="connsiteX6" fmla="*/ 53158 w 1863331"/>
                      <a:gd name="connsiteY6" fmla="*/ 327203 h 2098022"/>
                      <a:gd name="connsiteX0" fmla="*/ 52066 w 1869383"/>
                      <a:gd name="connsiteY0" fmla="*/ 327203 h 2098022"/>
                      <a:gd name="connsiteX1" fmla="*/ 338158 w 1869383"/>
                      <a:gd name="connsiteY1" fmla="*/ 50979 h 2098022"/>
                      <a:gd name="connsiteX2" fmla="*/ 1769288 w 1869383"/>
                      <a:gd name="connsiteY2" fmla="*/ 1605936 h 2098022"/>
                      <a:gd name="connsiteX3" fmla="*/ 1497485 w 1869383"/>
                      <a:gd name="connsiteY3" fmla="*/ 1979792 h 2098022"/>
                      <a:gd name="connsiteX4" fmla="*/ 1209695 w 1869383"/>
                      <a:gd name="connsiteY4" fmla="*/ 1584505 h 2098022"/>
                      <a:gd name="connsiteX5" fmla="*/ 514371 w 1869383"/>
                      <a:gd name="connsiteY5" fmla="*/ 798691 h 2098022"/>
                      <a:gd name="connsiteX6" fmla="*/ 52066 w 1869383"/>
                      <a:gd name="connsiteY6" fmla="*/ 327203 h 2098022"/>
                      <a:gd name="connsiteX0" fmla="*/ 44136 w 1861453"/>
                      <a:gd name="connsiteY0" fmla="*/ 321408 h 2092227"/>
                      <a:gd name="connsiteX1" fmla="*/ 330228 w 1861453"/>
                      <a:gd name="connsiteY1" fmla="*/ 45184 h 2092227"/>
                      <a:gd name="connsiteX2" fmla="*/ 1761358 w 1861453"/>
                      <a:gd name="connsiteY2" fmla="*/ 1600141 h 2092227"/>
                      <a:gd name="connsiteX3" fmla="*/ 1489555 w 1861453"/>
                      <a:gd name="connsiteY3" fmla="*/ 1973997 h 2092227"/>
                      <a:gd name="connsiteX4" fmla="*/ 1201765 w 1861453"/>
                      <a:gd name="connsiteY4" fmla="*/ 1578710 h 2092227"/>
                      <a:gd name="connsiteX5" fmla="*/ 506441 w 1861453"/>
                      <a:gd name="connsiteY5" fmla="*/ 792896 h 2092227"/>
                      <a:gd name="connsiteX6" fmla="*/ 44136 w 1861453"/>
                      <a:gd name="connsiteY6" fmla="*/ 321408 h 2092227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508659 w 1863671"/>
                      <a:gd name="connsiteY5" fmla="*/ 804723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61848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363403 w 1863671"/>
                      <a:gd name="connsiteY5" fmla="*/ 647561 h 2104054"/>
                      <a:gd name="connsiteX6" fmla="*/ 46354 w 1863671"/>
                      <a:gd name="connsiteY6" fmla="*/ 333235 h 2104054"/>
                      <a:gd name="connsiteX0" fmla="*/ 46354 w 1863671"/>
                      <a:gd name="connsiteY0" fmla="*/ 333235 h 2104054"/>
                      <a:gd name="connsiteX1" fmla="*/ 332446 w 1863671"/>
                      <a:gd name="connsiteY1" fmla="*/ 57011 h 2104054"/>
                      <a:gd name="connsiteX2" fmla="*/ 1763576 w 1863671"/>
                      <a:gd name="connsiteY2" fmla="*/ 1611968 h 2104054"/>
                      <a:gd name="connsiteX3" fmla="*/ 1491773 w 1863671"/>
                      <a:gd name="connsiteY3" fmla="*/ 1985824 h 2104054"/>
                      <a:gd name="connsiteX4" fmla="*/ 1203983 w 1863671"/>
                      <a:gd name="connsiteY4" fmla="*/ 1590537 h 2104054"/>
                      <a:gd name="connsiteX5" fmla="*/ 682487 w 1863671"/>
                      <a:gd name="connsiteY5" fmla="*/ 1014273 h 2104054"/>
                      <a:gd name="connsiteX6" fmla="*/ 363403 w 1863671"/>
                      <a:gd name="connsiteY6" fmla="*/ 647561 h 2104054"/>
                      <a:gd name="connsiteX7" fmla="*/ 46354 w 1863671"/>
                      <a:gd name="connsiteY7" fmla="*/ 333235 h 2104054"/>
                      <a:gd name="connsiteX0" fmla="*/ 172652 w 1989969"/>
                      <a:gd name="connsiteY0" fmla="*/ 333235 h 2104054"/>
                      <a:gd name="connsiteX1" fmla="*/ 458744 w 1989969"/>
                      <a:gd name="connsiteY1" fmla="*/ 57011 h 2104054"/>
                      <a:gd name="connsiteX2" fmla="*/ 1889874 w 1989969"/>
                      <a:gd name="connsiteY2" fmla="*/ 1611968 h 2104054"/>
                      <a:gd name="connsiteX3" fmla="*/ 1618071 w 1989969"/>
                      <a:gd name="connsiteY3" fmla="*/ 1985824 h 2104054"/>
                      <a:gd name="connsiteX4" fmla="*/ 1330281 w 1989969"/>
                      <a:gd name="connsiteY4" fmla="*/ 1590537 h 2104054"/>
                      <a:gd name="connsiteX5" fmla="*/ 18210 w 1989969"/>
                      <a:gd name="connsiteY5" fmla="*/ 578504 h 2104054"/>
                      <a:gd name="connsiteX6" fmla="*/ 489701 w 1989969"/>
                      <a:gd name="connsiteY6" fmla="*/ 647561 h 2104054"/>
                      <a:gd name="connsiteX7" fmla="*/ 172652 w 198996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0 w 1971759"/>
                      <a:gd name="connsiteY5" fmla="*/ 578504 h 2104054"/>
                      <a:gd name="connsiteX6" fmla="*/ 471491 w 1971759"/>
                      <a:gd name="connsiteY6" fmla="*/ 647561 h 2104054"/>
                      <a:gd name="connsiteX7" fmla="*/ 154442 w 1971759"/>
                      <a:gd name="connsiteY7" fmla="*/ 333235 h 2104054"/>
                      <a:gd name="connsiteX0" fmla="*/ 154442 w 1971759"/>
                      <a:gd name="connsiteY0" fmla="*/ 333235 h 2104054"/>
                      <a:gd name="connsiteX1" fmla="*/ 440534 w 1971759"/>
                      <a:gd name="connsiteY1" fmla="*/ 57011 h 2104054"/>
                      <a:gd name="connsiteX2" fmla="*/ 1871664 w 1971759"/>
                      <a:gd name="connsiteY2" fmla="*/ 1611968 h 2104054"/>
                      <a:gd name="connsiteX3" fmla="*/ 1599861 w 1971759"/>
                      <a:gd name="connsiteY3" fmla="*/ 1985824 h 2104054"/>
                      <a:gd name="connsiteX4" fmla="*/ 1312071 w 1971759"/>
                      <a:gd name="connsiteY4" fmla="*/ 1590537 h 2104054"/>
                      <a:gd name="connsiteX5" fmla="*/ 957262 w 1971759"/>
                      <a:gd name="connsiteY5" fmla="*/ 1302404 h 2104054"/>
                      <a:gd name="connsiteX6" fmla="*/ 0 w 1971759"/>
                      <a:gd name="connsiteY6" fmla="*/ 578504 h 2104054"/>
                      <a:gd name="connsiteX7" fmla="*/ 471491 w 1971759"/>
                      <a:gd name="connsiteY7" fmla="*/ 647561 h 2104054"/>
                      <a:gd name="connsiteX8" fmla="*/ 154442 w 1971759"/>
                      <a:gd name="connsiteY8" fmla="*/ 333235 h 2104054"/>
                      <a:gd name="connsiteX0" fmla="*/ 154442 w 1971759"/>
                      <a:gd name="connsiteY0" fmla="*/ 333235 h 2146989"/>
                      <a:gd name="connsiteX1" fmla="*/ 440534 w 1971759"/>
                      <a:gd name="connsiteY1" fmla="*/ 57011 h 2146989"/>
                      <a:gd name="connsiteX2" fmla="*/ 1871664 w 1971759"/>
                      <a:gd name="connsiteY2" fmla="*/ 1611968 h 2146989"/>
                      <a:gd name="connsiteX3" fmla="*/ 1599861 w 1971759"/>
                      <a:gd name="connsiteY3" fmla="*/ 1985824 h 2146989"/>
                      <a:gd name="connsiteX4" fmla="*/ 1312071 w 1971759"/>
                      <a:gd name="connsiteY4" fmla="*/ 1590537 h 2146989"/>
                      <a:gd name="connsiteX5" fmla="*/ 1381125 w 1971759"/>
                      <a:gd name="connsiteY5" fmla="*/ 2123935 h 2146989"/>
                      <a:gd name="connsiteX6" fmla="*/ 0 w 1971759"/>
                      <a:gd name="connsiteY6" fmla="*/ 578504 h 2146989"/>
                      <a:gd name="connsiteX7" fmla="*/ 471491 w 1971759"/>
                      <a:gd name="connsiteY7" fmla="*/ 647561 h 2146989"/>
                      <a:gd name="connsiteX8" fmla="*/ 154442 w 1971759"/>
                      <a:gd name="connsiteY8" fmla="*/ 333235 h 2146989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71759"/>
                      <a:gd name="connsiteY0" fmla="*/ 333235 h 2123935"/>
                      <a:gd name="connsiteX1" fmla="*/ 440534 w 1971759"/>
                      <a:gd name="connsiteY1" fmla="*/ 57011 h 2123935"/>
                      <a:gd name="connsiteX2" fmla="*/ 1871664 w 1971759"/>
                      <a:gd name="connsiteY2" fmla="*/ 1611968 h 2123935"/>
                      <a:gd name="connsiteX3" fmla="*/ 1599861 w 1971759"/>
                      <a:gd name="connsiteY3" fmla="*/ 1985824 h 2123935"/>
                      <a:gd name="connsiteX4" fmla="*/ 1312071 w 1971759"/>
                      <a:gd name="connsiteY4" fmla="*/ 1590537 h 2123935"/>
                      <a:gd name="connsiteX5" fmla="*/ 1381125 w 1971759"/>
                      <a:gd name="connsiteY5" fmla="*/ 2123935 h 2123935"/>
                      <a:gd name="connsiteX6" fmla="*/ 0 w 1971759"/>
                      <a:gd name="connsiteY6" fmla="*/ 578504 h 2123935"/>
                      <a:gd name="connsiteX7" fmla="*/ 471491 w 1971759"/>
                      <a:gd name="connsiteY7" fmla="*/ 647561 h 2123935"/>
                      <a:gd name="connsiteX8" fmla="*/ 154442 w 1971759"/>
                      <a:gd name="connsiteY8" fmla="*/ 333235 h 2123935"/>
                      <a:gd name="connsiteX0" fmla="*/ 154442 w 1961177"/>
                      <a:gd name="connsiteY0" fmla="*/ 333235 h 2123935"/>
                      <a:gd name="connsiteX1" fmla="*/ 440534 w 1961177"/>
                      <a:gd name="connsiteY1" fmla="*/ 57011 h 2123935"/>
                      <a:gd name="connsiteX2" fmla="*/ 1871664 w 1961177"/>
                      <a:gd name="connsiteY2" fmla="*/ 1611968 h 2123935"/>
                      <a:gd name="connsiteX3" fmla="*/ 1599861 w 1961177"/>
                      <a:gd name="connsiteY3" fmla="*/ 1985824 h 2123935"/>
                      <a:gd name="connsiteX4" fmla="*/ 1312071 w 1961177"/>
                      <a:gd name="connsiteY4" fmla="*/ 1590537 h 2123935"/>
                      <a:gd name="connsiteX5" fmla="*/ 1381125 w 1961177"/>
                      <a:gd name="connsiteY5" fmla="*/ 2123935 h 2123935"/>
                      <a:gd name="connsiteX6" fmla="*/ 0 w 1961177"/>
                      <a:gd name="connsiteY6" fmla="*/ 578504 h 2123935"/>
                      <a:gd name="connsiteX7" fmla="*/ 471491 w 1961177"/>
                      <a:gd name="connsiteY7" fmla="*/ 647561 h 2123935"/>
                      <a:gd name="connsiteX8" fmla="*/ 154442 w 1961177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69642"/>
                      <a:gd name="connsiteY0" fmla="*/ 333235 h 2123935"/>
                      <a:gd name="connsiteX1" fmla="*/ 440534 w 1969642"/>
                      <a:gd name="connsiteY1" fmla="*/ 57011 h 2123935"/>
                      <a:gd name="connsiteX2" fmla="*/ 1871664 w 1969642"/>
                      <a:gd name="connsiteY2" fmla="*/ 1611968 h 2123935"/>
                      <a:gd name="connsiteX3" fmla="*/ 1599861 w 1969642"/>
                      <a:gd name="connsiteY3" fmla="*/ 1985824 h 2123935"/>
                      <a:gd name="connsiteX4" fmla="*/ 1312071 w 1969642"/>
                      <a:gd name="connsiteY4" fmla="*/ 1590537 h 2123935"/>
                      <a:gd name="connsiteX5" fmla="*/ 1381125 w 1969642"/>
                      <a:gd name="connsiteY5" fmla="*/ 2123935 h 2123935"/>
                      <a:gd name="connsiteX6" fmla="*/ 0 w 1969642"/>
                      <a:gd name="connsiteY6" fmla="*/ 578504 h 2123935"/>
                      <a:gd name="connsiteX7" fmla="*/ 471491 w 1969642"/>
                      <a:gd name="connsiteY7" fmla="*/ 647561 h 2123935"/>
                      <a:gd name="connsiteX8" fmla="*/ 154442 w 1969642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54442 w 1971393"/>
                      <a:gd name="connsiteY0" fmla="*/ 333235 h 2123935"/>
                      <a:gd name="connsiteX1" fmla="*/ 440534 w 1971393"/>
                      <a:gd name="connsiteY1" fmla="*/ 57011 h 2123935"/>
                      <a:gd name="connsiteX2" fmla="*/ 1874045 w 1971393"/>
                      <a:gd name="connsiteY2" fmla="*/ 1590536 h 2123935"/>
                      <a:gd name="connsiteX3" fmla="*/ 1599861 w 1971393"/>
                      <a:gd name="connsiteY3" fmla="*/ 1985824 h 2123935"/>
                      <a:gd name="connsiteX4" fmla="*/ 1312071 w 1971393"/>
                      <a:gd name="connsiteY4" fmla="*/ 1590537 h 2123935"/>
                      <a:gd name="connsiteX5" fmla="*/ 1381125 w 1971393"/>
                      <a:gd name="connsiteY5" fmla="*/ 2123935 h 2123935"/>
                      <a:gd name="connsiteX6" fmla="*/ 0 w 1971393"/>
                      <a:gd name="connsiteY6" fmla="*/ 578504 h 2123935"/>
                      <a:gd name="connsiteX7" fmla="*/ 471491 w 1971393"/>
                      <a:gd name="connsiteY7" fmla="*/ 647561 h 2123935"/>
                      <a:gd name="connsiteX8" fmla="*/ 154442 w 1971393"/>
                      <a:gd name="connsiteY8" fmla="*/ 333235 h 2123935"/>
                      <a:gd name="connsiteX0" fmla="*/ 160347 w 1977298"/>
                      <a:gd name="connsiteY0" fmla="*/ 333235 h 2123935"/>
                      <a:gd name="connsiteX1" fmla="*/ 446439 w 1977298"/>
                      <a:gd name="connsiteY1" fmla="*/ 57011 h 2123935"/>
                      <a:gd name="connsiteX2" fmla="*/ 1879950 w 1977298"/>
                      <a:gd name="connsiteY2" fmla="*/ 1590536 h 2123935"/>
                      <a:gd name="connsiteX3" fmla="*/ 1605766 w 1977298"/>
                      <a:gd name="connsiteY3" fmla="*/ 1985824 h 2123935"/>
                      <a:gd name="connsiteX4" fmla="*/ 1317976 w 1977298"/>
                      <a:gd name="connsiteY4" fmla="*/ 1590537 h 2123935"/>
                      <a:gd name="connsiteX5" fmla="*/ 1387030 w 1977298"/>
                      <a:gd name="connsiteY5" fmla="*/ 2123935 h 2123935"/>
                      <a:gd name="connsiteX6" fmla="*/ 1 w 1977298"/>
                      <a:gd name="connsiteY6" fmla="*/ 590305 h 2123935"/>
                      <a:gd name="connsiteX7" fmla="*/ 477396 w 1977298"/>
                      <a:gd name="connsiteY7" fmla="*/ 647561 h 2123935"/>
                      <a:gd name="connsiteX8" fmla="*/ 160347 w 1977298"/>
                      <a:gd name="connsiteY8" fmla="*/ 333235 h 2123935"/>
                      <a:gd name="connsiteX0" fmla="*/ 160347 w 1977298"/>
                      <a:gd name="connsiteY0" fmla="*/ 333235 h 2131017"/>
                      <a:gd name="connsiteX1" fmla="*/ 446439 w 1977298"/>
                      <a:gd name="connsiteY1" fmla="*/ 57011 h 2131017"/>
                      <a:gd name="connsiteX2" fmla="*/ 1879950 w 1977298"/>
                      <a:gd name="connsiteY2" fmla="*/ 1590536 h 2131017"/>
                      <a:gd name="connsiteX3" fmla="*/ 1605766 w 1977298"/>
                      <a:gd name="connsiteY3" fmla="*/ 1985824 h 2131017"/>
                      <a:gd name="connsiteX4" fmla="*/ 1317976 w 1977298"/>
                      <a:gd name="connsiteY4" fmla="*/ 1590537 h 2131017"/>
                      <a:gd name="connsiteX5" fmla="*/ 1377586 w 1977298"/>
                      <a:gd name="connsiteY5" fmla="*/ 2131018 h 2131017"/>
                      <a:gd name="connsiteX6" fmla="*/ 1 w 1977298"/>
                      <a:gd name="connsiteY6" fmla="*/ 590305 h 2131017"/>
                      <a:gd name="connsiteX7" fmla="*/ 477396 w 1977298"/>
                      <a:gd name="connsiteY7" fmla="*/ 647561 h 2131017"/>
                      <a:gd name="connsiteX8" fmla="*/ 160347 w 1977298"/>
                      <a:gd name="connsiteY8" fmla="*/ 333235 h 213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7298" h="2131017">
                        <a:moveTo>
                          <a:pt x="160347" y="333235"/>
                        </a:moveTo>
                        <a:cubicBezTo>
                          <a:pt x="31873" y="114160"/>
                          <a:pt x="184388" y="-107294"/>
                          <a:pt x="446439" y="57011"/>
                        </a:cubicBezTo>
                        <a:cubicBezTo>
                          <a:pt x="881470" y="320138"/>
                          <a:pt x="1512898" y="933311"/>
                          <a:pt x="1879950" y="1590536"/>
                        </a:cubicBezTo>
                        <a:cubicBezTo>
                          <a:pt x="2073511" y="1907242"/>
                          <a:pt x="1976560" y="2307293"/>
                          <a:pt x="1605766" y="1985824"/>
                        </a:cubicBezTo>
                        <a:cubicBezTo>
                          <a:pt x="1506944" y="1891368"/>
                          <a:pt x="1437775" y="1754843"/>
                          <a:pt x="1317976" y="1590537"/>
                        </a:cubicBezTo>
                        <a:cubicBezTo>
                          <a:pt x="1372801" y="1688565"/>
                          <a:pt x="1439101" y="2028227"/>
                          <a:pt x="1377586" y="2131018"/>
                        </a:cubicBezTo>
                        <a:cubicBezTo>
                          <a:pt x="1244633" y="1450378"/>
                          <a:pt x="576264" y="818508"/>
                          <a:pt x="1" y="590305"/>
                        </a:cubicBezTo>
                        <a:cubicBezTo>
                          <a:pt x="176609" y="535535"/>
                          <a:pt x="378630" y="608666"/>
                          <a:pt x="477396" y="647561"/>
                        </a:cubicBezTo>
                        <a:cubicBezTo>
                          <a:pt x="395639" y="566598"/>
                          <a:pt x="196860" y="436424"/>
                          <a:pt x="160347" y="33323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Rectangle 4">
                    <a:extLst>
                      <a:ext uri="{FF2B5EF4-FFF2-40B4-BE49-F238E27FC236}">
                        <a16:creationId xmlns:a16="http://schemas.microsoft.com/office/drawing/2014/main" id="{B046310B-D83A-4A5B-8FEF-06531EF0D38D}"/>
                      </a:ext>
                    </a:extLst>
                  </p:cNvPr>
                  <p:cNvSpPr/>
                  <p:nvPr/>
                </p:nvSpPr>
                <p:spPr>
                  <a:xfrm rot="7612051">
                    <a:off x="5270656" y="5293434"/>
                    <a:ext cx="272435" cy="22725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Rectangle 4">
                    <a:extLst>
                      <a:ext uri="{FF2B5EF4-FFF2-40B4-BE49-F238E27FC236}">
                        <a16:creationId xmlns:a16="http://schemas.microsoft.com/office/drawing/2014/main" id="{34967BBC-F7D8-4D02-BE3F-E02D5FC58749}"/>
                      </a:ext>
                    </a:extLst>
                  </p:cNvPr>
                  <p:cNvSpPr/>
                  <p:nvPr/>
                </p:nvSpPr>
                <p:spPr>
                  <a:xfrm rot="7612051">
                    <a:off x="4162483" y="5286525"/>
                    <a:ext cx="311845" cy="314471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30178 w 695343"/>
                      <a:gd name="connsiteY0" fmla="*/ 369357 h 785109"/>
                      <a:gd name="connsiteX1" fmla="*/ 387365 w 695343"/>
                      <a:gd name="connsiteY1" fmla="*/ 59795 h 785109"/>
                      <a:gd name="connsiteX2" fmla="*/ 613585 w 695343"/>
                      <a:gd name="connsiteY2" fmla="*/ 293157 h 785109"/>
                      <a:gd name="connsiteX3" fmla="*/ 115280 w 695343"/>
                      <a:gd name="connsiteY3" fmla="*/ 782558 h 785109"/>
                      <a:gd name="connsiteX4" fmla="*/ 30178 w 695343"/>
                      <a:gd name="connsiteY4" fmla="*/ 369357 h 785109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23471 w 709737"/>
                      <a:gd name="connsiteY0" fmla="*/ 467831 h 785914"/>
                      <a:gd name="connsiteX1" fmla="*/ 401759 w 709737"/>
                      <a:gd name="connsiteY1" fmla="*/ 59795 h 785914"/>
                      <a:gd name="connsiteX2" fmla="*/ 627979 w 709737"/>
                      <a:gd name="connsiteY2" fmla="*/ 293157 h 785914"/>
                      <a:gd name="connsiteX3" fmla="*/ 129674 w 709737"/>
                      <a:gd name="connsiteY3" fmla="*/ 782558 h 785914"/>
                      <a:gd name="connsiteX4" fmla="*/ 23471 w 709737"/>
                      <a:gd name="connsiteY4" fmla="*/ 467831 h 785914"/>
                      <a:gd name="connsiteX0" fmla="*/ 13091 w 755627"/>
                      <a:gd name="connsiteY0" fmla="*/ 608508 h 788636"/>
                      <a:gd name="connsiteX1" fmla="*/ 447649 w 755627"/>
                      <a:gd name="connsiteY1" fmla="*/ 59795 h 788636"/>
                      <a:gd name="connsiteX2" fmla="*/ 673869 w 755627"/>
                      <a:gd name="connsiteY2" fmla="*/ 293157 h 788636"/>
                      <a:gd name="connsiteX3" fmla="*/ 175564 w 755627"/>
                      <a:gd name="connsiteY3" fmla="*/ 782558 h 788636"/>
                      <a:gd name="connsiteX4" fmla="*/ 13091 w 755627"/>
                      <a:gd name="connsiteY4" fmla="*/ 608508 h 788636"/>
                      <a:gd name="connsiteX0" fmla="*/ 33465 w 776001"/>
                      <a:gd name="connsiteY0" fmla="*/ 608508 h 787482"/>
                      <a:gd name="connsiteX1" fmla="*/ 468023 w 776001"/>
                      <a:gd name="connsiteY1" fmla="*/ 59795 h 787482"/>
                      <a:gd name="connsiteX2" fmla="*/ 694243 w 776001"/>
                      <a:gd name="connsiteY2" fmla="*/ 293157 h 787482"/>
                      <a:gd name="connsiteX3" fmla="*/ 195938 w 776001"/>
                      <a:gd name="connsiteY3" fmla="*/ 782558 h 787482"/>
                      <a:gd name="connsiteX4" fmla="*/ 33465 w 776001"/>
                      <a:gd name="connsiteY4" fmla="*/ 608508 h 787482"/>
                      <a:gd name="connsiteX0" fmla="*/ 33465 w 776001"/>
                      <a:gd name="connsiteY0" fmla="*/ 596443 h 775417"/>
                      <a:gd name="connsiteX1" fmla="*/ 468023 w 776001"/>
                      <a:gd name="connsiteY1" fmla="*/ 61797 h 775417"/>
                      <a:gd name="connsiteX2" fmla="*/ 694243 w 776001"/>
                      <a:gd name="connsiteY2" fmla="*/ 281092 h 775417"/>
                      <a:gd name="connsiteX3" fmla="*/ 195938 w 776001"/>
                      <a:gd name="connsiteY3" fmla="*/ 770493 h 775417"/>
                      <a:gd name="connsiteX4" fmla="*/ 33465 w 776001"/>
                      <a:gd name="connsiteY4" fmla="*/ 596443 h 775417"/>
                      <a:gd name="connsiteX0" fmla="*/ 33465 w 766898"/>
                      <a:gd name="connsiteY0" fmla="*/ 601405 h 780379"/>
                      <a:gd name="connsiteX1" fmla="*/ 468023 w 766898"/>
                      <a:gd name="connsiteY1" fmla="*/ 66759 h 780379"/>
                      <a:gd name="connsiteX2" fmla="*/ 694243 w 766898"/>
                      <a:gd name="connsiteY2" fmla="*/ 286054 h 780379"/>
                      <a:gd name="connsiteX3" fmla="*/ 195938 w 766898"/>
                      <a:gd name="connsiteY3" fmla="*/ 775455 h 780379"/>
                      <a:gd name="connsiteX4" fmla="*/ 33465 w 766898"/>
                      <a:gd name="connsiteY4" fmla="*/ 601405 h 780379"/>
                      <a:gd name="connsiteX0" fmla="*/ 33465 w 772715"/>
                      <a:gd name="connsiteY0" fmla="*/ 600246 h 779220"/>
                      <a:gd name="connsiteX1" fmla="*/ 468023 w 772715"/>
                      <a:gd name="connsiteY1" fmla="*/ 65600 h 779220"/>
                      <a:gd name="connsiteX2" fmla="*/ 701277 w 772715"/>
                      <a:gd name="connsiteY2" fmla="*/ 291929 h 779220"/>
                      <a:gd name="connsiteX3" fmla="*/ 195938 w 772715"/>
                      <a:gd name="connsiteY3" fmla="*/ 774296 h 779220"/>
                      <a:gd name="connsiteX4" fmla="*/ 33465 w 772715"/>
                      <a:gd name="connsiteY4" fmla="*/ 600246 h 77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2715" h="779220">
                        <a:moveTo>
                          <a:pt x="33465" y="600246"/>
                        </a:moveTo>
                        <a:lnTo>
                          <a:pt x="468023" y="65600"/>
                        </a:lnTo>
                        <a:cubicBezTo>
                          <a:pt x="656935" y="-116167"/>
                          <a:pt x="893694" y="119440"/>
                          <a:pt x="701277" y="291929"/>
                        </a:cubicBezTo>
                        <a:lnTo>
                          <a:pt x="195938" y="774296"/>
                        </a:lnTo>
                        <a:cubicBezTo>
                          <a:pt x="49094" y="811602"/>
                          <a:pt x="-57045" y="625512"/>
                          <a:pt x="33465" y="60024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A87B4A1-0B11-4B12-A314-734964DF84E2}"/>
                    </a:ext>
                  </a:extLst>
                </p:cNvPr>
                <p:cNvGrpSpPr/>
                <p:nvPr/>
              </p:nvGrpSpPr>
              <p:grpSpPr>
                <a:xfrm>
                  <a:off x="4032426" y="4347176"/>
                  <a:ext cx="1401030" cy="1335231"/>
                  <a:chOff x="4032426" y="4347176"/>
                  <a:chExt cx="1401030" cy="1335231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C8EF2FB6-B6E2-4BFB-91F1-B48B4888B1FB}"/>
                      </a:ext>
                    </a:extLst>
                  </p:cNvPr>
                  <p:cNvGrpSpPr/>
                  <p:nvPr/>
                </p:nvGrpSpPr>
                <p:grpSpPr>
                  <a:xfrm>
                    <a:off x="4032426" y="4347176"/>
                    <a:ext cx="1401030" cy="1335231"/>
                    <a:chOff x="4032426" y="4347176"/>
                    <a:chExt cx="1401030" cy="1335231"/>
                  </a:xfrm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FD842E66-7E1B-4D25-A9DC-651B1BFFB81F}"/>
                        </a:ext>
                      </a:extLst>
                    </p:cNvPr>
                    <p:cNvSpPr/>
                    <p:nvPr/>
                  </p:nvSpPr>
                  <p:spPr>
                    <a:xfrm rot="8543713">
                      <a:off x="5168119" y="4926038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10A81A61-FC12-4B30-8BE8-50131AD1D526}"/>
                        </a:ext>
                      </a:extLst>
                    </p:cNvPr>
                    <p:cNvSpPr/>
                    <p:nvPr/>
                  </p:nvSpPr>
                  <p:spPr>
                    <a:xfrm rot="158365">
                      <a:off x="4257150" y="4583476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" name="Rectangle 8">
                      <a:extLst>
                        <a:ext uri="{FF2B5EF4-FFF2-40B4-BE49-F238E27FC236}">
                          <a16:creationId xmlns:a16="http://schemas.microsoft.com/office/drawing/2014/main" id="{E8129001-19B9-489A-816A-5DF6AB9CAC68}"/>
                        </a:ext>
                      </a:extLst>
                    </p:cNvPr>
                    <p:cNvSpPr/>
                    <p:nvPr/>
                  </p:nvSpPr>
                  <p:spPr>
                    <a:xfrm rot="7612051">
                      <a:off x="4186993" y="4435944"/>
                      <a:ext cx="1091896" cy="1401030"/>
                    </a:xfrm>
                    <a:custGeom>
                      <a:avLst/>
                      <a:gdLst>
                        <a:gd name="connsiteX0" fmla="*/ 0 w 1243013"/>
                        <a:gd name="connsiteY0" fmla="*/ 0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0 w 1243013"/>
                        <a:gd name="connsiteY4" fmla="*/ 0 h 1193006"/>
                        <a:gd name="connsiteX0" fmla="*/ 26194 w 1243013"/>
                        <a:gd name="connsiteY0" fmla="*/ 42862 h 1193006"/>
                        <a:gd name="connsiteX1" fmla="*/ 1243013 w 1243013"/>
                        <a:gd name="connsiteY1" fmla="*/ 0 h 1193006"/>
                        <a:gd name="connsiteX2" fmla="*/ 1243013 w 1243013"/>
                        <a:gd name="connsiteY2" fmla="*/ 1193006 h 1193006"/>
                        <a:gd name="connsiteX3" fmla="*/ 0 w 1243013"/>
                        <a:gd name="connsiteY3" fmla="*/ 1193006 h 1193006"/>
                        <a:gd name="connsiteX4" fmla="*/ 26194 w 1243013"/>
                        <a:gd name="connsiteY4" fmla="*/ 42862 h 1193006"/>
                        <a:gd name="connsiteX0" fmla="*/ 26194 w 1243013"/>
                        <a:gd name="connsiteY0" fmla="*/ 123825 h 1273969"/>
                        <a:gd name="connsiteX1" fmla="*/ 581025 w 1243013"/>
                        <a:gd name="connsiteY1" fmla="*/ 0 h 1273969"/>
                        <a:gd name="connsiteX2" fmla="*/ 1243013 w 1243013"/>
                        <a:gd name="connsiteY2" fmla="*/ 1273969 h 1273969"/>
                        <a:gd name="connsiteX3" fmla="*/ 0 w 1243013"/>
                        <a:gd name="connsiteY3" fmla="*/ 1273969 h 1273969"/>
                        <a:gd name="connsiteX4" fmla="*/ 26194 w 1243013"/>
                        <a:gd name="connsiteY4" fmla="*/ 123825 h 1273969"/>
                        <a:gd name="connsiteX0" fmla="*/ 26194 w 1243013"/>
                        <a:gd name="connsiteY0" fmla="*/ 138750 h 1288894"/>
                        <a:gd name="connsiteX1" fmla="*/ 581025 w 1243013"/>
                        <a:gd name="connsiteY1" fmla="*/ 14925 h 1288894"/>
                        <a:gd name="connsiteX2" fmla="*/ 1243013 w 1243013"/>
                        <a:gd name="connsiteY2" fmla="*/ 1288894 h 1288894"/>
                        <a:gd name="connsiteX3" fmla="*/ 0 w 1243013"/>
                        <a:gd name="connsiteY3" fmla="*/ 1288894 h 1288894"/>
                        <a:gd name="connsiteX4" fmla="*/ 26194 w 1243013"/>
                        <a:gd name="connsiteY4" fmla="*/ 138750 h 1288894"/>
                        <a:gd name="connsiteX0" fmla="*/ 26194 w 1243013"/>
                        <a:gd name="connsiteY0" fmla="*/ 139595 h 1289739"/>
                        <a:gd name="connsiteX1" fmla="*/ 581025 w 1243013"/>
                        <a:gd name="connsiteY1" fmla="*/ 15770 h 1289739"/>
                        <a:gd name="connsiteX2" fmla="*/ 1243013 w 1243013"/>
                        <a:gd name="connsiteY2" fmla="*/ 1289739 h 1289739"/>
                        <a:gd name="connsiteX3" fmla="*/ 0 w 1243013"/>
                        <a:gd name="connsiteY3" fmla="*/ 1289739 h 1289739"/>
                        <a:gd name="connsiteX4" fmla="*/ 26194 w 1243013"/>
                        <a:gd name="connsiteY4" fmla="*/ 139595 h 1289739"/>
                        <a:gd name="connsiteX0" fmla="*/ 35719 w 1243013"/>
                        <a:gd name="connsiteY0" fmla="*/ 128708 h 1290758"/>
                        <a:gd name="connsiteX1" fmla="*/ 581025 w 1243013"/>
                        <a:gd name="connsiteY1" fmla="*/ 16789 h 1290758"/>
                        <a:gd name="connsiteX2" fmla="*/ 1243013 w 1243013"/>
                        <a:gd name="connsiteY2" fmla="*/ 1290758 h 1290758"/>
                        <a:gd name="connsiteX3" fmla="*/ 0 w 1243013"/>
                        <a:gd name="connsiteY3" fmla="*/ 1290758 h 1290758"/>
                        <a:gd name="connsiteX4" fmla="*/ 35719 w 1243013"/>
                        <a:gd name="connsiteY4" fmla="*/ 128708 h 1290758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35719 w 1243013"/>
                        <a:gd name="connsiteY4" fmla="*/ 128124 h 1290174"/>
                        <a:gd name="connsiteX0" fmla="*/ 35719 w 1243013"/>
                        <a:gd name="connsiteY0" fmla="*/ 128124 h 1290174"/>
                        <a:gd name="connsiteX1" fmla="*/ 581025 w 1243013"/>
                        <a:gd name="connsiteY1" fmla="*/ 16205 h 1290174"/>
                        <a:gd name="connsiteX2" fmla="*/ 1243013 w 1243013"/>
                        <a:gd name="connsiteY2" fmla="*/ 1290174 h 1290174"/>
                        <a:gd name="connsiteX3" fmla="*/ 0 w 1243013"/>
                        <a:gd name="connsiteY3" fmla="*/ 1290174 h 1290174"/>
                        <a:gd name="connsiteX4" fmla="*/ 14288 w 1243013"/>
                        <a:gd name="connsiteY4" fmla="*/ 573420 h 1290174"/>
                        <a:gd name="connsiteX5" fmla="*/ 35719 w 1243013"/>
                        <a:gd name="connsiteY5" fmla="*/ 128124 h 1290174"/>
                        <a:gd name="connsiteX0" fmla="*/ 50006 w 1257300"/>
                        <a:gd name="connsiteY0" fmla="*/ 128124 h 1290174"/>
                        <a:gd name="connsiteX1" fmla="*/ 595312 w 1257300"/>
                        <a:gd name="connsiteY1" fmla="*/ 16205 h 1290174"/>
                        <a:gd name="connsiteX2" fmla="*/ 1257300 w 1257300"/>
                        <a:gd name="connsiteY2" fmla="*/ 1290174 h 1290174"/>
                        <a:gd name="connsiteX3" fmla="*/ 14287 w 1257300"/>
                        <a:gd name="connsiteY3" fmla="*/ 1290174 h 1290174"/>
                        <a:gd name="connsiteX4" fmla="*/ 0 w 1257300"/>
                        <a:gd name="connsiteY4" fmla="*/ 213851 h 1290174"/>
                        <a:gd name="connsiteX5" fmla="*/ 50006 w 1257300"/>
                        <a:gd name="connsiteY5" fmla="*/ 128124 h 1290174"/>
                        <a:gd name="connsiteX0" fmla="*/ 50119 w 1257413"/>
                        <a:gd name="connsiteY0" fmla="*/ 128124 h 1290174"/>
                        <a:gd name="connsiteX1" fmla="*/ 595425 w 1257413"/>
                        <a:gd name="connsiteY1" fmla="*/ 16205 h 1290174"/>
                        <a:gd name="connsiteX2" fmla="*/ 1257413 w 1257413"/>
                        <a:gd name="connsiteY2" fmla="*/ 1290174 h 1290174"/>
                        <a:gd name="connsiteX3" fmla="*/ 14400 w 1257413"/>
                        <a:gd name="connsiteY3" fmla="*/ 1290174 h 1290174"/>
                        <a:gd name="connsiteX4" fmla="*/ 113 w 1257413"/>
                        <a:gd name="connsiteY4" fmla="*/ 213851 h 1290174"/>
                        <a:gd name="connsiteX5" fmla="*/ 50119 w 1257413"/>
                        <a:gd name="connsiteY5" fmla="*/ 128124 h 1290174"/>
                        <a:gd name="connsiteX0" fmla="*/ 50611 w 1257905"/>
                        <a:gd name="connsiteY0" fmla="*/ 128124 h 1290174"/>
                        <a:gd name="connsiteX1" fmla="*/ 595917 w 1257905"/>
                        <a:gd name="connsiteY1" fmla="*/ 16205 h 1290174"/>
                        <a:gd name="connsiteX2" fmla="*/ 1257905 w 1257905"/>
                        <a:gd name="connsiteY2" fmla="*/ 1290174 h 1290174"/>
                        <a:gd name="connsiteX3" fmla="*/ 14892 w 1257905"/>
                        <a:gd name="connsiteY3" fmla="*/ 1290174 h 1290174"/>
                        <a:gd name="connsiteX4" fmla="*/ 605 w 1257905"/>
                        <a:gd name="connsiteY4" fmla="*/ 213851 h 1290174"/>
                        <a:gd name="connsiteX5" fmla="*/ 50611 w 1257905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2 w 1260592"/>
                        <a:gd name="connsiteY4" fmla="*/ 213851 h 1290174"/>
                        <a:gd name="connsiteX5" fmla="*/ 53298 w 1260592"/>
                        <a:gd name="connsiteY5" fmla="*/ 128124 h 1290174"/>
                        <a:gd name="connsiteX0" fmla="*/ 53298 w 1260592"/>
                        <a:gd name="connsiteY0" fmla="*/ 128124 h 1290174"/>
                        <a:gd name="connsiteX1" fmla="*/ 598604 w 1260592"/>
                        <a:gd name="connsiteY1" fmla="*/ 16205 h 1290174"/>
                        <a:gd name="connsiteX2" fmla="*/ 1260592 w 1260592"/>
                        <a:gd name="connsiteY2" fmla="*/ 1290174 h 1290174"/>
                        <a:gd name="connsiteX3" fmla="*/ 17579 w 1260592"/>
                        <a:gd name="connsiteY3" fmla="*/ 1290174 h 1290174"/>
                        <a:gd name="connsiteX4" fmla="*/ 3293 w 1260592"/>
                        <a:gd name="connsiteY4" fmla="*/ 654382 h 1290174"/>
                        <a:gd name="connsiteX5" fmla="*/ 3292 w 1260592"/>
                        <a:gd name="connsiteY5" fmla="*/ 213851 h 1290174"/>
                        <a:gd name="connsiteX6" fmla="*/ 53298 w 1260592"/>
                        <a:gd name="connsiteY6" fmla="*/ 128124 h 1290174"/>
                        <a:gd name="connsiteX0" fmla="*/ 142874 w 1350168"/>
                        <a:gd name="connsiteY0" fmla="*/ 128124 h 1290174"/>
                        <a:gd name="connsiteX1" fmla="*/ 688180 w 1350168"/>
                        <a:gd name="connsiteY1" fmla="*/ 16205 h 1290174"/>
                        <a:gd name="connsiteX2" fmla="*/ 1350168 w 1350168"/>
                        <a:gd name="connsiteY2" fmla="*/ 1290174 h 1290174"/>
                        <a:gd name="connsiteX3" fmla="*/ 107155 w 1350168"/>
                        <a:gd name="connsiteY3" fmla="*/ 1290174 h 1290174"/>
                        <a:gd name="connsiteX4" fmla="*/ 0 w 1350168"/>
                        <a:gd name="connsiteY4" fmla="*/ 528175 h 1290174"/>
                        <a:gd name="connsiteX5" fmla="*/ 92868 w 1350168"/>
                        <a:gd name="connsiteY5" fmla="*/ 213851 h 1290174"/>
                        <a:gd name="connsiteX6" fmla="*/ 142874 w 1350168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4780 w 1362074"/>
                        <a:gd name="connsiteY0" fmla="*/ 128124 h 1290174"/>
                        <a:gd name="connsiteX1" fmla="*/ 700086 w 1362074"/>
                        <a:gd name="connsiteY1" fmla="*/ 16205 h 1290174"/>
                        <a:gd name="connsiteX2" fmla="*/ 1362074 w 1362074"/>
                        <a:gd name="connsiteY2" fmla="*/ 1290174 h 1290174"/>
                        <a:gd name="connsiteX3" fmla="*/ 119061 w 1362074"/>
                        <a:gd name="connsiteY3" fmla="*/ 1290174 h 1290174"/>
                        <a:gd name="connsiteX4" fmla="*/ 0 w 1362074"/>
                        <a:gd name="connsiteY4" fmla="*/ 523412 h 1290174"/>
                        <a:gd name="connsiteX5" fmla="*/ 104774 w 1362074"/>
                        <a:gd name="connsiteY5" fmla="*/ 213851 h 1290174"/>
                        <a:gd name="connsiteX6" fmla="*/ 154780 w 1362074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9536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0 w 1366836"/>
                        <a:gd name="connsiteY4" fmla="*/ 530556 h 1290174"/>
                        <a:gd name="connsiteX5" fmla="*/ 104773 w 1366836"/>
                        <a:gd name="connsiteY5" fmla="*/ 213851 h 1290174"/>
                        <a:gd name="connsiteX6" fmla="*/ 159542 w 1366836"/>
                        <a:gd name="connsiteY6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2387 w 1366836"/>
                        <a:gd name="connsiteY4" fmla="*/ 871076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0556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69069 w 1366836"/>
                        <a:gd name="connsiteY4" fmla="*/ 578182 h 1290174"/>
                        <a:gd name="connsiteX5" fmla="*/ 0 w 1366836"/>
                        <a:gd name="connsiteY5" fmla="*/ 537700 h 1290174"/>
                        <a:gd name="connsiteX6" fmla="*/ 104773 w 1366836"/>
                        <a:gd name="connsiteY6" fmla="*/ 213851 h 1290174"/>
                        <a:gd name="connsiteX7" fmla="*/ 159542 w 1366836"/>
                        <a:gd name="connsiteY7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152399 w 1366836"/>
                        <a:gd name="connsiteY4" fmla="*/ 871076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69069 w 1366836"/>
                        <a:gd name="connsiteY5" fmla="*/ 578182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78605 w 1366836"/>
                        <a:gd name="connsiteY4" fmla="*/ 282908 h 1290174"/>
                        <a:gd name="connsiteX5" fmla="*/ 180975 w 1366836"/>
                        <a:gd name="connsiteY5" fmla="*/ 590088 h 1290174"/>
                        <a:gd name="connsiteX6" fmla="*/ 0 w 1366836"/>
                        <a:gd name="connsiteY6" fmla="*/ 537700 h 1290174"/>
                        <a:gd name="connsiteX7" fmla="*/ 104773 w 1366836"/>
                        <a:gd name="connsiteY7" fmla="*/ 213851 h 1290174"/>
                        <a:gd name="connsiteX8" fmla="*/ 159542 w 1366836"/>
                        <a:gd name="connsiteY8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207168 w 1366836"/>
                        <a:gd name="connsiteY4" fmla="*/ 778207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8605 w 1366836"/>
                        <a:gd name="connsiteY5" fmla="*/ 28290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56713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71499 w 1366836"/>
                        <a:gd name="connsiteY4" fmla="*/ 266238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583405 w 1366836"/>
                        <a:gd name="connsiteY4" fmla="*/ 261476 h 1290174"/>
                        <a:gd name="connsiteX5" fmla="*/ 276223 w 1366836"/>
                        <a:gd name="connsiteY5" fmla="*/ 301958 h 1290174"/>
                        <a:gd name="connsiteX6" fmla="*/ 180975 w 1366836"/>
                        <a:gd name="connsiteY6" fmla="*/ 590088 h 1290174"/>
                        <a:gd name="connsiteX7" fmla="*/ 0 w 1366836"/>
                        <a:gd name="connsiteY7" fmla="*/ 537700 h 1290174"/>
                        <a:gd name="connsiteX8" fmla="*/ 104773 w 1366836"/>
                        <a:gd name="connsiteY8" fmla="*/ 213851 h 1290174"/>
                        <a:gd name="connsiteX9" fmla="*/ 159542 w 1366836"/>
                        <a:gd name="connsiteY9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402430 w 1366836"/>
                        <a:gd name="connsiteY4" fmla="*/ 659145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83405 w 1366836"/>
                        <a:gd name="connsiteY5" fmla="*/ 261476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9605 w 1366836"/>
                        <a:gd name="connsiteY4" fmla="*/ 404351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366836 w 1366836"/>
                        <a:gd name="connsiteY2" fmla="*/ 1290174 h 1290174"/>
                        <a:gd name="connsiteX3" fmla="*/ 123823 w 1366836"/>
                        <a:gd name="connsiteY3" fmla="*/ 1290174 h 1290174"/>
                        <a:gd name="connsiteX4" fmla="*/ 652461 w 1366836"/>
                        <a:gd name="connsiteY4" fmla="*/ 409114 h 1290174"/>
                        <a:gd name="connsiteX5" fmla="*/ 573880 w 1366836"/>
                        <a:gd name="connsiteY5" fmla="*/ 263857 h 1290174"/>
                        <a:gd name="connsiteX6" fmla="*/ 276223 w 1366836"/>
                        <a:gd name="connsiteY6" fmla="*/ 301958 h 1290174"/>
                        <a:gd name="connsiteX7" fmla="*/ 180975 w 1366836"/>
                        <a:gd name="connsiteY7" fmla="*/ 590088 h 1290174"/>
                        <a:gd name="connsiteX8" fmla="*/ 0 w 1366836"/>
                        <a:gd name="connsiteY8" fmla="*/ 537700 h 1290174"/>
                        <a:gd name="connsiteX9" fmla="*/ 104773 w 1366836"/>
                        <a:gd name="connsiteY9" fmla="*/ 213851 h 1290174"/>
                        <a:gd name="connsiteX10" fmla="*/ 159542 w 1366836"/>
                        <a:gd name="connsiteY10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957262 w 1366836"/>
                        <a:gd name="connsiteY2" fmla="*/ 492457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31093 w 1366836"/>
                        <a:gd name="connsiteY2" fmla="*/ 278144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28124 h 1290174"/>
                        <a:gd name="connsiteX1" fmla="*/ 704848 w 1366836"/>
                        <a:gd name="connsiteY1" fmla="*/ 16205 h 1290174"/>
                        <a:gd name="connsiteX2" fmla="*/ 1152524 w 1366836"/>
                        <a:gd name="connsiteY2" fmla="*/ 275763 h 1290174"/>
                        <a:gd name="connsiteX3" fmla="*/ 1366836 w 1366836"/>
                        <a:gd name="connsiteY3" fmla="*/ 1290174 h 1290174"/>
                        <a:gd name="connsiteX4" fmla="*/ 123823 w 1366836"/>
                        <a:gd name="connsiteY4" fmla="*/ 1290174 h 1290174"/>
                        <a:gd name="connsiteX5" fmla="*/ 652461 w 1366836"/>
                        <a:gd name="connsiteY5" fmla="*/ 409114 h 1290174"/>
                        <a:gd name="connsiteX6" fmla="*/ 573880 w 1366836"/>
                        <a:gd name="connsiteY6" fmla="*/ 263857 h 1290174"/>
                        <a:gd name="connsiteX7" fmla="*/ 276223 w 1366836"/>
                        <a:gd name="connsiteY7" fmla="*/ 301958 h 1290174"/>
                        <a:gd name="connsiteX8" fmla="*/ 180975 w 1366836"/>
                        <a:gd name="connsiteY8" fmla="*/ 590088 h 1290174"/>
                        <a:gd name="connsiteX9" fmla="*/ 0 w 1366836"/>
                        <a:gd name="connsiteY9" fmla="*/ 537700 h 1290174"/>
                        <a:gd name="connsiteX10" fmla="*/ 104773 w 1366836"/>
                        <a:gd name="connsiteY10" fmla="*/ 213851 h 1290174"/>
                        <a:gd name="connsiteX11" fmla="*/ 159542 w 1366836"/>
                        <a:gd name="connsiteY11" fmla="*/ 128124 h 1290174"/>
                        <a:gd name="connsiteX0" fmla="*/ 159542 w 1366836"/>
                        <a:gd name="connsiteY0" fmla="*/ 116525 h 1278575"/>
                        <a:gd name="connsiteX1" fmla="*/ 704848 w 1366836"/>
                        <a:gd name="connsiteY1" fmla="*/ 4606 h 1278575"/>
                        <a:gd name="connsiteX2" fmla="*/ 1152524 w 1366836"/>
                        <a:gd name="connsiteY2" fmla="*/ 264164 h 1278575"/>
                        <a:gd name="connsiteX3" fmla="*/ 1366836 w 1366836"/>
                        <a:gd name="connsiteY3" fmla="*/ 1278575 h 1278575"/>
                        <a:gd name="connsiteX4" fmla="*/ 123823 w 1366836"/>
                        <a:gd name="connsiteY4" fmla="*/ 1278575 h 1278575"/>
                        <a:gd name="connsiteX5" fmla="*/ 652461 w 1366836"/>
                        <a:gd name="connsiteY5" fmla="*/ 397515 h 1278575"/>
                        <a:gd name="connsiteX6" fmla="*/ 573880 w 1366836"/>
                        <a:gd name="connsiteY6" fmla="*/ 252258 h 1278575"/>
                        <a:gd name="connsiteX7" fmla="*/ 276223 w 1366836"/>
                        <a:gd name="connsiteY7" fmla="*/ 290359 h 1278575"/>
                        <a:gd name="connsiteX8" fmla="*/ 180975 w 1366836"/>
                        <a:gd name="connsiteY8" fmla="*/ 578489 h 1278575"/>
                        <a:gd name="connsiteX9" fmla="*/ 0 w 1366836"/>
                        <a:gd name="connsiteY9" fmla="*/ 526101 h 1278575"/>
                        <a:gd name="connsiteX10" fmla="*/ 104773 w 1366836"/>
                        <a:gd name="connsiteY10" fmla="*/ 202252 h 1278575"/>
                        <a:gd name="connsiteX11" fmla="*/ 159542 w 1366836"/>
                        <a:gd name="connsiteY11" fmla="*/ 116525 h 1278575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8036 h 1290086"/>
                        <a:gd name="connsiteX1" fmla="*/ 688179 w 1366836"/>
                        <a:gd name="connsiteY1" fmla="*/ 4211 h 1290086"/>
                        <a:gd name="connsiteX2" fmla="*/ 1152524 w 1366836"/>
                        <a:gd name="connsiteY2" fmla="*/ 275675 h 1290086"/>
                        <a:gd name="connsiteX3" fmla="*/ 1366836 w 1366836"/>
                        <a:gd name="connsiteY3" fmla="*/ 1290086 h 1290086"/>
                        <a:gd name="connsiteX4" fmla="*/ 123823 w 1366836"/>
                        <a:gd name="connsiteY4" fmla="*/ 1290086 h 1290086"/>
                        <a:gd name="connsiteX5" fmla="*/ 652461 w 1366836"/>
                        <a:gd name="connsiteY5" fmla="*/ 409026 h 1290086"/>
                        <a:gd name="connsiteX6" fmla="*/ 573880 w 1366836"/>
                        <a:gd name="connsiteY6" fmla="*/ 263769 h 1290086"/>
                        <a:gd name="connsiteX7" fmla="*/ 276223 w 1366836"/>
                        <a:gd name="connsiteY7" fmla="*/ 301870 h 1290086"/>
                        <a:gd name="connsiteX8" fmla="*/ 180975 w 1366836"/>
                        <a:gd name="connsiteY8" fmla="*/ 590000 h 1290086"/>
                        <a:gd name="connsiteX9" fmla="*/ 0 w 1366836"/>
                        <a:gd name="connsiteY9" fmla="*/ 537612 h 1290086"/>
                        <a:gd name="connsiteX10" fmla="*/ 104773 w 1366836"/>
                        <a:gd name="connsiteY10" fmla="*/ 213763 h 1290086"/>
                        <a:gd name="connsiteX11" fmla="*/ 159542 w 1366836"/>
                        <a:gd name="connsiteY11" fmla="*/ 128036 h 1290086"/>
                        <a:gd name="connsiteX0" fmla="*/ 159542 w 1366836"/>
                        <a:gd name="connsiteY0" fmla="*/ 124676 h 1286726"/>
                        <a:gd name="connsiteX1" fmla="*/ 688179 w 1366836"/>
                        <a:gd name="connsiteY1" fmla="*/ 851 h 1286726"/>
                        <a:gd name="connsiteX2" fmla="*/ 1152524 w 1366836"/>
                        <a:gd name="connsiteY2" fmla="*/ 272315 h 1286726"/>
                        <a:gd name="connsiteX3" fmla="*/ 1366836 w 1366836"/>
                        <a:gd name="connsiteY3" fmla="*/ 1286726 h 1286726"/>
                        <a:gd name="connsiteX4" fmla="*/ 123823 w 1366836"/>
                        <a:gd name="connsiteY4" fmla="*/ 1286726 h 1286726"/>
                        <a:gd name="connsiteX5" fmla="*/ 652461 w 1366836"/>
                        <a:gd name="connsiteY5" fmla="*/ 405666 h 1286726"/>
                        <a:gd name="connsiteX6" fmla="*/ 573880 w 1366836"/>
                        <a:gd name="connsiteY6" fmla="*/ 260409 h 1286726"/>
                        <a:gd name="connsiteX7" fmla="*/ 276223 w 1366836"/>
                        <a:gd name="connsiteY7" fmla="*/ 298510 h 1286726"/>
                        <a:gd name="connsiteX8" fmla="*/ 180975 w 1366836"/>
                        <a:gd name="connsiteY8" fmla="*/ 586640 h 1286726"/>
                        <a:gd name="connsiteX9" fmla="*/ 0 w 1366836"/>
                        <a:gd name="connsiteY9" fmla="*/ 534252 h 1286726"/>
                        <a:gd name="connsiteX10" fmla="*/ 104773 w 1366836"/>
                        <a:gd name="connsiteY10" fmla="*/ 210403 h 1286726"/>
                        <a:gd name="connsiteX11" fmla="*/ 159542 w 1366836"/>
                        <a:gd name="connsiteY11" fmla="*/ 124676 h 1286726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29403 h 1291453"/>
                        <a:gd name="connsiteX1" fmla="*/ 678654 w 1366836"/>
                        <a:gd name="connsiteY1" fmla="*/ 815 h 1291453"/>
                        <a:gd name="connsiteX2" fmla="*/ 1152524 w 1366836"/>
                        <a:gd name="connsiteY2" fmla="*/ 277042 h 1291453"/>
                        <a:gd name="connsiteX3" fmla="*/ 1366836 w 1366836"/>
                        <a:gd name="connsiteY3" fmla="*/ 1291453 h 1291453"/>
                        <a:gd name="connsiteX4" fmla="*/ 123823 w 1366836"/>
                        <a:gd name="connsiteY4" fmla="*/ 1291453 h 1291453"/>
                        <a:gd name="connsiteX5" fmla="*/ 652461 w 1366836"/>
                        <a:gd name="connsiteY5" fmla="*/ 410393 h 1291453"/>
                        <a:gd name="connsiteX6" fmla="*/ 573880 w 1366836"/>
                        <a:gd name="connsiteY6" fmla="*/ 265136 h 1291453"/>
                        <a:gd name="connsiteX7" fmla="*/ 276223 w 1366836"/>
                        <a:gd name="connsiteY7" fmla="*/ 303237 h 1291453"/>
                        <a:gd name="connsiteX8" fmla="*/ 180975 w 1366836"/>
                        <a:gd name="connsiteY8" fmla="*/ 591367 h 1291453"/>
                        <a:gd name="connsiteX9" fmla="*/ 0 w 1366836"/>
                        <a:gd name="connsiteY9" fmla="*/ 538979 h 1291453"/>
                        <a:gd name="connsiteX10" fmla="*/ 104773 w 1366836"/>
                        <a:gd name="connsiteY10" fmla="*/ 215130 h 1291453"/>
                        <a:gd name="connsiteX11" fmla="*/ 159542 w 1366836"/>
                        <a:gd name="connsiteY11" fmla="*/ 129403 h 1291453"/>
                        <a:gd name="connsiteX0" fmla="*/ 159542 w 1366836"/>
                        <a:gd name="connsiteY0" fmla="*/ 130574 h 1292624"/>
                        <a:gd name="connsiteX1" fmla="*/ 678654 w 1366836"/>
                        <a:gd name="connsiteY1" fmla="*/ 1986 h 1292624"/>
                        <a:gd name="connsiteX2" fmla="*/ 1152524 w 1366836"/>
                        <a:gd name="connsiteY2" fmla="*/ 278213 h 1292624"/>
                        <a:gd name="connsiteX3" fmla="*/ 1366836 w 1366836"/>
                        <a:gd name="connsiteY3" fmla="*/ 1292624 h 1292624"/>
                        <a:gd name="connsiteX4" fmla="*/ 123823 w 1366836"/>
                        <a:gd name="connsiteY4" fmla="*/ 1292624 h 1292624"/>
                        <a:gd name="connsiteX5" fmla="*/ 652461 w 1366836"/>
                        <a:gd name="connsiteY5" fmla="*/ 411564 h 1292624"/>
                        <a:gd name="connsiteX6" fmla="*/ 573880 w 1366836"/>
                        <a:gd name="connsiteY6" fmla="*/ 266307 h 1292624"/>
                        <a:gd name="connsiteX7" fmla="*/ 276223 w 1366836"/>
                        <a:gd name="connsiteY7" fmla="*/ 304408 h 1292624"/>
                        <a:gd name="connsiteX8" fmla="*/ 180975 w 1366836"/>
                        <a:gd name="connsiteY8" fmla="*/ 592538 h 1292624"/>
                        <a:gd name="connsiteX9" fmla="*/ 0 w 1366836"/>
                        <a:gd name="connsiteY9" fmla="*/ 540150 h 1292624"/>
                        <a:gd name="connsiteX10" fmla="*/ 104773 w 1366836"/>
                        <a:gd name="connsiteY10" fmla="*/ 216301 h 1292624"/>
                        <a:gd name="connsiteX11" fmla="*/ 159542 w 1366836"/>
                        <a:gd name="connsiteY11" fmla="*/ 130574 h 1292624"/>
                        <a:gd name="connsiteX0" fmla="*/ 159542 w 1366836"/>
                        <a:gd name="connsiteY0" fmla="*/ 121211 h 1283261"/>
                        <a:gd name="connsiteX1" fmla="*/ 683417 w 1366836"/>
                        <a:gd name="connsiteY1" fmla="*/ 2148 h 1283261"/>
                        <a:gd name="connsiteX2" fmla="*/ 1152524 w 1366836"/>
                        <a:gd name="connsiteY2" fmla="*/ 268850 h 1283261"/>
                        <a:gd name="connsiteX3" fmla="*/ 1366836 w 1366836"/>
                        <a:gd name="connsiteY3" fmla="*/ 1283261 h 1283261"/>
                        <a:gd name="connsiteX4" fmla="*/ 123823 w 1366836"/>
                        <a:gd name="connsiteY4" fmla="*/ 1283261 h 1283261"/>
                        <a:gd name="connsiteX5" fmla="*/ 652461 w 1366836"/>
                        <a:gd name="connsiteY5" fmla="*/ 402201 h 1283261"/>
                        <a:gd name="connsiteX6" fmla="*/ 573880 w 1366836"/>
                        <a:gd name="connsiteY6" fmla="*/ 256944 h 1283261"/>
                        <a:gd name="connsiteX7" fmla="*/ 276223 w 1366836"/>
                        <a:gd name="connsiteY7" fmla="*/ 295045 h 1283261"/>
                        <a:gd name="connsiteX8" fmla="*/ 180975 w 1366836"/>
                        <a:gd name="connsiteY8" fmla="*/ 583175 h 1283261"/>
                        <a:gd name="connsiteX9" fmla="*/ 0 w 1366836"/>
                        <a:gd name="connsiteY9" fmla="*/ 530787 h 1283261"/>
                        <a:gd name="connsiteX10" fmla="*/ 104773 w 1366836"/>
                        <a:gd name="connsiteY10" fmla="*/ 206938 h 1283261"/>
                        <a:gd name="connsiteX11" fmla="*/ 159542 w 1366836"/>
                        <a:gd name="connsiteY11" fmla="*/ 121211 h 1283261"/>
                        <a:gd name="connsiteX0" fmla="*/ 159542 w 1366836"/>
                        <a:gd name="connsiteY0" fmla="*/ 126780 h 1288830"/>
                        <a:gd name="connsiteX1" fmla="*/ 683417 w 1366836"/>
                        <a:gd name="connsiteY1" fmla="*/ 7717 h 1288830"/>
                        <a:gd name="connsiteX2" fmla="*/ 1152524 w 1366836"/>
                        <a:gd name="connsiteY2" fmla="*/ 274419 h 1288830"/>
                        <a:gd name="connsiteX3" fmla="*/ 1366836 w 1366836"/>
                        <a:gd name="connsiteY3" fmla="*/ 1288830 h 1288830"/>
                        <a:gd name="connsiteX4" fmla="*/ 123823 w 1366836"/>
                        <a:gd name="connsiteY4" fmla="*/ 1288830 h 1288830"/>
                        <a:gd name="connsiteX5" fmla="*/ 652461 w 1366836"/>
                        <a:gd name="connsiteY5" fmla="*/ 407770 h 1288830"/>
                        <a:gd name="connsiteX6" fmla="*/ 573880 w 1366836"/>
                        <a:gd name="connsiteY6" fmla="*/ 262513 h 1288830"/>
                        <a:gd name="connsiteX7" fmla="*/ 276223 w 1366836"/>
                        <a:gd name="connsiteY7" fmla="*/ 300614 h 1288830"/>
                        <a:gd name="connsiteX8" fmla="*/ 180975 w 1366836"/>
                        <a:gd name="connsiteY8" fmla="*/ 588744 h 1288830"/>
                        <a:gd name="connsiteX9" fmla="*/ 0 w 1366836"/>
                        <a:gd name="connsiteY9" fmla="*/ 536356 h 1288830"/>
                        <a:gd name="connsiteX10" fmla="*/ 104773 w 1366836"/>
                        <a:gd name="connsiteY10" fmla="*/ 212507 h 1288830"/>
                        <a:gd name="connsiteX11" fmla="*/ 159542 w 1366836"/>
                        <a:gd name="connsiteY11" fmla="*/ 126780 h 1288830"/>
                        <a:gd name="connsiteX0" fmla="*/ 159542 w 1366836"/>
                        <a:gd name="connsiteY0" fmla="*/ 119379 h 1281429"/>
                        <a:gd name="connsiteX1" fmla="*/ 683417 w 1366836"/>
                        <a:gd name="connsiteY1" fmla="*/ 316 h 1281429"/>
                        <a:gd name="connsiteX2" fmla="*/ 1152524 w 1366836"/>
                        <a:gd name="connsiteY2" fmla="*/ 267018 h 1281429"/>
                        <a:gd name="connsiteX3" fmla="*/ 1366836 w 1366836"/>
                        <a:gd name="connsiteY3" fmla="*/ 1281429 h 1281429"/>
                        <a:gd name="connsiteX4" fmla="*/ 123823 w 1366836"/>
                        <a:gd name="connsiteY4" fmla="*/ 1281429 h 1281429"/>
                        <a:gd name="connsiteX5" fmla="*/ 652461 w 1366836"/>
                        <a:gd name="connsiteY5" fmla="*/ 400369 h 1281429"/>
                        <a:gd name="connsiteX6" fmla="*/ 573880 w 1366836"/>
                        <a:gd name="connsiteY6" fmla="*/ 255112 h 1281429"/>
                        <a:gd name="connsiteX7" fmla="*/ 276223 w 1366836"/>
                        <a:gd name="connsiteY7" fmla="*/ 293213 h 1281429"/>
                        <a:gd name="connsiteX8" fmla="*/ 180975 w 1366836"/>
                        <a:gd name="connsiteY8" fmla="*/ 581343 h 1281429"/>
                        <a:gd name="connsiteX9" fmla="*/ 0 w 1366836"/>
                        <a:gd name="connsiteY9" fmla="*/ 528955 h 1281429"/>
                        <a:gd name="connsiteX10" fmla="*/ 104773 w 1366836"/>
                        <a:gd name="connsiteY10" fmla="*/ 205106 h 1281429"/>
                        <a:gd name="connsiteX11" fmla="*/ 159542 w 1366836"/>
                        <a:gd name="connsiteY11" fmla="*/ 119379 h 1281429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366836 w 1366836"/>
                        <a:gd name="connsiteY3" fmla="*/ 1288550 h 1288550"/>
                        <a:gd name="connsiteX4" fmla="*/ 123823 w 1366836"/>
                        <a:gd name="connsiteY4" fmla="*/ 1288550 h 1288550"/>
                        <a:gd name="connsiteX5" fmla="*/ 652461 w 1366836"/>
                        <a:gd name="connsiteY5" fmla="*/ 407490 h 1288550"/>
                        <a:gd name="connsiteX6" fmla="*/ 573880 w 1366836"/>
                        <a:gd name="connsiteY6" fmla="*/ 262233 h 1288550"/>
                        <a:gd name="connsiteX7" fmla="*/ 276223 w 1366836"/>
                        <a:gd name="connsiteY7" fmla="*/ 300334 h 1288550"/>
                        <a:gd name="connsiteX8" fmla="*/ 180975 w 1366836"/>
                        <a:gd name="connsiteY8" fmla="*/ 588464 h 1288550"/>
                        <a:gd name="connsiteX9" fmla="*/ 0 w 1366836"/>
                        <a:gd name="connsiteY9" fmla="*/ 536076 h 1288550"/>
                        <a:gd name="connsiteX10" fmla="*/ 104773 w 1366836"/>
                        <a:gd name="connsiteY10" fmla="*/ 212227 h 1288550"/>
                        <a:gd name="connsiteX11" fmla="*/ 159542 w 1366836"/>
                        <a:gd name="connsiteY11" fmla="*/ 126500 h 1288550"/>
                        <a:gd name="connsiteX0" fmla="*/ 159542 w 1366836"/>
                        <a:gd name="connsiteY0" fmla="*/ 126500 h 1288550"/>
                        <a:gd name="connsiteX1" fmla="*/ 683417 w 1366836"/>
                        <a:gd name="connsiteY1" fmla="*/ 293 h 1288550"/>
                        <a:gd name="connsiteX2" fmla="*/ 1152524 w 1366836"/>
                        <a:gd name="connsiteY2" fmla="*/ 274139 h 1288550"/>
                        <a:gd name="connsiteX3" fmla="*/ 1288255 w 1366836"/>
                        <a:gd name="connsiteY3" fmla="*/ 905172 h 1288550"/>
                        <a:gd name="connsiteX4" fmla="*/ 1366836 w 1366836"/>
                        <a:gd name="connsiteY4" fmla="*/ 1288550 h 1288550"/>
                        <a:gd name="connsiteX5" fmla="*/ 123823 w 1366836"/>
                        <a:gd name="connsiteY5" fmla="*/ 1288550 h 1288550"/>
                        <a:gd name="connsiteX6" fmla="*/ 652461 w 1366836"/>
                        <a:gd name="connsiteY6" fmla="*/ 407490 h 1288550"/>
                        <a:gd name="connsiteX7" fmla="*/ 573880 w 1366836"/>
                        <a:gd name="connsiteY7" fmla="*/ 262233 h 1288550"/>
                        <a:gd name="connsiteX8" fmla="*/ 276223 w 1366836"/>
                        <a:gd name="connsiteY8" fmla="*/ 300334 h 1288550"/>
                        <a:gd name="connsiteX9" fmla="*/ 180975 w 1366836"/>
                        <a:gd name="connsiteY9" fmla="*/ 588464 h 1288550"/>
                        <a:gd name="connsiteX10" fmla="*/ 0 w 1366836"/>
                        <a:gd name="connsiteY10" fmla="*/ 536076 h 1288550"/>
                        <a:gd name="connsiteX11" fmla="*/ 104773 w 1366836"/>
                        <a:gd name="connsiteY11" fmla="*/ 212227 h 1288550"/>
                        <a:gd name="connsiteX12" fmla="*/ 159542 w 1366836"/>
                        <a:gd name="connsiteY12" fmla="*/ 126500 h 1288550"/>
                        <a:gd name="connsiteX0" fmla="*/ 159542 w 1369217"/>
                        <a:gd name="connsiteY0" fmla="*/ 126500 h 1288550"/>
                        <a:gd name="connsiteX1" fmla="*/ 683417 w 1369217"/>
                        <a:gd name="connsiteY1" fmla="*/ 293 h 1288550"/>
                        <a:gd name="connsiteX2" fmla="*/ 1152524 w 1369217"/>
                        <a:gd name="connsiteY2" fmla="*/ 274139 h 1288550"/>
                        <a:gd name="connsiteX3" fmla="*/ 1369217 w 1369217"/>
                        <a:gd name="connsiteY3" fmla="*/ 959941 h 1288550"/>
                        <a:gd name="connsiteX4" fmla="*/ 1366836 w 1369217"/>
                        <a:gd name="connsiteY4" fmla="*/ 1288550 h 1288550"/>
                        <a:gd name="connsiteX5" fmla="*/ 123823 w 1369217"/>
                        <a:gd name="connsiteY5" fmla="*/ 1288550 h 1288550"/>
                        <a:gd name="connsiteX6" fmla="*/ 652461 w 1369217"/>
                        <a:gd name="connsiteY6" fmla="*/ 407490 h 1288550"/>
                        <a:gd name="connsiteX7" fmla="*/ 573880 w 1369217"/>
                        <a:gd name="connsiteY7" fmla="*/ 262233 h 1288550"/>
                        <a:gd name="connsiteX8" fmla="*/ 276223 w 1369217"/>
                        <a:gd name="connsiteY8" fmla="*/ 300334 h 1288550"/>
                        <a:gd name="connsiteX9" fmla="*/ 180975 w 1369217"/>
                        <a:gd name="connsiteY9" fmla="*/ 588464 h 1288550"/>
                        <a:gd name="connsiteX10" fmla="*/ 0 w 1369217"/>
                        <a:gd name="connsiteY10" fmla="*/ 536076 h 1288550"/>
                        <a:gd name="connsiteX11" fmla="*/ 104773 w 1369217"/>
                        <a:gd name="connsiteY11" fmla="*/ 212227 h 1288550"/>
                        <a:gd name="connsiteX12" fmla="*/ 159542 w 1369217"/>
                        <a:gd name="connsiteY12" fmla="*/ 126500 h 1288550"/>
                        <a:gd name="connsiteX0" fmla="*/ 159542 w 1366941"/>
                        <a:gd name="connsiteY0" fmla="*/ 126500 h 1288550"/>
                        <a:gd name="connsiteX1" fmla="*/ 683417 w 1366941"/>
                        <a:gd name="connsiteY1" fmla="*/ 293 h 1288550"/>
                        <a:gd name="connsiteX2" fmla="*/ 1152524 w 1366941"/>
                        <a:gd name="connsiteY2" fmla="*/ 274139 h 1288550"/>
                        <a:gd name="connsiteX3" fmla="*/ 1364454 w 1366941"/>
                        <a:gd name="connsiteY3" fmla="*/ 952797 h 1288550"/>
                        <a:gd name="connsiteX4" fmla="*/ 1366836 w 1366941"/>
                        <a:gd name="connsiteY4" fmla="*/ 1288550 h 1288550"/>
                        <a:gd name="connsiteX5" fmla="*/ 123823 w 1366941"/>
                        <a:gd name="connsiteY5" fmla="*/ 1288550 h 1288550"/>
                        <a:gd name="connsiteX6" fmla="*/ 652461 w 1366941"/>
                        <a:gd name="connsiteY6" fmla="*/ 407490 h 1288550"/>
                        <a:gd name="connsiteX7" fmla="*/ 573880 w 1366941"/>
                        <a:gd name="connsiteY7" fmla="*/ 262233 h 1288550"/>
                        <a:gd name="connsiteX8" fmla="*/ 276223 w 1366941"/>
                        <a:gd name="connsiteY8" fmla="*/ 300334 h 1288550"/>
                        <a:gd name="connsiteX9" fmla="*/ 180975 w 1366941"/>
                        <a:gd name="connsiteY9" fmla="*/ 588464 h 1288550"/>
                        <a:gd name="connsiteX10" fmla="*/ 0 w 1366941"/>
                        <a:gd name="connsiteY10" fmla="*/ 536076 h 1288550"/>
                        <a:gd name="connsiteX11" fmla="*/ 104773 w 1366941"/>
                        <a:gd name="connsiteY11" fmla="*/ 212227 h 1288550"/>
                        <a:gd name="connsiteX12" fmla="*/ 159542 w 1366941"/>
                        <a:gd name="connsiteY12" fmla="*/ 126500 h 1288550"/>
                        <a:gd name="connsiteX0" fmla="*/ 159542 w 1370457"/>
                        <a:gd name="connsiteY0" fmla="*/ 126500 h 1288550"/>
                        <a:gd name="connsiteX1" fmla="*/ 683417 w 1370457"/>
                        <a:gd name="connsiteY1" fmla="*/ 293 h 1288550"/>
                        <a:gd name="connsiteX2" fmla="*/ 1152524 w 1370457"/>
                        <a:gd name="connsiteY2" fmla="*/ 274139 h 1288550"/>
                        <a:gd name="connsiteX3" fmla="*/ 1364454 w 1370457"/>
                        <a:gd name="connsiteY3" fmla="*/ 952797 h 1288550"/>
                        <a:gd name="connsiteX4" fmla="*/ 1366836 w 1370457"/>
                        <a:gd name="connsiteY4" fmla="*/ 1288550 h 1288550"/>
                        <a:gd name="connsiteX5" fmla="*/ 123823 w 1370457"/>
                        <a:gd name="connsiteY5" fmla="*/ 1288550 h 1288550"/>
                        <a:gd name="connsiteX6" fmla="*/ 652461 w 1370457"/>
                        <a:gd name="connsiteY6" fmla="*/ 407490 h 1288550"/>
                        <a:gd name="connsiteX7" fmla="*/ 573880 w 1370457"/>
                        <a:gd name="connsiteY7" fmla="*/ 262233 h 1288550"/>
                        <a:gd name="connsiteX8" fmla="*/ 276223 w 1370457"/>
                        <a:gd name="connsiteY8" fmla="*/ 300334 h 1288550"/>
                        <a:gd name="connsiteX9" fmla="*/ 180975 w 1370457"/>
                        <a:gd name="connsiteY9" fmla="*/ 588464 h 1288550"/>
                        <a:gd name="connsiteX10" fmla="*/ 0 w 1370457"/>
                        <a:gd name="connsiteY10" fmla="*/ 536076 h 1288550"/>
                        <a:gd name="connsiteX11" fmla="*/ 104773 w 1370457"/>
                        <a:gd name="connsiteY11" fmla="*/ 212227 h 1288550"/>
                        <a:gd name="connsiteX12" fmla="*/ 159542 w 1370457"/>
                        <a:gd name="connsiteY12" fmla="*/ 126500 h 1288550"/>
                        <a:gd name="connsiteX0" fmla="*/ 159542 w 1376708"/>
                        <a:gd name="connsiteY0" fmla="*/ 126500 h 1288550"/>
                        <a:gd name="connsiteX1" fmla="*/ 683417 w 1376708"/>
                        <a:gd name="connsiteY1" fmla="*/ 293 h 1288550"/>
                        <a:gd name="connsiteX2" fmla="*/ 1152524 w 1376708"/>
                        <a:gd name="connsiteY2" fmla="*/ 274139 h 1288550"/>
                        <a:gd name="connsiteX3" fmla="*/ 1364454 w 1376708"/>
                        <a:gd name="connsiteY3" fmla="*/ 952797 h 1288550"/>
                        <a:gd name="connsiteX4" fmla="*/ 1366836 w 1376708"/>
                        <a:gd name="connsiteY4" fmla="*/ 1288550 h 1288550"/>
                        <a:gd name="connsiteX5" fmla="*/ 123823 w 1376708"/>
                        <a:gd name="connsiteY5" fmla="*/ 1288550 h 1288550"/>
                        <a:gd name="connsiteX6" fmla="*/ 652461 w 1376708"/>
                        <a:gd name="connsiteY6" fmla="*/ 407490 h 1288550"/>
                        <a:gd name="connsiteX7" fmla="*/ 573880 w 1376708"/>
                        <a:gd name="connsiteY7" fmla="*/ 262233 h 1288550"/>
                        <a:gd name="connsiteX8" fmla="*/ 276223 w 1376708"/>
                        <a:gd name="connsiteY8" fmla="*/ 300334 h 1288550"/>
                        <a:gd name="connsiteX9" fmla="*/ 180975 w 1376708"/>
                        <a:gd name="connsiteY9" fmla="*/ 588464 h 1288550"/>
                        <a:gd name="connsiteX10" fmla="*/ 0 w 1376708"/>
                        <a:gd name="connsiteY10" fmla="*/ 536076 h 1288550"/>
                        <a:gd name="connsiteX11" fmla="*/ 104773 w 1376708"/>
                        <a:gd name="connsiteY11" fmla="*/ 212227 h 1288550"/>
                        <a:gd name="connsiteX12" fmla="*/ 159542 w 1376708"/>
                        <a:gd name="connsiteY12" fmla="*/ 126500 h 1288550"/>
                        <a:gd name="connsiteX0" fmla="*/ 159542 w 1392922"/>
                        <a:gd name="connsiteY0" fmla="*/ 126500 h 1288550"/>
                        <a:gd name="connsiteX1" fmla="*/ 683417 w 1392922"/>
                        <a:gd name="connsiteY1" fmla="*/ 293 h 1288550"/>
                        <a:gd name="connsiteX2" fmla="*/ 1152524 w 1392922"/>
                        <a:gd name="connsiteY2" fmla="*/ 274139 h 1288550"/>
                        <a:gd name="connsiteX3" fmla="*/ 1364454 w 1392922"/>
                        <a:gd name="connsiteY3" fmla="*/ 952797 h 1288550"/>
                        <a:gd name="connsiteX4" fmla="*/ 1366836 w 1392922"/>
                        <a:gd name="connsiteY4" fmla="*/ 1288550 h 1288550"/>
                        <a:gd name="connsiteX5" fmla="*/ 123823 w 1392922"/>
                        <a:gd name="connsiteY5" fmla="*/ 1288550 h 1288550"/>
                        <a:gd name="connsiteX6" fmla="*/ 652461 w 1392922"/>
                        <a:gd name="connsiteY6" fmla="*/ 407490 h 1288550"/>
                        <a:gd name="connsiteX7" fmla="*/ 573880 w 1392922"/>
                        <a:gd name="connsiteY7" fmla="*/ 262233 h 1288550"/>
                        <a:gd name="connsiteX8" fmla="*/ 276223 w 1392922"/>
                        <a:gd name="connsiteY8" fmla="*/ 300334 h 1288550"/>
                        <a:gd name="connsiteX9" fmla="*/ 180975 w 1392922"/>
                        <a:gd name="connsiteY9" fmla="*/ 588464 h 1288550"/>
                        <a:gd name="connsiteX10" fmla="*/ 0 w 1392922"/>
                        <a:gd name="connsiteY10" fmla="*/ 536076 h 1288550"/>
                        <a:gd name="connsiteX11" fmla="*/ 104773 w 1392922"/>
                        <a:gd name="connsiteY11" fmla="*/ 212227 h 1288550"/>
                        <a:gd name="connsiteX12" fmla="*/ 159542 w 1392922"/>
                        <a:gd name="connsiteY12" fmla="*/ 126500 h 1288550"/>
                        <a:gd name="connsiteX0" fmla="*/ 159542 w 1399879"/>
                        <a:gd name="connsiteY0" fmla="*/ 126500 h 1288550"/>
                        <a:gd name="connsiteX1" fmla="*/ 683417 w 1399879"/>
                        <a:gd name="connsiteY1" fmla="*/ 293 h 1288550"/>
                        <a:gd name="connsiteX2" fmla="*/ 1152524 w 1399879"/>
                        <a:gd name="connsiteY2" fmla="*/ 274139 h 1288550"/>
                        <a:gd name="connsiteX3" fmla="*/ 1364454 w 1399879"/>
                        <a:gd name="connsiteY3" fmla="*/ 952797 h 1288550"/>
                        <a:gd name="connsiteX4" fmla="*/ 1366836 w 1399879"/>
                        <a:gd name="connsiteY4" fmla="*/ 1288550 h 1288550"/>
                        <a:gd name="connsiteX5" fmla="*/ 123823 w 1399879"/>
                        <a:gd name="connsiteY5" fmla="*/ 1288550 h 1288550"/>
                        <a:gd name="connsiteX6" fmla="*/ 652461 w 1399879"/>
                        <a:gd name="connsiteY6" fmla="*/ 407490 h 1288550"/>
                        <a:gd name="connsiteX7" fmla="*/ 573880 w 1399879"/>
                        <a:gd name="connsiteY7" fmla="*/ 262233 h 1288550"/>
                        <a:gd name="connsiteX8" fmla="*/ 276223 w 1399879"/>
                        <a:gd name="connsiteY8" fmla="*/ 300334 h 1288550"/>
                        <a:gd name="connsiteX9" fmla="*/ 180975 w 1399879"/>
                        <a:gd name="connsiteY9" fmla="*/ 588464 h 1288550"/>
                        <a:gd name="connsiteX10" fmla="*/ 0 w 1399879"/>
                        <a:gd name="connsiteY10" fmla="*/ 536076 h 1288550"/>
                        <a:gd name="connsiteX11" fmla="*/ 104773 w 1399879"/>
                        <a:gd name="connsiteY11" fmla="*/ 212227 h 1288550"/>
                        <a:gd name="connsiteX12" fmla="*/ 159542 w 1399879"/>
                        <a:gd name="connsiteY12" fmla="*/ 126500 h 1288550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123823 w 1399879"/>
                        <a:gd name="connsiteY5" fmla="*/ 1288550 h 1305219"/>
                        <a:gd name="connsiteX6" fmla="*/ 652461 w 1399879"/>
                        <a:gd name="connsiteY6" fmla="*/ 407490 h 1305219"/>
                        <a:gd name="connsiteX7" fmla="*/ 573880 w 1399879"/>
                        <a:gd name="connsiteY7" fmla="*/ 262233 h 1305219"/>
                        <a:gd name="connsiteX8" fmla="*/ 276223 w 1399879"/>
                        <a:gd name="connsiteY8" fmla="*/ 300334 h 1305219"/>
                        <a:gd name="connsiteX9" fmla="*/ 180975 w 1399879"/>
                        <a:gd name="connsiteY9" fmla="*/ 588464 h 1305219"/>
                        <a:gd name="connsiteX10" fmla="*/ 0 w 1399879"/>
                        <a:gd name="connsiteY10" fmla="*/ 536076 h 1305219"/>
                        <a:gd name="connsiteX11" fmla="*/ 104773 w 1399879"/>
                        <a:gd name="connsiteY11" fmla="*/ 212227 h 1305219"/>
                        <a:gd name="connsiteX12" fmla="*/ 159542 w 1399879"/>
                        <a:gd name="connsiteY12" fmla="*/ 126500 h 1305219"/>
                        <a:gd name="connsiteX0" fmla="*/ 159542 w 1399879"/>
                        <a:gd name="connsiteY0" fmla="*/ 126500 h 1305219"/>
                        <a:gd name="connsiteX1" fmla="*/ 683417 w 1399879"/>
                        <a:gd name="connsiteY1" fmla="*/ 293 h 1305219"/>
                        <a:gd name="connsiteX2" fmla="*/ 1152524 w 1399879"/>
                        <a:gd name="connsiteY2" fmla="*/ 274139 h 1305219"/>
                        <a:gd name="connsiteX3" fmla="*/ 1364454 w 1399879"/>
                        <a:gd name="connsiteY3" fmla="*/ 952797 h 1305219"/>
                        <a:gd name="connsiteX4" fmla="*/ 1092993 w 1399879"/>
                        <a:gd name="connsiteY4" fmla="*/ 1305219 h 1305219"/>
                        <a:gd name="connsiteX5" fmla="*/ 547686 w 1399879"/>
                        <a:gd name="connsiteY5" fmla="*/ 1298078 h 1305219"/>
                        <a:gd name="connsiteX6" fmla="*/ 123823 w 1399879"/>
                        <a:gd name="connsiteY6" fmla="*/ 1288550 h 1305219"/>
                        <a:gd name="connsiteX7" fmla="*/ 652461 w 1399879"/>
                        <a:gd name="connsiteY7" fmla="*/ 407490 h 1305219"/>
                        <a:gd name="connsiteX8" fmla="*/ 573880 w 1399879"/>
                        <a:gd name="connsiteY8" fmla="*/ 262233 h 1305219"/>
                        <a:gd name="connsiteX9" fmla="*/ 276223 w 1399879"/>
                        <a:gd name="connsiteY9" fmla="*/ 300334 h 1305219"/>
                        <a:gd name="connsiteX10" fmla="*/ 180975 w 1399879"/>
                        <a:gd name="connsiteY10" fmla="*/ 588464 h 1305219"/>
                        <a:gd name="connsiteX11" fmla="*/ 0 w 1399879"/>
                        <a:gd name="connsiteY11" fmla="*/ 536076 h 1305219"/>
                        <a:gd name="connsiteX12" fmla="*/ 104773 w 1399879"/>
                        <a:gd name="connsiteY12" fmla="*/ 212227 h 1305219"/>
                        <a:gd name="connsiteX13" fmla="*/ 159542 w 1399879"/>
                        <a:gd name="connsiteY13" fmla="*/ 126500 h 1305219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2993 w 1399879"/>
                        <a:gd name="connsiteY4" fmla="*/ 1305219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5305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4753"/>
                        <a:gd name="connsiteX1" fmla="*/ 683417 w 1399879"/>
                        <a:gd name="connsiteY1" fmla="*/ 293 h 1364753"/>
                        <a:gd name="connsiteX2" fmla="*/ 1152524 w 1399879"/>
                        <a:gd name="connsiteY2" fmla="*/ 274139 h 1364753"/>
                        <a:gd name="connsiteX3" fmla="*/ 1364454 w 1399879"/>
                        <a:gd name="connsiteY3" fmla="*/ 952797 h 1364753"/>
                        <a:gd name="connsiteX4" fmla="*/ 1090612 w 1399879"/>
                        <a:gd name="connsiteY4" fmla="*/ 1298075 h 1364753"/>
                        <a:gd name="connsiteX5" fmla="*/ 542924 w 1399879"/>
                        <a:gd name="connsiteY5" fmla="*/ 1364753 h 1364753"/>
                        <a:gd name="connsiteX6" fmla="*/ 123823 w 1399879"/>
                        <a:gd name="connsiteY6" fmla="*/ 1288550 h 1364753"/>
                        <a:gd name="connsiteX7" fmla="*/ 652461 w 1399879"/>
                        <a:gd name="connsiteY7" fmla="*/ 407490 h 1364753"/>
                        <a:gd name="connsiteX8" fmla="*/ 573880 w 1399879"/>
                        <a:gd name="connsiteY8" fmla="*/ 262233 h 1364753"/>
                        <a:gd name="connsiteX9" fmla="*/ 276223 w 1399879"/>
                        <a:gd name="connsiteY9" fmla="*/ 300334 h 1364753"/>
                        <a:gd name="connsiteX10" fmla="*/ 180975 w 1399879"/>
                        <a:gd name="connsiteY10" fmla="*/ 588464 h 1364753"/>
                        <a:gd name="connsiteX11" fmla="*/ 0 w 1399879"/>
                        <a:gd name="connsiteY11" fmla="*/ 536076 h 1364753"/>
                        <a:gd name="connsiteX12" fmla="*/ 104773 w 1399879"/>
                        <a:gd name="connsiteY12" fmla="*/ 212227 h 1364753"/>
                        <a:gd name="connsiteX13" fmla="*/ 159542 w 1399879"/>
                        <a:gd name="connsiteY13" fmla="*/ 126500 h 1364753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123823 w 1399879"/>
                        <a:gd name="connsiteY6" fmla="*/ 1288550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652461 w 1399879"/>
                        <a:gd name="connsiteY7" fmla="*/ 407490 h 1367135"/>
                        <a:gd name="connsiteX8" fmla="*/ 573880 w 1399879"/>
                        <a:gd name="connsiteY8" fmla="*/ 262233 h 1367135"/>
                        <a:gd name="connsiteX9" fmla="*/ 276223 w 1399879"/>
                        <a:gd name="connsiteY9" fmla="*/ 300334 h 1367135"/>
                        <a:gd name="connsiteX10" fmla="*/ 180975 w 1399879"/>
                        <a:gd name="connsiteY10" fmla="*/ 588464 h 1367135"/>
                        <a:gd name="connsiteX11" fmla="*/ 0 w 1399879"/>
                        <a:gd name="connsiteY11" fmla="*/ 536076 h 1367135"/>
                        <a:gd name="connsiteX12" fmla="*/ 104773 w 1399879"/>
                        <a:gd name="connsiteY12" fmla="*/ 212227 h 1367135"/>
                        <a:gd name="connsiteX13" fmla="*/ 159542 w 1399879"/>
                        <a:gd name="connsiteY13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581023 w 1399879"/>
                        <a:gd name="connsiteY7" fmla="*/ 781347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5298 w 1399879"/>
                        <a:gd name="connsiteY6" fmla="*/ 1183775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33399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7679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509586 w 1399879"/>
                        <a:gd name="connsiteY6" fmla="*/ 1169488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8217 w 1399879"/>
                        <a:gd name="connsiteY7" fmla="*/ 1121866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652461 w 1399879"/>
                        <a:gd name="connsiteY8" fmla="*/ 407490 h 1367135"/>
                        <a:gd name="connsiteX9" fmla="*/ 573880 w 1399879"/>
                        <a:gd name="connsiteY9" fmla="*/ 262233 h 1367135"/>
                        <a:gd name="connsiteX10" fmla="*/ 276223 w 1399879"/>
                        <a:gd name="connsiteY10" fmla="*/ 300334 h 1367135"/>
                        <a:gd name="connsiteX11" fmla="*/ 180975 w 1399879"/>
                        <a:gd name="connsiteY11" fmla="*/ 588464 h 1367135"/>
                        <a:gd name="connsiteX12" fmla="*/ 0 w 1399879"/>
                        <a:gd name="connsiteY12" fmla="*/ 536076 h 1367135"/>
                        <a:gd name="connsiteX13" fmla="*/ 104773 w 1399879"/>
                        <a:gd name="connsiteY13" fmla="*/ 212227 h 1367135"/>
                        <a:gd name="connsiteX14" fmla="*/ 159542 w 1399879"/>
                        <a:gd name="connsiteY14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795336 w 1399879"/>
                        <a:gd name="connsiteY8" fmla="*/ 71467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652461 w 1399879"/>
                        <a:gd name="connsiteY9" fmla="*/ 407490 h 1367135"/>
                        <a:gd name="connsiteX10" fmla="*/ 573880 w 1399879"/>
                        <a:gd name="connsiteY10" fmla="*/ 262233 h 1367135"/>
                        <a:gd name="connsiteX11" fmla="*/ 276223 w 1399879"/>
                        <a:gd name="connsiteY11" fmla="*/ 300334 h 1367135"/>
                        <a:gd name="connsiteX12" fmla="*/ 180975 w 1399879"/>
                        <a:gd name="connsiteY12" fmla="*/ 588464 h 1367135"/>
                        <a:gd name="connsiteX13" fmla="*/ 0 w 1399879"/>
                        <a:gd name="connsiteY13" fmla="*/ 536076 h 1367135"/>
                        <a:gd name="connsiteX14" fmla="*/ 104773 w 1399879"/>
                        <a:gd name="connsiteY14" fmla="*/ 212227 h 1367135"/>
                        <a:gd name="connsiteX15" fmla="*/ 159542 w 1399879"/>
                        <a:gd name="connsiteY15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888204 w 1399879"/>
                        <a:gd name="connsiteY9" fmla="*/ 655141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2979 w 1399879"/>
                        <a:gd name="connsiteY9" fmla="*/ 793253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367135"/>
                        <a:gd name="connsiteX1" fmla="*/ 683417 w 1399879"/>
                        <a:gd name="connsiteY1" fmla="*/ 293 h 1367135"/>
                        <a:gd name="connsiteX2" fmla="*/ 1152524 w 1399879"/>
                        <a:gd name="connsiteY2" fmla="*/ 274139 h 1367135"/>
                        <a:gd name="connsiteX3" fmla="*/ 1364454 w 1399879"/>
                        <a:gd name="connsiteY3" fmla="*/ 952797 h 1367135"/>
                        <a:gd name="connsiteX4" fmla="*/ 1090612 w 1399879"/>
                        <a:gd name="connsiteY4" fmla="*/ 1298075 h 1367135"/>
                        <a:gd name="connsiteX5" fmla="*/ 521492 w 1399879"/>
                        <a:gd name="connsiteY5" fmla="*/ 1367135 h 1367135"/>
                        <a:gd name="connsiteX6" fmla="*/ 495298 w 1399879"/>
                        <a:gd name="connsiteY6" fmla="*/ 1171869 h 1367135"/>
                        <a:gd name="connsiteX7" fmla="*/ 985835 w 1399879"/>
                        <a:gd name="connsiteY7" fmla="*/ 1112341 h 1367135"/>
                        <a:gd name="connsiteX8" fmla="*/ 1116805 w 1399879"/>
                        <a:gd name="connsiteY8" fmla="*/ 886122 h 1367135"/>
                        <a:gd name="connsiteX9" fmla="*/ 990598 w 1399879"/>
                        <a:gd name="connsiteY9" fmla="*/ 786110 h 1367135"/>
                        <a:gd name="connsiteX10" fmla="*/ 652461 w 1399879"/>
                        <a:gd name="connsiteY10" fmla="*/ 407490 h 1367135"/>
                        <a:gd name="connsiteX11" fmla="*/ 573880 w 1399879"/>
                        <a:gd name="connsiteY11" fmla="*/ 262233 h 1367135"/>
                        <a:gd name="connsiteX12" fmla="*/ 276223 w 1399879"/>
                        <a:gd name="connsiteY12" fmla="*/ 300334 h 1367135"/>
                        <a:gd name="connsiteX13" fmla="*/ 180975 w 1399879"/>
                        <a:gd name="connsiteY13" fmla="*/ 588464 h 1367135"/>
                        <a:gd name="connsiteX14" fmla="*/ 0 w 1399879"/>
                        <a:gd name="connsiteY14" fmla="*/ 536076 h 1367135"/>
                        <a:gd name="connsiteX15" fmla="*/ 104773 w 1399879"/>
                        <a:gd name="connsiteY15" fmla="*/ 212227 h 1367135"/>
                        <a:gd name="connsiteX16" fmla="*/ 159542 w 1399879"/>
                        <a:gd name="connsiteY16" fmla="*/ 126500 h 1367135"/>
                        <a:gd name="connsiteX0" fmla="*/ 159542 w 1399879"/>
                        <a:gd name="connsiteY0" fmla="*/ 126500 h 1545376"/>
                        <a:gd name="connsiteX1" fmla="*/ 683417 w 1399879"/>
                        <a:gd name="connsiteY1" fmla="*/ 293 h 1545376"/>
                        <a:gd name="connsiteX2" fmla="*/ 1152524 w 1399879"/>
                        <a:gd name="connsiteY2" fmla="*/ 274139 h 1545376"/>
                        <a:gd name="connsiteX3" fmla="*/ 1364454 w 1399879"/>
                        <a:gd name="connsiteY3" fmla="*/ 952797 h 1545376"/>
                        <a:gd name="connsiteX4" fmla="*/ 1090612 w 1399879"/>
                        <a:gd name="connsiteY4" fmla="*/ 1298075 h 1545376"/>
                        <a:gd name="connsiteX5" fmla="*/ 646389 w 1399879"/>
                        <a:gd name="connsiteY5" fmla="*/ 1545376 h 1545376"/>
                        <a:gd name="connsiteX6" fmla="*/ 495298 w 1399879"/>
                        <a:gd name="connsiteY6" fmla="*/ 1171869 h 1545376"/>
                        <a:gd name="connsiteX7" fmla="*/ 985835 w 1399879"/>
                        <a:gd name="connsiteY7" fmla="*/ 1112341 h 1545376"/>
                        <a:gd name="connsiteX8" fmla="*/ 1116805 w 1399879"/>
                        <a:gd name="connsiteY8" fmla="*/ 886122 h 1545376"/>
                        <a:gd name="connsiteX9" fmla="*/ 990598 w 1399879"/>
                        <a:gd name="connsiteY9" fmla="*/ 786110 h 1545376"/>
                        <a:gd name="connsiteX10" fmla="*/ 652461 w 1399879"/>
                        <a:gd name="connsiteY10" fmla="*/ 407490 h 1545376"/>
                        <a:gd name="connsiteX11" fmla="*/ 573880 w 1399879"/>
                        <a:gd name="connsiteY11" fmla="*/ 262233 h 1545376"/>
                        <a:gd name="connsiteX12" fmla="*/ 276223 w 1399879"/>
                        <a:gd name="connsiteY12" fmla="*/ 300334 h 1545376"/>
                        <a:gd name="connsiteX13" fmla="*/ 180975 w 1399879"/>
                        <a:gd name="connsiteY13" fmla="*/ 588464 h 1545376"/>
                        <a:gd name="connsiteX14" fmla="*/ 0 w 1399879"/>
                        <a:gd name="connsiteY14" fmla="*/ 536076 h 1545376"/>
                        <a:gd name="connsiteX15" fmla="*/ 104773 w 1399879"/>
                        <a:gd name="connsiteY15" fmla="*/ 212227 h 1545376"/>
                        <a:gd name="connsiteX16" fmla="*/ 159542 w 1399879"/>
                        <a:gd name="connsiteY16" fmla="*/ 126500 h 1545376"/>
                        <a:gd name="connsiteX0" fmla="*/ 159542 w 1399879"/>
                        <a:gd name="connsiteY0" fmla="*/ 126500 h 1545376"/>
                        <a:gd name="connsiteX1" fmla="*/ 683417 w 1399879"/>
                        <a:gd name="connsiteY1" fmla="*/ 293 h 1545376"/>
                        <a:gd name="connsiteX2" fmla="*/ 1152524 w 1399879"/>
                        <a:gd name="connsiteY2" fmla="*/ 274139 h 1545376"/>
                        <a:gd name="connsiteX3" fmla="*/ 1364454 w 1399879"/>
                        <a:gd name="connsiteY3" fmla="*/ 952797 h 1545376"/>
                        <a:gd name="connsiteX4" fmla="*/ 1090612 w 1399879"/>
                        <a:gd name="connsiteY4" fmla="*/ 1298075 h 1545376"/>
                        <a:gd name="connsiteX5" fmla="*/ 646389 w 1399879"/>
                        <a:gd name="connsiteY5" fmla="*/ 1545376 h 1545376"/>
                        <a:gd name="connsiteX6" fmla="*/ 538794 w 1399879"/>
                        <a:gd name="connsiteY6" fmla="*/ 1419927 h 1545376"/>
                        <a:gd name="connsiteX7" fmla="*/ 985835 w 1399879"/>
                        <a:gd name="connsiteY7" fmla="*/ 1112341 h 1545376"/>
                        <a:gd name="connsiteX8" fmla="*/ 1116805 w 1399879"/>
                        <a:gd name="connsiteY8" fmla="*/ 886122 h 1545376"/>
                        <a:gd name="connsiteX9" fmla="*/ 990598 w 1399879"/>
                        <a:gd name="connsiteY9" fmla="*/ 786110 h 1545376"/>
                        <a:gd name="connsiteX10" fmla="*/ 652461 w 1399879"/>
                        <a:gd name="connsiteY10" fmla="*/ 407490 h 1545376"/>
                        <a:gd name="connsiteX11" fmla="*/ 573880 w 1399879"/>
                        <a:gd name="connsiteY11" fmla="*/ 262233 h 1545376"/>
                        <a:gd name="connsiteX12" fmla="*/ 276223 w 1399879"/>
                        <a:gd name="connsiteY12" fmla="*/ 300334 h 1545376"/>
                        <a:gd name="connsiteX13" fmla="*/ 180975 w 1399879"/>
                        <a:gd name="connsiteY13" fmla="*/ 588464 h 1545376"/>
                        <a:gd name="connsiteX14" fmla="*/ 0 w 1399879"/>
                        <a:gd name="connsiteY14" fmla="*/ 536076 h 1545376"/>
                        <a:gd name="connsiteX15" fmla="*/ 104773 w 1399879"/>
                        <a:gd name="connsiteY15" fmla="*/ 212227 h 1545376"/>
                        <a:gd name="connsiteX16" fmla="*/ 159542 w 1399879"/>
                        <a:gd name="connsiteY16" fmla="*/ 126500 h 1545376"/>
                        <a:gd name="connsiteX0" fmla="*/ 159542 w 1399879"/>
                        <a:gd name="connsiteY0" fmla="*/ 126500 h 1566778"/>
                        <a:gd name="connsiteX1" fmla="*/ 683417 w 1399879"/>
                        <a:gd name="connsiteY1" fmla="*/ 293 h 1566778"/>
                        <a:gd name="connsiteX2" fmla="*/ 1152524 w 1399879"/>
                        <a:gd name="connsiteY2" fmla="*/ 274139 h 1566778"/>
                        <a:gd name="connsiteX3" fmla="*/ 1364454 w 1399879"/>
                        <a:gd name="connsiteY3" fmla="*/ 952797 h 1566778"/>
                        <a:gd name="connsiteX4" fmla="*/ 1090612 w 1399879"/>
                        <a:gd name="connsiteY4" fmla="*/ 1298075 h 1566778"/>
                        <a:gd name="connsiteX5" fmla="*/ 638319 w 1399879"/>
                        <a:gd name="connsiteY5" fmla="*/ 1566778 h 1566778"/>
                        <a:gd name="connsiteX6" fmla="*/ 538794 w 1399879"/>
                        <a:gd name="connsiteY6" fmla="*/ 1419927 h 1566778"/>
                        <a:gd name="connsiteX7" fmla="*/ 985835 w 1399879"/>
                        <a:gd name="connsiteY7" fmla="*/ 1112341 h 1566778"/>
                        <a:gd name="connsiteX8" fmla="*/ 1116805 w 1399879"/>
                        <a:gd name="connsiteY8" fmla="*/ 886122 h 1566778"/>
                        <a:gd name="connsiteX9" fmla="*/ 990598 w 1399879"/>
                        <a:gd name="connsiteY9" fmla="*/ 786110 h 1566778"/>
                        <a:gd name="connsiteX10" fmla="*/ 652461 w 1399879"/>
                        <a:gd name="connsiteY10" fmla="*/ 407490 h 1566778"/>
                        <a:gd name="connsiteX11" fmla="*/ 573880 w 1399879"/>
                        <a:gd name="connsiteY11" fmla="*/ 262233 h 1566778"/>
                        <a:gd name="connsiteX12" fmla="*/ 276223 w 1399879"/>
                        <a:gd name="connsiteY12" fmla="*/ 300334 h 1566778"/>
                        <a:gd name="connsiteX13" fmla="*/ 180975 w 1399879"/>
                        <a:gd name="connsiteY13" fmla="*/ 588464 h 1566778"/>
                        <a:gd name="connsiteX14" fmla="*/ 0 w 1399879"/>
                        <a:gd name="connsiteY14" fmla="*/ 536076 h 1566778"/>
                        <a:gd name="connsiteX15" fmla="*/ 104773 w 1399879"/>
                        <a:gd name="connsiteY15" fmla="*/ 212227 h 1566778"/>
                        <a:gd name="connsiteX16" fmla="*/ 159542 w 1399879"/>
                        <a:gd name="connsiteY16" fmla="*/ 126500 h 156677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90612 w 1399879"/>
                        <a:gd name="connsiteY4" fmla="*/ 1298075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90612 w 1399879"/>
                        <a:gd name="connsiteY4" fmla="*/ 1298075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85835 w 1399879"/>
                        <a:gd name="connsiteY7" fmla="*/ 1112341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2568"/>
                        <a:gd name="connsiteX1" fmla="*/ 683417 w 1399879"/>
                        <a:gd name="connsiteY1" fmla="*/ 293 h 1562568"/>
                        <a:gd name="connsiteX2" fmla="*/ 1152524 w 1399879"/>
                        <a:gd name="connsiteY2" fmla="*/ 274139 h 1562568"/>
                        <a:gd name="connsiteX3" fmla="*/ 1364454 w 1399879"/>
                        <a:gd name="connsiteY3" fmla="*/ 952797 h 1562568"/>
                        <a:gd name="connsiteX4" fmla="*/ 1080789 w 1399879"/>
                        <a:gd name="connsiteY4" fmla="*/ 1287900 h 1562568"/>
                        <a:gd name="connsiteX5" fmla="*/ 643933 w 1399879"/>
                        <a:gd name="connsiteY5" fmla="*/ 1562568 h 1562568"/>
                        <a:gd name="connsiteX6" fmla="*/ 538794 w 1399879"/>
                        <a:gd name="connsiteY6" fmla="*/ 1419927 h 1562568"/>
                        <a:gd name="connsiteX7" fmla="*/ 979870 w 1399879"/>
                        <a:gd name="connsiteY7" fmla="*/ 1119007 h 1562568"/>
                        <a:gd name="connsiteX8" fmla="*/ 1116805 w 1399879"/>
                        <a:gd name="connsiteY8" fmla="*/ 886122 h 1562568"/>
                        <a:gd name="connsiteX9" fmla="*/ 990598 w 1399879"/>
                        <a:gd name="connsiteY9" fmla="*/ 786110 h 1562568"/>
                        <a:gd name="connsiteX10" fmla="*/ 652461 w 1399879"/>
                        <a:gd name="connsiteY10" fmla="*/ 407490 h 1562568"/>
                        <a:gd name="connsiteX11" fmla="*/ 573880 w 1399879"/>
                        <a:gd name="connsiteY11" fmla="*/ 262233 h 1562568"/>
                        <a:gd name="connsiteX12" fmla="*/ 276223 w 1399879"/>
                        <a:gd name="connsiteY12" fmla="*/ 300334 h 1562568"/>
                        <a:gd name="connsiteX13" fmla="*/ 180975 w 1399879"/>
                        <a:gd name="connsiteY13" fmla="*/ 588464 h 1562568"/>
                        <a:gd name="connsiteX14" fmla="*/ 0 w 1399879"/>
                        <a:gd name="connsiteY14" fmla="*/ 536076 h 1562568"/>
                        <a:gd name="connsiteX15" fmla="*/ 104773 w 1399879"/>
                        <a:gd name="connsiteY15" fmla="*/ 212227 h 1562568"/>
                        <a:gd name="connsiteX16" fmla="*/ 159542 w 1399879"/>
                        <a:gd name="connsiteY16" fmla="*/ 126500 h 1562568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276223 w 1399879"/>
                        <a:gd name="connsiteY12" fmla="*/ 300334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3880 w 1399879"/>
                        <a:gd name="connsiteY11" fmla="*/ 262233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75284 w 1399879"/>
                        <a:gd name="connsiteY11" fmla="*/ 261181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180975 w 1399879"/>
                        <a:gd name="connsiteY13" fmla="*/ 588464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159542 w 1399879"/>
                        <a:gd name="connsiteY0" fmla="*/ 126500 h 1568883"/>
                        <a:gd name="connsiteX1" fmla="*/ 683417 w 1399879"/>
                        <a:gd name="connsiteY1" fmla="*/ 293 h 1568883"/>
                        <a:gd name="connsiteX2" fmla="*/ 1152524 w 1399879"/>
                        <a:gd name="connsiteY2" fmla="*/ 274139 h 1568883"/>
                        <a:gd name="connsiteX3" fmla="*/ 1364454 w 1399879"/>
                        <a:gd name="connsiteY3" fmla="*/ 952797 h 1568883"/>
                        <a:gd name="connsiteX4" fmla="*/ 1080789 w 1399879"/>
                        <a:gd name="connsiteY4" fmla="*/ 1287900 h 1568883"/>
                        <a:gd name="connsiteX5" fmla="*/ 644284 w 1399879"/>
                        <a:gd name="connsiteY5" fmla="*/ 1568883 h 1568883"/>
                        <a:gd name="connsiteX6" fmla="*/ 538794 w 1399879"/>
                        <a:gd name="connsiteY6" fmla="*/ 1419927 h 1568883"/>
                        <a:gd name="connsiteX7" fmla="*/ 979870 w 1399879"/>
                        <a:gd name="connsiteY7" fmla="*/ 1119007 h 1568883"/>
                        <a:gd name="connsiteX8" fmla="*/ 1116805 w 1399879"/>
                        <a:gd name="connsiteY8" fmla="*/ 886122 h 1568883"/>
                        <a:gd name="connsiteX9" fmla="*/ 990598 w 1399879"/>
                        <a:gd name="connsiteY9" fmla="*/ 786110 h 1568883"/>
                        <a:gd name="connsiteX10" fmla="*/ 652461 w 1399879"/>
                        <a:gd name="connsiteY10" fmla="*/ 407490 h 1568883"/>
                        <a:gd name="connsiteX11" fmla="*/ 586161 w 1399879"/>
                        <a:gd name="connsiteY11" fmla="*/ 255217 h 1568883"/>
                        <a:gd name="connsiteX12" fmla="*/ 460075 w 1399879"/>
                        <a:gd name="connsiteY12" fmla="*/ 232626 h 1568883"/>
                        <a:gd name="connsiteX13" fmla="*/ 370442 w 1399879"/>
                        <a:gd name="connsiteY13" fmla="*/ 481461 h 1568883"/>
                        <a:gd name="connsiteX14" fmla="*/ 0 w 1399879"/>
                        <a:gd name="connsiteY14" fmla="*/ 536076 h 1568883"/>
                        <a:gd name="connsiteX15" fmla="*/ 104773 w 1399879"/>
                        <a:gd name="connsiteY15" fmla="*/ 212227 h 1568883"/>
                        <a:gd name="connsiteX16" fmla="*/ 159542 w 1399879"/>
                        <a:gd name="connsiteY16" fmla="*/ 126500 h 1568883"/>
                        <a:gd name="connsiteX0" fmla="*/ 59402 w 1299739"/>
                        <a:gd name="connsiteY0" fmla="*/ 126500 h 1568883"/>
                        <a:gd name="connsiteX1" fmla="*/ 583277 w 1299739"/>
                        <a:gd name="connsiteY1" fmla="*/ 293 h 1568883"/>
                        <a:gd name="connsiteX2" fmla="*/ 1052384 w 1299739"/>
                        <a:gd name="connsiteY2" fmla="*/ 274139 h 1568883"/>
                        <a:gd name="connsiteX3" fmla="*/ 1264314 w 1299739"/>
                        <a:gd name="connsiteY3" fmla="*/ 952797 h 1568883"/>
                        <a:gd name="connsiteX4" fmla="*/ 980649 w 1299739"/>
                        <a:gd name="connsiteY4" fmla="*/ 1287900 h 1568883"/>
                        <a:gd name="connsiteX5" fmla="*/ 544144 w 1299739"/>
                        <a:gd name="connsiteY5" fmla="*/ 1568883 h 1568883"/>
                        <a:gd name="connsiteX6" fmla="*/ 438654 w 1299739"/>
                        <a:gd name="connsiteY6" fmla="*/ 1419927 h 1568883"/>
                        <a:gd name="connsiteX7" fmla="*/ 879730 w 1299739"/>
                        <a:gd name="connsiteY7" fmla="*/ 1119007 h 1568883"/>
                        <a:gd name="connsiteX8" fmla="*/ 1016665 w 1299739"/>
                        <a:gd name="connsiteY8" fmla="*/ 886122 h 1568883"/>
                        <a:gd name="connsiteX9" fmla="*/ 890458 w 1299739"/>
                        <a:gd name="connsiteY9" fmla="*/ 786110 h 1568883"/>
                        <a:gd name="connsiteX10" fmla="*/ 552321 w 1299739"/>
                        <a:gd name="connsiteY10" fmla="*/ 407490 h 1568883"/>
                        <a:gd name="connsiteX11" fmla="*/ 486021 w 1299739"/>
                        <a:gd name="connsiteY11" fmla="*/ 255217 h 1568883"/>
                        <a:gd name="connsiteX12" fmla="*/ 359935 w 1299739"/>
                        <a:gd name="connsiteY12" fmla="*/ 232626 h 1568883"/>
                        <a:gd name="connsiteX13" fmla="*/ 270302 w 1299739"/>
                        <a:gd name="connsiteY13" fmla="*/ 481461 h 1568883"/>
                        <a:gd name="connsiteX14" fmla="*/ 85117 w 1299739"/>
                        <a:gd name="connsiteY14" fmla="*/ 432231 h 1568883"/>
                        <a:gd name="connsiteX15" fmla="*/ 4633 w 1299739"/>
                        <a:gd name="connsiteY15" fmla="*/ 212227 h 1568883"/>
                        <a:gd name="connsiteX16" fmla="*/ 59402 w 1299739"/>
                        <a:gd name="connsiteY16" fmla="*/ 126500 h 1568883"/>
                        <a:gd name="connsiteX0" fmla="*/ 10072 w 1250409"/>
                        <a:gd name="connsiteY0" fmla="*/ 126500 h 1568883"/>
                        <a:gd name="connsiteX1" fmla="*/ 533947 w 1250409"/>
                        <a:gd name="connsiteY1" fmla="*/ 293 h 1568883"/>
                        <a:gd name="connsiteX2" fmla="*/ 1003054 w 1250409"/>
                        <a:gd name="connsiteY2" fmla="*/ 274139 h 1568883"/>
                        <a:gd name="connsiteX3" fmla="*/ 1214984 w 1250409"/>
                        <a:gd name="connsiteY3" fmla="*/ 952797 h 1568883"/>
                        <a:gd name="connsiteX4" fmla="*/ 931319 w 1250409"/>
                        <a:gd name="connsiteY4" fmla="*/ 1287900 h 1568883"/>
                        <a:gd name="connsiteX5" fmla="*/ 494814 w 1250409"/>
                        <a:gd name="connsiteY5" fmla="*/ 1568883 h 1568883"/>
                        <a:gd name="connsiteX6" fmla="*/ 389324 w 1250409"/>
                        <a:gd name="connsiteY6" fmla="*/ 1419927 h 1568883"/>
                        <a:gd name="connsiteX7" fmla="*/ 830400 w 1250409"/>
                        <a:gd name="connsiteY7" fmla="*/ 1119007 h 1568883"/>
                        <a:gd name="connsiteX8" fmla="*/ 967335 w 1250409"/>
                        <a:gd name="connsiteY8" fmla="*/ 886122 h 1568883"/>
                        <a:gd name="connsiteX9" fmla="*/ 841128 w 1250409"/>
                        <a:gd name="connsiteY9" fmla="*/ 786110 h 1568883"/>
                        <a:gd name="connsiteX10" fmla="*/ 502991 w 1250409"/>
                        <a:gd name="connsiteY10" fmla="*/ 407490 h 1568883"/>
                        <a:gd name="connsiteX11" fmla="*/ 436691 w 1250409"/>
                        <a:gd name="connsiteY11" fmla="*/ 255217 h 1568883"/>
                        <a:gd name="connsiteX12" fmla="*/ 310605 w 1250409"/>
                        <a:gd name="connsiteY12" fmla="*/ 232626 h 1568883"/>
                        <a:gd name="connsiteX13" fmla="*/ 220972 w 1250409"/>
                        <a:gd name="connsiteY13" fmla="*/ 481461 h 1568883"/>
                        <a:gd name="connsiteX14" fmla="*/ 35787 w 1250409"/>
                        <a:gd name="connsiteY14" fmla="*/ 432231 h 1568883"/>
                        <a:gd name="connsiteX15" fmla="*/ 45125 w 1250409"/>
                        <a:gd name="connsiteY15" fmla="*/ 153637 h 1568883"/>
                        <a:gd name="connsiteX16" fmla="*/ 10072 w 1250409"/>
                        <a:gd name="connsiteY16" fmla="*/ 126500 h 1568883"/>
                        <a:gd name="connsiteX0" fmla="*/ 132630 w 1214727"/>
                        <a:gd name="connsiteY0" fmla="*/ 46123 h 1569899"/>
                        <a:gd name="connsiteX1" fmla="*/ 498265 w 1214727"/>
                        <a:gd name="connsiteY1" fmla="*/ 1309 h 1569899"/>
                        <a:gd name="connsiteX2" fmla="*/ 967372 w 1214727"/>
                        <a:gd name="connsiteY2" fmla="*/ 275155 h 1569899"/>
                        <a:gd name="connsiteX3" fmla="*/ 1179302 w 1214727"/>
                        <a:gd name="connsiteY3" fmla="*/ 953813 h 1569899"/>
                        <a:gd name="connsiteX4" fmla="*/ 895637 w 1214727"/>
                        <a:gd name="connsiteY4" fmla="*/ 1288916 h 1569899"/>
                        <a:gd name="connsiteX5" fmla="*/ 459132 w 1214727"/>
                        <a:gd name="connsiteY5" fmla="*/ 1569899 h 1569899"/>
                        <a:gd name="connsiteX6" fmla="*/ 353642 w 1214727"/>
                        <a:gd name="connsiteY6" fmla="*/ 1420943 h 1569899"/>
                        <a:gd name="connsiteX7" fmla="*/ 794718 w 1214727"/>
                        <a:gd name="connsiteY7" fmla="*/ 1120023 h 1569899"/>
                        <a:gd name="connsiteX8" fmla="*/ 931653 w 1214727"/>
                        <a:gd name="connsiteY8" fmla="*/ 887138 h 1569899"/>
                        <a:gd name="connsiteX9" fmla="*/ 805446 w 1214727"/>
                        <a:gd name="connsiteY9" fmla="*/ 787126 h 1569899"/>
                        <a:gd name="connsiteX10" fmla="*/ 467309 w 1214727"/>
                        <a:gd name="connsiteY10" fmla="*/ 408506 h 1569899"/>
                        <a:gd name="connsiteX11" fmla="*/ 401009 w 1214727"/>
                        <a:gd name="connsiteY11" fmla="*/ 256233 h 1569899"/>
                        <a:gd name="connsiteX12" fmla="*/ 274923 w 1214727"/>
                        <a:gd name="connsiteY12" fmla="*/ 233642 h 1569899"/>
                        <a:gd name="connsiteX13" fmla="*/ 185290 w 1214727"/>
                        <a:gd name="connsiteY13" fmla="*/ 482477 h 1569899"/>
                        <a:gd name="connsiteX14" fmla="*/ 105 w 1214727"/>
                        <a:gd name="connsiteY14" fmla="*/ 433247 h 1569899"/>
                        <a:gd name="connsiteX15" fmla="*/ 9443 w 1214727"/>
                        <a:gd name="connsiteY15" fmla="*/ 154653 h 1569899"/>
                        <a:gd name="connsiteX16" fmla="*/ 132630 w 1214727"/>
                        <a:gd name="connsiteY16" fmla="*/ 46123 h 1569899"/>
                        <a:gd name="connsiteX0" fmla="*/ 178593 w 1214727"/>
                        <a:gd name="connsiteY0" fmla="*/ 26381 h 1573662"/>
                        <a:gd name="connsiteX1" fmla="*/ 498265 w 1214727"/>
                        <a:gd name="connsiteY1" fmla="*/ 5072 h 1573662"/>
                        <a:gd name="connsiteX2" fmla="*/ 967372 w 1214727"/>
                        <a:gd name="connsiteY2" fmla="*/ 278918 h 1573662"/>
                        <a:gd name="connsiteX3" fmla="*/ 1179302 w 1214727"/>
                        <a:gd name="connsiteY3" fmla="*/ 957576 h 1573662"/>
                        <a:gd name="connsiteX4" fmla="*/ 895637 w 1214727"/>
                        <a:gd name="connsiteY4" fmla="*/ 1292679 h 1573662"/>
                        <a:gd name="connsiteX5" fmla="*/ 459132 w 1214727"/>
                        <a:gd name="connsiteY5" fmla="*/ 1573662 h 1573662"/>
                        <a:gd name="connsiteX6" fmla="*/ 353642 w 1214727"/>
                        <a:gd name="connsiteY6" fmla="*/ 1424706 h 1573662"/>
                        <a:gd name="connsiteX7" fmla="*/ 794718 w 1214727"/>
                        <a:gd name="connsiteY7" fmla="*/ 1123786 h 1573662"/>
                        <a:gd name="connsiteX8" fmla="*/ 931653 w 1214727"/>
                        <a:gd name="connsiteY8" fmla="*/ 890901 h 1573662"/>
                        <a:gd name="connsiteX9" fmla="*/ 805446 w 1214727"/>
                        <a:gd name="connsiteY9" fmla="*/ 790889 h 1573662"/>
                        <a:gd name="connsiteX10" fmla="*/ 467309 w 1214727"/>
                        <a:gd name="connsiteY10" fmla="*/ 412269 h 1573662"/>
                        <a:gd name="connsiteX11" fmla="*/ 401009 w 1214727"/>
                        <a:gd name="connsiteY11" fmla="*/ 259996 h 1573662"/>
                        <a:gd name="connsiteX12" fmla="*/ 274923 w 1214727"/>
                        <a:gd name="connsiteY12" fmla="*/ 237405 h 1573662"/>
                        <a:gd name="connsiteX13" fmla="*/ 185290 w 1214727"/>
                        <a:gd name="connsiteY13" fmla="*/ 486240 h 1573662"/>
                        <a:gd name="connsiteX14" fmla="*/ 105 w 1214727"/>
                        <a:gd name="connsiteY14" fmla="*/ 437010 h 1573662"/>
                        <a:gd name="connsiteX15" fmla="*/ 9443 w 1214727"/>
                        <a:gd name="connsiteY15" fmla="*/ 158416 h 1573662"/>
                        <a:gd name="connsiteX16" fmla="*/ 178593 w 1214727"/>
                        <a:gd name="connsiteY16" fmla="*/ 26381 h 1573662"/>
                        <a:gd name="connsiteX0" fmla="*/ 178488 w 1214622"/>
                        <a:gd name="connsiteY0" fmla="*/ 26381 h 1573662"/>
                        <a:gd name="connsiteX1" fmla="*/ 498160 w 1214622"/>
                        <a:gd name="connsiteY1" fmla="*/ 5072 h 1573662"/>
                        <a:gd name="connsiteX2" fmla="*/ 967267 w 1214622"/>
                        <a:gd name="connsiteY2" fmla="*/ 278918 h 1573662"/>
                        <a:gd name="connsiteX3" fmla="*/ 1179197 w 1214622"/>
                        <a:gd name="connsiteY3" fmla="*/ 957576 h 1573662"/>
                        <a:gd name="connsiteX4" fmla="*/ 895532 w 1214622"/>
                        <a:gd name="connsiteY4" fmla="*/ 1292679 h 1573662"/>
                        <a:gd name="connsiteX5" fmla="*/ 459027 w 1214622"/>
                        <a:gd name="connsiteY5" fmla="*/ 1573662 h 1573662"/>
                        <a:gd name="connsiteX6" fmla="*/ 353537 w 1214622"/>
                        <a:gd name="connsiteY6" fmla="*/ 1424706 h 1573662"/>
                        <a:gd name="connsiteX7" fmla="*/ 794613 w 1214622"/>
                        <a:gd name="connsiteY7" fmla="*/ 1123786 h 1573662"/>
                        <a:gd name="connsiteX8" fmla="*/ 931548 w 1214622"/>
                        <a:gd name="connsiteY8" fmla="*/ 890901 h 1573662"/>
                        <a:gd name="connsiteX9" fmla="*/ 805341 w 1214622"/>
                        <a:gd name="connsiteY9" fmla="*/ 790889 h 1573662"/>
                        <a:gd name="connsiteX10" fmla="*/ 467204 w 1214622"/>
                        <a:gd name="connsiteY10" fmla="*/ 412269 h 1573662"/>
                        <a:gd name="connsiteX11" fmla="*/ 400904 w 1214622"/>
                        <a:gd name="connsiteY11" fmla="*/ 259996 h 1573662"/>
                        <a:gd name="connsiteX12" fmla="*/ 274818 w 1214622"/>
                        <a:gd name="connsiteY12" fmla="*/ 237405 h 1573662"/>
                        <a:gd name="connsiteX13" fmla="*/ 185185 w 1214622"/>
                        <a:gd name="connsiteY13" fmla="*/ 486240 h 1573662"/>
                        <a:gd name="connsiteX14" fmla="*/ 0 w 1214622"/>
                        <a:gd name="connsiteY14" fmla="*/ 437010 h 1573662"/>
                        <a:gd name="connsiteX15" fmla="*/ 112493 w 1214622"/>
                        <a:gd name="connsiteY15" fmla="*/ 85442 h 1573662"/>
                        <a:gd name="connsiteX16" fmla="*/ 178488 w 1214622"/>
                        <a:gd name="connsiteY16" fmla="*/ 26381 h 1573662"/>
                        <a:gd name="connsiteX0" fmla="*/ 191469 w 1214622"/>
                        <a:gd name="connsiteY0" fmla="*/ 30368 h 1572035"/>
                        <a:gd name="connsiteX1" fmla="*/ 498160 w 1214622"/>
                        <a:gd name="connsiteY1" fmla="*/ 3445 h 1572035"/>
                        <a:gd name="connsiteX2" fmla="*/ 967267 w 1214622"/>
                        <a:gd name="connsiteY2" fmla="*/ 277291 h 1572035"/>
                        <a:gd name="connsiteX3" fmla="*/ 1179197 w 1214622"/>
                        <a:gd name="connsiteY3" fmla="*/ 955949 h 1572035"/>
                        <a:gd name="connsiteX4" fmla="*/ 895532 w 1214622"/>
                        <a:gd name="connsiteY4" fmla="*/ 1291052 h 1572035"/>
                        <a:gd name="connsiteX5" fmla="*/ 459027 w 1214622"/>
                        <a:gd name="connsiteY5" fmla="*/ 1572035 h 1572035"/>
                        <a:gd name="connsiteX6" fmla="*/ 353537 w 1214622"/>
                        <a:gd name="connsiteY6" fmla="*/ 1423079 h 1572035"/>
                        <a:gd name="connsiteX7" fmla="*/ 794613 w 1214622"/>
                        <a:gd name="connsiteY7" fmla="*/ 1122159 h 1572035"/>
                        <a:gd name="connsiteX8" fmla="*/ 931548 w 1214622"/>
                        <a:gd name="connsiteY8" fmla="*/ 889274 h 1572035"/>
                        <a:gd name="connsiteX9" fmla="*/ 805341 w 1214622"/>
                        <a:gd name="connsiteY9" fmla="*/ 789262 h 1572035"/>
                        <a:gd name="connsiteX10" fmla="*/ 467204 w 1214622"/>
                        <a:gd name="connsiteY10" fmla="*/ 410642 h 1572035"/>
                        <a:gd name="connsiteX11" fmla="*/ 400904 w 1214622"/>
                        <a:gd name="connsiteY11" fmla="*/ 258369 h 1572035"/>
                        <a:gd name="connsiteX12" fmla="*/ 274818 w 1214622"/>
                        <a:gd name="connsiteY12" fmla="*/ 235778 h 1572035"/>
                        <a:gd name="connsiteX13" fmla="*/ 185185 w 1214622"/>
                        <a:gd name="connsiteY13" fmla="*/ 484613 h 1572035"/>
                        <a:gd name="connsiteX14" fmla="*/ 0 w 1214622"/>
                        <a:gd name="connsiteY14" fmla="*/ 435383 h 1572035"/>
                        <a:gd name="connsiteX15" fmla="*/ 112493 w 1214622"/>
                        <a:gd name="connsiteY15" fmla="*/ 83815 h 1572035"/>
                        <a:gd name="connsiteX16" fmla="*/ 191469 w 1214622"/>
                        <a:gd name="connsiteY16" fmla="*/ 30368 h 1572035"/>
                        <a:gd name="connsiteX0" fmla="*/ 191469 w 1214622"/>
                        <a:gd name="connsiteY0" fmla="*/ 30368 h 1572035"/>
                        <a:gd name="connsiteX1" fmla="*/ 498160 w 1214622"/>
                        <a:gd name="connsiteY1" fmla="*/ 3445 h 1572035"/>
                        <a:gd name="connsiteX2" fmla="*/ 967267 w 1214622"/>
                        <a:gd name="connsiteY2" fmla="*/ 277291 h 1572035"/>
                        <a:gd name="connsiteX3" fmla="*/ 1179197 w 1214622"/>
                        <a:gd name="connsiteY3" fmla="*/ 955949 h 1572035"/>
                        <a:gd name="connsiteX4" fmla="*/ 895532 w 1214622"/>
                        <a:gd name="connsiteY4" fmla="*/ 1291052 h 1572035"/>
                        <a:gd name="connsiteX5" fmla="*/ 459027 w 1214622"/>
                        <a:gd name="connsiteY5" fmla="*/ 1572035 h 1572035"/>
                        <a:gd name="connsiteX6" fmla="*/ 353537 w 1214622"/>
                        <a:gd name="connsiteY6" fmla="*/ 1423079 h 1572035"/>
                        <a:gd name="connsiteX7" fmla="*/ 794613 w 1214622"/>
                        <a:gd name="connsiteY7" fmla="*/ 1122159 h 1572035"/>
                        <a:gd name="connsiteX8" fmla="*/ 931548 w 1214622"/>
                        <a:gd name="connsiteY8" fmla="*/ 889274 h 1572035"/>
                        <a:gd name="connsiteX9" fmla="*/ 805341 w 1214622"/>
                        <a:gd name="connsiteY9" fmla="*/ 789262 h 1572035"/>
                        <a:gd name="connsiteX10" fmla="*/ 467204 w 1214622"/>
                        <a:gd name="connsiteY10" fmla="*/ 410642 h 1572035"/>
                        <a:gd name="connsiteX11" fmla="*/ 400904 w 1214622"/>
                        <a:gd name="connsiteY11" fmla="*/ 258369 h 1572035"/>
                        <a:gd name="connsiteX12" fmla="*/ 274818 w 1214622"/>
                        <a:gd name="connsiteY12" fmla="*/ 235778 h 1572035"/>
                        <a:gd name="connsiteX13" fmla="*/ 185185 w 1214622"/>
                        <a:gd name="connsiteY13" fmla="*/ 484613 h 1572035"/>
                        <a:gd name="connsiteX14" fmla="*/ 0 w 1214622"/>
                        <a:gd name="connsiteY14" fmla="*/ 435383 h 1572035"/>
                        <a:gd name="connsiteX15" fmla="*/ 112493 w 1214622"/>
                        <a:gd name="connsiteY15" fmla="*/ 83815 h 1572035"/>
                        <a:gd name="connsiteX16" fmla="*/ 191469 w 1214622"/>
                        <a:gd name="connsiteY16" fmla="*/ 30368 h 1572035"/>
                        <a:gd name="connsiteX0" fmla="*/ 191469 w 1214622"/>
                        <a:gd name="connsiteY0" fmla="*/ 22873 h 1564540"/>
                        <a:gd name="connsiteX1" fmla="*/ 500265 w 1214622"/>
                        <a:gd name="connsiteY1" fmla="*/ 7529 h 1564540"/>
                        <a:gd name="connsiteX2" fmla="*/ 967267 w 1214622"/>
                        <a:gd name="connsiteY2" fmla="*/ 269796 h 1564540"/>
                        <a:gd name="connsiteX3" fmla="*/ 1179197 w 1214622"/>
                        <a:gd name="connsiteY3" fmla="*/ 948454 h 1564540"/>
                        <a:gd name="connsiteX4" fmla="*/ 895532 w 1214622"/>
                        <a:gd name="connsiteY4" fmla="*/ 1283557 h 1564540"/>
                        <a:gd name="connsiteX5" fmla="*/ 459027 w 1214622"/>
                        <a:gd name="connsiteY5" fmla="*/ 1564540 h 1564540"/>
                        <a:gd name="connsiteX6" fmla="*/ 353537 w 1214622"/>
                        <a:gd name="connsiteY6" fmla="*/ 1415584 h 1564540"/>
                        <a:gd name="connsiteX7" fmla="*/ 794613 w 1214622"/>
                        <a:gd name="connsiteY7" fmla="*/ 1114664 h 1564540"/>
                        <a:gd name="connsiteX8" fmla="*/ 931548 w 1214622"/>
                        <a:gd name="connsiteY8" fmla="*/ 881779 h 1564540"/>
                        <a:gd name="connsiteX9" fmla="*/ 805341 w 1214622"/>
                        <a:gd name="connsiteY9" fmla="*/ 781767 h 1564540"/>
                        <a:gd name="connsiteX10" fmla="*/ 467204 w 1214622"/>
                        <a:gd name="connsiteY10" fmla="*/ 403147 h 1564540"/>
                        <a:gd name="connsiteX11" fmla="*/ 400904 w 1214622"/>
                        <a:gd name="connsiteY11" fmla="*/ 250874 h 1564540"/>
                        <a:gd name="connsiteX12" fmla="*/ 274818 w 1214622"/>
                        <a:gd name="connsiteY12" fmla="*/ 228283 h 1564540"/>
                        <a:gd name="connsiteX13" fmla="*/ 185185 w 1214622"/>
                        <a:gd name="connsiteY13" fmla="*/ 477118 h 1564540"/>
                        <a:gd name="connsiteX14" fmla="*/ 0 w 1214622"/>
                        <a:gd name="connsiteY14" fmla="*/ 427888 h 1564540"/>
                        <a:gd name="connsiteX15" fmla="*/ 112493 w 1214622"/>
                        <a:gd name="connsiteY15" fmla="*/ 76320 h 1564540"/>
                        <a:gd name="connsiteX16" fmla="*/ 191469 w 1214622"/>
                        <a:gd name="connsiteY16" fmla="*/ 22873 h 1564540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90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  <a:gd name="connsiteX0" fmla="*/ 191469 w 1214622"/>
                        <a:gd name="connsiteY0" fmla="*/ 13312 h 1554979"/>
                        <a:gd name="connsiteX1" fmla="*/ 500967 w 1214622"/>
                        <a:gd name="connsiteY1" fmla="*/ 1827 h 1554979"/>
                        <a:gd name="connsiteX2" fmla="*/ 967267 w 1214622"/>
                        <a:gd name="connsiteY2" fmla="*/ 260235 h 1554979"/>
                        <a:gd name="connsiteX3" fmla="*/ 1179197 w 1214622"/>
                        <a:gd name="connsiteY3" fmla="*/ 938893 h 1554979"/>
                        <a:gd name="connsiteX4" fmla="*/ 895532 w 1214622"/>
                        <a:gd name="connsiteY4" fmla="*/ 1273996 h 1554979"/>
                        <a:gd name="connsiteX5" fmla="*/ 459027 w 1214622"/>
                        <a:gd name="connsiteY5" fmla="*/ 1554979 h 1554979"/>
                        <a:gd name="connsiteX6" fmla="*/ 353537 w 1214622"/>
                        <a:gd name="connsiteY6" fmla="*/ 1406023 h 1554979"/>
                        <a:gd name="connsiteX7" fmla="*/ 794613 w 1214622"/>
                        <a:gd name="connsiteY7" fmla="*/ 1105103 h 1554979"/>
                        <a:gd name="connsiteX8" fmla="*/ 931548 w 1214622"/>
                        <a:gd name="connsiteY8" fmla="*/ 872218 h 1554979"/>
                        <a:gd name="connsiteX9" fmla="*/ 805341 w 1214622"/>
                        <a:gd name="connsiteY9" fmla="*/ 772206 h 1554979"/>
                        <a:gd name="connsiteX10" fmla="*/ 467204 w 1214622"/>
                        <a:gd name="connsiteY10" fmla="*/ 393586 h 1554979"/>
                        <a:gd name="connsiteX11" fmla="*/ 400904 w 1214622"/>
                        <a:gd name="connsiteY11" fmla="*/ 241313 h 1554979"/>
                        <a:gd name="connsiteX12" fmla="*/ 274818 w 1214622"/>
                        <a:gd name="connsiteY12" fmla="*/ 218722 h 1554979"/>
                        <a:gd name="connsiteX13" fmla="*/ 185185 w 1214622"/>
                        <a:gd name="connsiteY13" fmla="*/ 467557 h 1554979"/>
                        <a:gd name="connsiteX14" fmla="*/ 0 w 1214622"/>
                        <a:gd name="connsiteY14" fmla="*/ 418327 h 1554979"/>
                        <a:gd name="connsiteX15" fmla="*/ 112493 w 1214622"/>
                        <a:gd name="connsiteY15" fmla="*/ 66759 h 1554979"/>
                        <a:gd name="connsiteX16" fmla="*/ 191469 w 1214622"/>
                        <a:gd name="connsiteY16" fmla="*/ 13312 h 1554979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89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  <a:gd name="connsiteX0" fmla="*/ 191469 w 1214622"/>
                        <a:gd name="connsiteY0" fmla="*/ 16834 h 1558501"/>
                        <a:gd name="connsiteX1" fmla="*/ 500265 w 1214622"/>
                        <a:gd name="connsiteY1" fmla="*/ 1489 h 1558501"/>
                        <a:gd name="connsiteX2" fmla="*/ 967267 w 1214622"/>
                        <a:gd name="connsiteY2" fmla="*/ 263757 h 1558501"/>
                        <a:gd name="connsiteX3" fmla="*/ 1179197 w 1214622"/>
                        <a:gd name="connsiteY3" fmla="*/ 942415 h 1558501"/>
                        <a:gd name="connsiteX4" fmla="*/ 895532 w 1214622"/>
                        <a:gd name="connsiteY4" fmla="*/ 1277518 h 1558501"/>
                        <a:gd name="connsiteX5" fmla="*/ 459027 w 1214622"/>
                        <a:gd name="connsiteY5" fmla="*/ 1558501 h 1558501"/>
                        <a:gd name="connsiteX6" fmla="*/ 353537 w 1214622"/>
                        <a:gd name="connsiteY6" fmla="*/ 1409545 h 1558501"/>
                        <a:gd name="connsiteX7" fmla="*/ 794613 w 1214622"/>
                        <a:gd name="connsiteY7" fmla="*/ 1108625 h 1558501"/>
                        <a:gd name="connsiteX8" fmla="*/ 931548 w 1214622"/>
                        <a:gd name="connsiteY8" fmla="*/ 875740 h 1558501"/>
                        <a:gd name="connsiteX9" fmla="*/ 805341 w 1214622"/>
                        <a:gd name="connsiteY9" fmla="*/ 775728 h 1558501"/>
                        <a:gd name="connsiteX10" fmla="*/ 467204 w 1214622"/>
                        <a:gd name="connsiteY10" fmla="*/ 397108 h 1558501"/>
                        <a:gd name="connsiteX11" fmla="*/ 400904 w 1214622"/>
                        <a:gd name="connsiteY11" fmla="*/ 244835 h 1558501"/>
                        <a:gd name="connsiteX12" fmla="*/ 274818 w 1214622"/>
                        <a:gd name="connsiteY12" fmla="*/ 222244 h 1558501"/>
                        <a:gd name="connsiteX13" fmla="*/ 185185 w 1214622"/>
                        <a:gd name="connsiteY13" fmla="*/ 471079 h 1558501"/>
                        <a:gd name="connsiteX14" fmla="*/ 0 w 1214622"/>
                        <a:gd name="connsiteY14" fmla="*/ 421849 h 1558501"/>
                        <a:gd name="connsiteX15" fmla="*/ 112493 w 1214622"/>
                        <a:gd name="connsiteY15" fmla="*/ 70281 h 1558501"/>
                        <a:gd name="connsiteX16" fmla="*/ 191469 w 1214622"/>
                        <a:gd name="connsiteY16" fmla="*/ 16834 h 1558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1214622" h="1558501">
                          <a:moveTo>
                            <a:pt x="191469" y="16834"/>
                          </a:moveTo>
                          <a:cubicBezTo>
                            <a:pt x="371903" y="10771"/>
                            <a:pt x="403428" y="-4861"/>
                            <a:pt x="500265" y="1489"/>
                          </a:cubicBezTo>
                          <a:cubicBezTo>
                            <a:pt x="610770" y="-5610"/>
                            <a:pt x="868048" y="96275"/>
                            <a:pt x="967267" y="263757"/>
                          </a:cubicBezTo>
                          <a:cubicBezTo>
                            <a:pt x="1159354" y="459020"/>
                            <a:pt x="1277623" y="706671"/>
                            <a:pt x="1179197" y="942415"/>
                          </a:cubicBezTo>
                          <a:cubicBezTo>
                            <a:pt x="1075710" y="1071978"/>
                            <a:pt x="950895" y="1229797"/>
                            <a:pt x="895532" y="1277518"/>
                          </a:cubicBezTo>
                          <a:cubicBezTo>
                            <a:pt x="814304" y="1338444"/>
                            <a:pt x="643699" y="1462521"/>
                            <a:pt x="459027" y="1558501"/>
                          </a:cubicBezTo>
                          <a:lnTo>
                            <a:pt x="353537" y="1409545"/>
                          </a:lnTo>
                          <a:cubicBezTo>
                            <a:pt x="380917" y="1374844"/>
                            <a:pt x="651447" y="1217001"/>
                            <a:pt x="794613" y="1108625"/>
                          </a:cubicBezTo>
                          <a:cubicBezTo>
                            <a:pt x="826224" y="1041522"/>
                            <a:pt x="876078" y="960735"/>
                            <a:pt x="931548" y="875740"/>
                          </a:cubicBezTo>
                          <a:lnTo>
                            <a:pt x="805341" y="775728"/>
                          </a:lnTo>
                          <a:lnTo>
                            <a:pt x="467204" y="397108"/>
                          </a:lnTo>
                          <a:cubicBezTo>
                            <a:pt x="445104" y="346350"/>
                            <a:pt x="413881" y="298048"/>
                            <a:pt x="400904" y="244835"/>
                          </a:cubicBezTo>
                          <a:cubicBezTo>
                            <a:pt x="322184" y="236962"/>
                            <a:pt x="304918" y="238013"/>
                            <a:pt x="274818" y="222244"/>
                          </a:cubicBezTo>
                          <a:lnTo>
                            <a:pt x="185185" y="471079"/>
                          </a:lnTo>
                          <a:lnTo>
                            <a:pt x="0" y="421849"/>
                          </a:lnTo>
                          <a:cubicBezTo>
                            <a:pt x="45243" y="279767"/>
                            <a:pt x="79155" y="176644"/>
                            <a:pt x="112493" y="70281"/>
                          </a:cubicBezTo>
                          <a:cubicBezTo>
                            <a:pt x="112493" y="25036"/>
                            <a:pt x="166627" y="12378"/>
                            <a:pt x="191469" y="16834"/>
                          </a:cubicBezTo>
                          <a:close/>
                        </a:path>
                      </a:pathLst>
                    </a:custGeom>
                    <a:solidFill>
                      <a:srgbClr val="B41E2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tangle 2">
                      <a:extLst>
                        <a:ext uri="{FF2B5EF4-FFF2-40B4-BE49-F238E27FC236}">
                          <a16:creationId xmlns:a16="http://schemas.microsoft.com/office/drawing/2014/main" id="{76A328B0-F5F4-4AA5-92AD-397E442AA822}"/>
                        </a:ext>
                      </a:extLst>
                    </p:cNvPr>
                    <p:cNvSpPr/>
                    <p:nvPr/>
                  </p:nvSpPr>
                  <p:spPr>
                    <a:xfrm rot="5134474" flipV="1">
                      <a:off x="5044577" y="4722977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Rectangle 2">
                      <a:extLst>
                        <a:ext uri="{FF2B5EF4-FFF2-40B4-BE49-F238E27FC236}">
                          <a16:creationId xmlns:a16="http://schemas.microsoft.com/office/drawing/2014/main" id="{722C18BE-81A5-41AD-A859-2857A23BC7B4}"/>
                        </a:ext>
                      </a:extLst>
                    </p:cNvPr>
                    <p:cNvSpPr/>
                    <p:nvPr/>
                  </p:nvSpPr>
                  <p:spPr>
                    <a:xfrm rot="14378550" flipH="1" flipV="1">
                      <a:off x="4225218" y="4352724"/>
                      <a:ext cx="243858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359910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202090" y="5502563"/>
                            <a:pt x="8359907" y="5645609"/>
                          </a:cubicBezTo>
                          <a:cubicBezTo>
                            <a:pt x="7584628" y="6890205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D94ABA75-A211-48F5-8503-980FC82671B9}"/>
                      </a:ext>
                    </a:extLst>
                  </p:cNvPr>
                  <p:cNvGrpSpPr/>
                  <p:nvPr/>
                </p:nvGrpSpPr>
                <p:grpSpPr>
                  <a:xfrm>
                    <a:off x="4612508" y="5058047"/>
                    <a:ext cx="466167" cy="544332"/>
                    <a:chOff x="4612508" y="5058047"/>
                    <a:chExt cx="466167" cy="544332"/>
                  </a:xfrm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2BD41D65-1CC4-4751-8D53-921465D74040}"/>
                        </a:ext>
                      </a:extLst>
                    </p:cNvPr>
                    <p:cNvGrpSpPr/>
                    <p:nvPr/>
                  </p:nvGrpSpPr>
                  <p:grpSpPr>
                    <a:xfrm rot="7612051">
                      <a:off x="4657502" y="5144976"/>
                      <a:ext cx="393594" cy="437147"/>
                      <a:chOff x="5523932" y="1674900"/>
                      <a:chExt cx="437832" cy="486281"/>
                    </a:xfrm>
                  </p:grpSpPr>
                  <p:sp>
                    <p:nvSpPr>
                      <p:cNvPr id="70" name="Rectangle 5">
                        <a:extLst>
                          <a:ext uri="{FF2B5EF4-FFF2-40B4-BE49-F238E27FC236}">
                            <a16:creationId xmlns:a16="http://schemas.microsoft.com/office/drawing/2014/main" id="{D7903271-62F8-4D3B-8EBF-5C21D1F1DD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5018" y="2040732"/>
                        <a:ext cx="96746" cy="120449"/>
                      </a:xfrm>
                      <a:custGeom>
                        <a:avLst/>
                        <a:gdLst>
                          <a:gd name="connsiteX0" fmla="*/ 0 w 128588"/>
                          <a:gd name="connsiteY0" fmla="*/ 0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0 w 128588"/>
                          <a:gd name="connsiteY4" fmla="*/ 0 h 138112"/>
                          <a:gd name="connsiteX0" fmla="*/ 9525 w 128588"/>
                          <a:gd name="connsiteY0" fmla="*/ 90487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128588"/>
                          <a:gd name="connsiteY0" fmla="*/ 90487 h 138112"/>
                          <a:gd name="connsiteX1" fmla="*/ 78582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78582"/>
                          <a:gd name="connsiteY0" fmla="*/ 90487 h 138112"/>
                          <a:gd name="connsiteX1" fmla="*/ 78582 w 78582"/>
                          <a:gd name="connsiteY1" fmla="*/ 0 h 138112"/>
                          <a:gd name="connsiteX2" fmla="*/ 0 w 78582"/>
                          <a:gd name="connsiteY2" fmla="*/ 138112 h 138112"/>
                          <a:gd name="connsiteX3" fmla="*/ 9525 w 78582"/>
                          <a:gd name="connsiteY3" fmla="*/ 90487 h 138112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11614 w 80671"/>
                          <a:gd name="connsiteY0" fmla="*/ 101039 h 101039"/>
                          <a:gd name="connsiteX1" fmla="*/ 80671 w 80671"/>
                          <a:gd name="connsiteY1" fmla="*/ 10552 h 101039"/>
                          <a:gd name="connsiteX2" fmla="*/ 11614 w 80671"/>
                          <a:gd name="connsiteY2" fmla="*/ 101039 h 101039"/>
                          <a:gd name="connsiteX0" fmla="*/ 11614 w 95553"/>
                          <a:gd name="connsiteY0" fmla="*/ 101039 h 101039"/>
                          <a:gd name="connsiteX1" fmla="*/ 80671 w 95553"/>
                          <a:gd name="connsiteY1" fmla="*/ 10552 h 101039"/>
                          <a:gd name="connsiteX2" fmla="*/ 11614 w 95553"/>
                          <a:gd name="connsiteY2" fmla="*/ 101039 h 101039"/>
                          <a:gd name="connsiteX0" fmla="*/ 8915 w 96897"/>
                          <a:gd name="connsiteY0" fmla="*/ 101039 h 101039"/>
                          <a:gd name="connsiteX1" fmla="*/ 82734 w 96897"/>
                          <a:gd name="connsiteY1" fmla="*/ 10552 h 101039"/>
                          <a:gd name="connsiteX2" fmla="*/ 8915 w 96897"/>
                          <a:gd name="connsiteY2" fmla="*/ 101039 h 101039"/>
                          <a:gd name="connsiteX0" fmla="*/ 8915 w 94961"/>
                          <a:gd name="connsiteY0" fmla="*/ 101039 h 102320"/>
                          <a:gd name="connsiteX1" fmla="*/ 82734 w 94961"/>
                          <a:gd name="connsiteY1" fmla="*/ 10552 h 102320"/>
                          <a:gd name="connsiteX2" fmla="*/ 8915 w 94961"/>
                          <a:gd name="connsiteY2" fmla="*/ 101039 h 102320"/>
                          <a:gd name="connsiteX0" fmla="*/ 8915 w 94044"/>
                          <a:gd name="connsiteY0" fmla="*/ 101039 h 105488"/>
                          <a:gd name="connsiteX1" fmla="*/ 82734 w 94044"/>
                          <a:gd name="connsiteY1" fmla="*/ 10552 h 105488"/>
                          <a:gd name="connsiteX2" fmla="*/ 8915 w 94044"/>
                          <a:gd name="connsiteY2" fmla="*/ 101039 h 105488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93797"/>
                          <a:gd name="connsiteY0" fmla="*/ 100012 h 104017"/>
                          <a:gd name="connsiteX1" fmla="*/ 83344 w 93797"/>
                          <a:gd name="connsiteY1" fmla="*/ 0 h 104017"/>
                          <a:gd name="connsiteX2" fmla="*/ 0 w 93797"/>
                          <a:gd name="connsiteY2" fmla="*/ 100012 h 104017"/>
                          <a:gd name="connsiteX0" fmla="*/ 0 w 98177"/>
                          <a:gd name="connsiteY0" fmla="*/ 111918 h 115476"/>
                          <a:gd name="connsiteX1" fmla="*/ 88107 w 98177"/>
                          <a:gd name="connsiteY1" fmla="*/ 0 h 115476"/>
                          <a:gd name="connsiteX2" fmla="*/ 0 w 98177"/>
                          <a:gd name="connsiteY2" fmla="*/ 111918 h 115476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6746"/>
                          <a:gd name="connsiteY0" fmla="*/ 114299 h 120449"/>
                          <a:gd name="connsiteX1" fmla="*/ 85726 w 96746"/>
                          <a:gd name="connsiteY1" fmla="*/ 0 h 120449"/>
                          <a:gd name="connsiteX2" fmla="*/ 0 w 96746"/>
                          <a:gd name="connsiteY2" fmla="*/ 114299 h 1204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6746" h="120449">
                            <a:moveTo>
                              <a:pt x="0" y="114299"/>
                            </a:moveTo>
                            <a:cubicBezTo>
                              <a:pt x="32544" y="81756"/>
                              <a:pt x="46039" y="61118"/>
                              <a:pt x="85726" y="0"/>
                            </a:cubicBezTo>
                            <a:cubicBezTo>
                              <a:pt x="127000" y="46831"/>
                              <a:pt x="42068" y="146051"/>
                              <a:pt x="0" y="114299"/>
                            </a:cubicBezTo>
                            <a:close/>
                          </a:path>
                        </a:pathLst>
                      </a:custGeom>
                      <a:solidFill>
                        <a:srgbClr val="F8CBA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" name="Rectangle 5">
                        <a:extLst>
                          <a:ext uri="{FF2B5EF4-FFF2-40B4-BE49-F238E27FC236}">
                            <a16:creationId xmlns:a16="http://schemas.microsoft.com/office/drawing/2014/main" id="{E5140E8D-F186-4933-BF9F-2DBABF0514AB}"/>
                          </a:ext>
                        </a:extLst>
                      </p:cNvPr>
                      <p:cNvSpPr/>
                      <p:nvPr/>
                    </p:nvSpPr>
                    <p:spPr>
                      <a:xfrm rot="11838720">
                        <a:off x="5523932" y="1674900"/>
                        <a:ext cx="96746" cy="120449"/>
                      </a:xfrm>
                      <a:custGeom>
                        <a:avLst/>
                        <a:gdLst>
                          <a:gd name="connsiteX0" fmla="*/ 0 w 128588"/>
                          <a:gd name="connsiteY0" fmla="*/ 0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0 w 128588"/>
                          <a:gd name="connsiteY4" fmla="*/ 0 h 138112"/>
                          <a:gd name="connsiteX0" fmla="*/ 9525 w 128588"/>
                          <a:gd name="connsiteY0" fmla="*/ 90487 h 138112"/>
                          <a:gd name="connsiteX1" fmla="*/ 128588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128588"/>
                          <a:gd name="connsiteY0" fmla="*/ 90487 h 138112"/>
                          <a:gd name="connsiteX1" fmla="*/ 78582 w 128588"/>
                          <a:gd name="connsiteY1" fmla="*/ 0 h 138112"/>
                          <a:gd name="connsiteX2" fmla="*/ 128588 w 128588"/>
                          <a:gd name="connsiteY2" fmla="*/ 138112 h 138112"/>
                          <a:gd name="connsiteX3" fmla="*/ 0 w 128588"/>
                          <a:gd name="connsiteY3" fmla="*/ 138112 h 138112"/>
                          <a:gd name="connsiteX4" fmla="*/ 9525 w 128588"/>
                          <a:gd name="connsiteY4" fmla="*/ 90487 h 138112"/>
                          <a:gd name="connsiteX0" fmla="*/ 9525 w 78582"/>
                          <a:gd name="connsiteY0" fmla="*/ 90487 h 138112"/>
                          <a:gd name="connsiteX1" fmla="*/ 78582 w 78582"/>
                          <a:gd name="connsiteY1" fmla="*/ 0 h 138112"/>
                          <a:gd name="connsiteX2" fmla="*/ 0 w 78582"/>
                          <a:gd name="connsiteY2" fmla="*/ 138112 h 138112"/>
                          <a:gd name="connsiteX3" fmla="*/ 9525 w 78582"/>
                          <a:gd name="connsiteY3" fmla="*/ 90487 h 138112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0 w 69057"/>
                          <a:gd name="connsiteY0" fmla="*/ 90487 h 90487"/>
                          <a:gd name="connsiteX1" fmla="*/ 69057 w 69057"/>
                          <a:gd name="connsiteY1" fmla="*/ 0 h 90487"/>
                          <a:gd name="connsiteX2" fmla="*/ 0 w 69057"/>
                          <a:gd name="connsiteY2" fmla="*/ 90487 h 90487"/>
                          <a:gd name="connsiteX0" fmla="*/ 11614 w 80671"/>
                          <a:gd name="connsiteY0" fmla="*/ 101039 h 101039"/>
                          <a:gd name="connsiteX1" fmla="*/ 80671 w 80671"/>
                          <a:gd name="connsiteY1" fmla="*/ 10552 h 101039"/>
                          <a:gd name="connsiteX2" fmla="*/ 11614 w 80671"/>
                          <a:gd name="connsiteY2" fmla="*/ 101039 h 101039"/>
                          <a:gd name="connsiteX0" fmla="*/ 11614 w 95553"/>
                          <a:gd name="connsiteY0" fmla="*/ 101039 h 101039"/>
                          <a:gd name="connsiteX1" fmla="*/ 80671 w 95553"/>
                          <a:gd name="connsiteY1" fmla="*/ 10552 h 101039"/>
                          <a:gd name="connsiteX2" fmla="*/ 11614 w 95553"/>
                          <a:gd name="connsiteY2" fmla="*/ 101039 h 101039"/>
                          <a:gd name="connsiteX0" fmla="*/ 8915 w 96897"/>
                          <a:gd name="connsiteY0" fmla="*/ 101039 h 101039"/>
                          <a:gd name="connsiteX1" fmla="*/ 82734 w 96897"/>
                          <a:gd name="connsiteY1" fmla="*/ 10552 h 101039"/>
                          <a:gd name="connsiteX2" fmla="*/ 8915 w 96897"/>
                          <a:gd name="connsiteY2" fmla="*/ 101039 h 101039"/>
                          <a:gd name="connsiteX0" fmla="*/ 8915 w 94961"/>
                          <a:gd name="connsiteY0" fmla="*/ 101039 h 102320"/>
                          <a:gd name="connsiteX1" fmla="*/ 82734 w 94961"/>
                          <a:gd name="connsiteY1" fmla="*/ 10552 h 102320"/>
                          <a:gd name="connsiteX2" fmla="*/ 8915 w 94961"/>
                          <a:gd name="connsiteY2" fmla="*/ 101039 h 102320"/>
                          <a:gd name="connsiteX0" fmla="*/ 8915 w 94044"/>
                          <a:gd name="connsiteY0" fmla="*/ 101039 h 105488"/>
                          <a:gd name="connsiteX1" fmla="*/ 82734 w 94044"/>
                          <a:gd name="connsiteY1" fmla="*/ 10552 h 105488"/>
                          <a:gd name="connsiteX2" fmla="*/ 8915 w 94044"/>
                          <a:gd name="connsiteY2" fmla="*/ 101039 h 105488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85129"/>
                          <a:gd name="connsiteY0" fmla="*/ 90487 h 94936"/>
                          <a:gd name="connsiteX1" fmla="*/ 73819 w 85129"/>
                          <a:gd name="connsiteY1" fmla="*/ 0 h 94936"/>
                          <a:gd name="connsiteX2" fmla="*/ 0 w 85129"/>
                          <a:gd name="connsiteY2" fmla="*/ 90487 h 94936"/>
                          <a:gd name="connsiteX0" fmla="*/ 0 w 93797"/>
                          <a:gd name="connsiteY0" fmla="*/ 100012 h 104017"/>
                          <a:gd name="connsiteX1" fmla="*/ 83344 w 93797"/>
                          <a:gd name="connsiteY1" fmla="*/ 0 h 104017"/>
                          <a:gd name="connsiteX2" fmla="*/ 0 w 93797"/>
                          <a:gd name="connsiteY2" fmla="*/ 100012 h 104017"/>
                          <a:gd name="connsiteX0" fmla="*/ 0 w 98177"/>
                          <a:gd name="connsiteY0" fmla="*/ 111918 h 115476"/>
                          <a:gd name="connsiteX1" fmla="*/ 88107 w 98177"/>
                          <a:gd name="connsiteY1" fmla="*/ 0 h 115476"/>
                          <a:gd name="connsiteX2" fmla="*/ 0 w 98177"/>
                          <a:gd name="connsiteY2" fmla="*/ 111918 h 115476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5984"/>
                          <a:gd name="connsiteY0" fmla="*/ 114299 h 117779"/>
                          <a:gd name="connsiteX1" fmla="*/ 85726 w 95984"/>
                          <a:gd name="connsiteY1" fmla="*/ 0 h 117779"/>
                          <a:gd name="connsiteX2" fmla="*/ 0 w 95984"/>
                          <a:gd name="connsiteY2" fmla="*/ 114299 h 117779"/>
                          <a:gd name="connsiteX0" fmla="*/ 0 w 96746"/>
                          <a:gd name="connsiteY0" fmla="*/ 114299 h 120449"/>
                          <a:gd name="connsiteX1" fmla="*/ 85726 w 96746"/>
                          <a:gd name="connsiteY1" fmla="*/ 0 h 120449"/>
                          <a:gd name="connsiteX2" fmla="*/ 0 w 96746"/>
                          <a:gd name="connsiteY2" fmla="*/ 114299 h 1204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6746" h="120449">
                            <a:moveTo>
                              <a:pt x="0" y="114299"/>
                            </a:moveTo>
                            <a:cubicBezTo>
                              <a:pt x="32544" y="81756"/>
                              <a:pt x="46039" y="61118"/>
                              <a:pt x="85726" y="0"/>
                            </a:cubicBezTo>
                            <a:cubicBezTo>
                              <a:pt x="127000" y="46831"/>
                              <a:pt x="42068" y="146051"/>
                              <a:pt x="0" y="114299"/>
                            </a:cubicBezTo>
                            <a:close/>
                          </a:path>
                        </a:pathLst>
                      </a:custGeom>
                      <a:solidFill>
                        <a:srgbClr val="F8CBA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Rectangle 89">
                      <a:extLst>
                        <a:ext uri="{FF2B5EF4-FFF2-40B4-BE49-F238E27FC236}">
                          <a16:creationId xmlns:a16="http://schemas.microsoft.com/office/drawing/2014/main" id="{D5ACC231-EBDB-4D17-8FE5-4A8F6DA27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2508" y="5058047"/>
                      <a:ext cx="466167" cy="544332"/>
                    </a:xfrm>
                    <a:custGeom>
                      <a:avLst/>
                      <a:gdLst>
                        <a:gd name="connsiteX0" fmla="*/ 0 w 1071437"/>
                        <a:gd name="connsiteY0" fmla="*/ 0 h 1127383"/>
                        <a:gd name="connsiteX1" fmla="*/ 1071437 w 1071437"/>
                        <a:gd name="connsiteY1" fmla="*/ 0 h 1127383"/>
                        <a:gd name="connsiteX2" fmla="*/ 1071437 w 1071437"/>
                        <a:gd name="connsiteY2" fmla="*/ 1127383 h 1127383"/>
                        <a:gd name="connsiteX3" fmla="*/ 0 w 1071437"/>
                        <a:gd name="connsiteY3" fmla="*/ 1127383 h 1127383"/>
                        <a:gd name="connsiteX4" fmla="*/ 0 w 1071437"/>
                        <a:gd name="connsiteY4" fmla="*/ 0 h 1127383"/>
                        <a:gd name="connsiteX0" fmla="*/ 0 w 1151266"/>
                        <a:gd name="connsiteY0" fmla="*/ 590247 h 1127383"/>
                        <a:gd name="connsiteX1" fmla="*/ 1151266 w 1151266"/>
                        <a:gd name="connsiteY1" fmla="*/ 0 h 1127383"/>
                        <a:gd name="connsiteX2" fmla="*/ 1151266 w 1151266"/>
                        <a:gd name="connsiteY2" fmla="*/ 1127383 h 1127383"/>
                        <a:gd name="connsiteX3" fmla="*/ 79829 w 1151266"/>
                        <a:gd name="connsiteY3" fmla="*/ 1127383 h 1127383"/>
                        <a:gd name="connsiteX4" fmla="*/ 0 w 1151266"/>
                        <a:gd name="connsiteY4" fmla="*/ 590247 h 1127383"/>
                        <a:gd name="connsiteX0" fmla="*/ 0 w 1151266"/>
                        <a:gd name="connsiteY0" fmla="*/ 590247 h 1127383"/>
                        <a:gd name="connsiteX1" fmla="*/ 568476 w 1151266"/>
                        <a:gd name="connsiteY1" fmla="*/ 299962 h 1127383"/>
                        <a:gd name="connsiteX2" fmla="*/ 1151266 w 1151266"/>
                        <a:gd name="connsiteY2" fmla="*/ 0 h 1127383"/>
                        <a:gd name="connsiteX3" fmla="*/ 1151266 w 1151266"/>
                        <a:gd name="connsiteY3" fmla="*/ 1127383 h 1127383"/>
                        <a:gd name="connsiteX4" fmla="*/ 79829 w 1151266"/>
                        <a:gd name="connsiteY4" fmla="*/ 1127383 h 1127383"/>
                        <a:gd name="connsiteX5" fmla="*/ 0 w 1151266"/>
                        <a:gd name="connsiteY5" fmla="*/ 590247 h 1127383"/>
                        <a:gd name="connsiteX0" fmla="*/ 0 w 1151266"/>
                        <a:gd name="connsiteY0" fmla="*/ 590247 h 1127383"/>
                        <a:gd name="connsiteX1" fmla="*/ 389467 w 1151266"/>
                        <a:gd name="connsiteY1" fmla="*/ 58057 h 1127383"/>
                        <a:gd name="connsiteX2" fmla="*/ 1151266 w 1151266"/>
                        <a:gd name="connsiteY2" fmla="*/ 0 h 1127383"/>
                        <a:gd name="connsiteX3" fmla="*/ 1151266 w 1151266"/>
                        <a:gd name="connsiteY3" fmla="*/ 1127383 h 1127383"/>
                        <a:gd name="connsiteX4" fmla="*/ 79829 w 1151266"/>
                        <a:gd name="connsiteY4" fmla="*/ 1127383 h 1127383"/>
                        <a:gd name="connsiteX5" fmla="*/ 0 w 1151266"/>
                        <a:gd name="connsiteY5" fmla="*/ 590247 h 1127383"/>
                        <a:gd name="connsiteX0" fmla="*/ 0 w 1151266"/>
                        <a:gd name="connsiteY0" fmla="*/ 590247 h 1127383"/>
                        <a:gd name="connsiteX1" fmla="*/ 254000 w 1151266"/>
                        <a:gd name="connsiteY1" fmla="*/ 94343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590247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590247 h 1127383"/>
                        <a:gd name="connsiteX0" fmla="*/ 0 w 1151266"/>
                        <a:gd name="connsiteY0" fmla="*/ 602342 h 1127383"/>
                        <a:gd name="connsiteX1" fmla="*/ 273353 w 1151266"/>
                        <a:gd name="connsiteY1" fmla="*/ 38704 h 1127383"/>
                        <a:gd name="connsiteX2" fmla="*/ 389467 w 1151266"/>
                        <a:gd name="connsiteY2" fmla="*/ 58057 h 1127383"/>
                        <a:gd name="connsiteX3" fmla="*/ 1151266 w 1151266"/>
                        <a:gd name="connsiteY3" fmla="*/ 0 h 1127383"/>
                        <a:gd name="connsiteX4" fmla="*/ 1151266 w 1151266"/>
                        <a:gd name="connsiteY4" fmla="*/ 1127383 h 1127383"/>
                        <a:gd name="connsiteX5" fmla="*/ 79829 w 1151266"/>
                        <a:gd name="connsiteY5" fmla="*/ 1127383 h 1127383"/>
                        <a:gd name="connsiteX6" fmla="*/ 0 w 1151266"/>
                        <a:gd name="connsiteY6" fmla="*/ 602342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1146428 w 1146428"/>
                        <a:gd name="connsiteY3" fmla="*/ 0 h 1127383"/>
                        <a:gd name="connsiteX4" fmla="*/ 1146428 w 1146428"/>
                        <a:gd name="connsiteY4" fmla="*/ 1127383 h 1127383"/>
                        <a:gd name="connsiteX5" fmla="*/ 74991 w 1146428"/>
                        <a:gd name="connsiteY5" fmla="*/ 1127383 h 1127383"/>
                        <a:gd name="connsiteX6" fmla="*/ 0 w 1146428"/>
                        <a:gd name="connsiteY6" fmla="*/ 582989 h 1127383"/>
                        <a:gd name="connsiteX0" fmla="*/ 0 w 1146428"/>
                        <a:gd name="connsiteY0" fmla="*/ 582989 h 1127383"/>
                        <a:gd name="connsiteX1" fmla="*/ 268515 w 1146428"/>
                        <a:gd name="connsiteY1" fmla="*/ 38704 h 1127383"/>
                        <a:gd name="connsiteX2" fmla="*/ 384629 w 1146428"/>
                        <a:gd name="connsiteY2" fmla="*/ 58057 h 1127383"/>
                        <a:gd name="connsiteX3" fmla="*/ 474133 w 1146428"/>
                        <a:gd name="connsiteY3" fmla="*/ 48381 h 1127383"/>
                        <a:gd name="connsiteX4" fmla="*/ 1146428 w 1146428"/>
                        <a:gd name="connsiteY4" fmla="*/ 0 h 1127383"/>
                        <a:gd name="connsiteX5" fmla="*/ 1146428 w 1146428"/>
                        <a:gd name="connsiteY5" fmla="*/ 1127383 h 1127383"/>
                        <a:gd name="connsiteX6" fmla="*/ 74991 w 1146428"/>
                        <a:gd name="connsiteY6" fmla="*/ 1127383 h 1127383"/>
                        <a:gd name="connsiteX7" fmla="*/ 0 w 1146428"/>
                        <a:gd name="connsiteY7" fmla="*/ 582989 h 1127383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1146428 w 1146428"/>
                        <a:gd name="connsiteY4" fmla="*/ 91924 h 1219307"/>
                        <a:gd name="connsiteX5" fmla="*/ 1146428 w 1146428"/>
                        <a:gd name="connsiteY5" fmla="*/ 1219307 h 1219307"/>
                        <a:gd name="connsiteX6" fmla="*/ 74991 w 1146428"/>
                        <a:gd name="connsiteY6" fmla="*/ 1219307 h 1219307"/>
                        <a:gd name="connsiteX7" fmla="*/ 0 w 1146428"/>
                        <a:gd name="connsiteY7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706362 w 1146428"/>
                        <a:gd name="connsiteY4" fmla="*/ 21771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682171 w 1146428"/>
                        <a:gd name="connsiteY4" fmla="*/ 84667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4913 h 1219307"/>
                        <a:gd name="connsiteX1" fmla="*/ 268515 w 1146428"/>
                        <a:gd name="connsiteY1" fmla="*/ 130628 h 1219307"/>
                        <a:gd name="connsiteX2" fmla="*/ 384629 w 1146428"/>
                        <a:gd name="connsiteY2" fmla="*/ 149981 h 1219307"/>
                        <a:gd name="connsiteX3" fmla="*/ 527352 w 1146428"/>
                        <a:gd name="connsiteY3" fmla="*/ 0 h 1219307"/>
                        <a:gd name="connsiteX4" fmla="*/ 682171 w 1146428"/>
                        <a:gd name="connsiteY4" fmla="*/ 84667 h 1219307"/>
                        <a:gd name="connsiteX5" fmla="*/ 1146428 w 1146428"/>
                        <a:gd name="connsiteY5" fmla="*/ 91924 h 1219307"/>
                        <a:gd name="connsiteX6" fmla="*/ 1146428 w 1146428"/>
                        <a:gd name="connsiteY6" fmla="*/ 1219307 h 1219307"/>
                        <a:gd name="connsiteX7" fmla="*/ 74991 w 1146428"/>
                        <a:gd name="connsiteY7" fmla="*/ 1219307 h 1219307"/>
                        <a:gd name="connsiteX8" fmla="*/ 0 w 1146428"/>
                        <a:gd name="connsiteY8" fmla="*/ 674913 h 1219307"/>
                        <a:gd name="connsiteX0" fmla="*/ 0 w 1146428"/>
                        <a:gd name="connsiteY0" fmla="*/ 679625 h 1224019"/>
                        <a:gd name="connsiteX1" fmla="*/ 268515 w 1146428"/>
                        <a:gd name="connsiteY1" fmla="*/ 135340 h 1224019"/>
                        <a:gd name="connsiteX2" fmla="*/ 384629 w 1146428"/>
                        <a:gd name="connsiteY2" fmla="*/ 154693 h 1224019"/>
                        <a:gd name="connsiteX3" fmla="*/ 527352 w 1146428"/>
                        <a:gd name="connsiteY3" fmla="*/ 4712 h 1224019"/>
                        <a:gd name="connsiteX4" fmla="*/ 682171 w 1146428"/>
                        <a:gd name="connsiteY4" fmla="*/ 89379 h 1224019"/>
                        <a:gd name="connsiteX5" fmla="*/ 1146428 w 1146428"/>
                        <a:gd name="connsiteY5" fmla="*/ 96636 h 1224019"/>
                        <a:gd name="connsiteX6" fmla="*/ 1146428 w 1146428"/>
                        <a:gd name="connsiteY6" fmla="*/ 1224019 h 1224019"/>
                        <a:gd name="connsiteX7" fmla="*/ 74991 w 1146428"/>
                        <a:gd name="connsiteY7" fmla="*/ 1224019 h 1224019"/>
                        <a:gd name="connsiteX8" fmla="*/ 0 w 1146428"/>
                        <a:gd name="connsiteY8" fmla="*/ 679625 h 1224019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1146428 w 1146428"/>
                        <a:gd name="connsiteY5" fmla="*/ 93667 h 1221050"/>
                        <a:gd name="connsiteX6" fmla="*/ 1146428 w 1146428"/>
                        <a:gd name="connsiteY6" fmla="*/ 1221050 h 1221050"/>
                        <a:gd name="connsiteX7" fmla="*/ 74991 w 1146428"/>
                        <a:gd name="connsiteY7" fmla="*/ 1221050 h 1221050"/>
                        <a:gd name="connsiteX8" fmla="*/ 0 w 1146428"/>
                        <a:gd name="connsiteY8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926495 w 1146428"/>
                        <a:gd name="connsiteY5" fmla="*/ 93666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6428 w 1146428"/>
                        <a:gd name="connsiteY6" fmla="*/ 93667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34332 w 1146428"/>
                        <a:gd name="connsiteY6" fmla="*/ 570219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65381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6428"/>
                        <a:gd name="connsiteY0" fmla="*/ 676656 h 1221050"/>
                        <a:gd name="connsiteX1" fmla="*/ 268515 w 1146428"/>
                        <a:gd name="connsiteY1" fmla="*/ 132371 h 1221050"/>
                        <a:gd name="connsiteX2" fmla="*/ 384629 w 1146428"/>
                        <a:gd name="connsiteY2" fmla="*/ 151724 h 1221050"/>
                        <a:gd name="connsiteX3" fmla="*/ 527352 w 1146428"/>
                        <a:gd name="connsiteY3" fmla="*/ 1743 h 1221050"/>
                        <a:gd name="connsiteX4" fmla="*/ 682171 w 1146428"/>
                        <a:gd name="connsiteY4" fmla="*/ 86410 h 1221050"/>
                        <a:gd name="connsiteX5" fmla="*/ 858762 w 1146428"/>
                        <a:gd name="connsiteY5" fmla="*/ 96085 h 1221050"/>
                        <a:gd name="connsiteX6" fmla="*/ 1144008 w 1146428"/>
                        <a:gd name="connsiteY6" fmla="*/ 553286 h 1221050"/>
                        <a:gd name="connsiteX7" fmla="*/ 1146428 w 1146428"/>
                        <a:gd name="connsiteY7" fmla="*/ 1221050 h 1221050"/>
                        <a:gd name="connsiteX8" fmla="*/ 74991 w 1146428"/>
                        <a:gd name="connsiteY8" fmla="*/ 1221050 h 1221050"/>
                        <a:gd name="connsiteX9" fmla="*/ 0 w 1146428"/>
                        <a:gd name="connsiteY9" fmla="*/ 676656 h 1221050"/>
                        <a:gd name="connsiteX0" fmla="*/ 0 w 1144241"/>
                        <a:gd name="connsiteY0" fmla="*/ 676656 h 1221050"/>
                        <a:gd name="connsiteX1" fmla="*/ 268515 w 1144241"/>
                        <a:gd name="connsiteY1" fmla="*/ 132371 h 1221050"/>
                        <a:gd name="connsiteX2" fmla="*/ 384629 w 1144241"/>
                        <a:gd name="connsiteY2" fmla="*/ 151724 h 1221050"/>
                        <a:gd name="connsiteX3" fmla="*/ 527352 w 1144241"/>
                        <a:gd name="connsiteY3" fmla="*/ 1743 h 1221050"/>
                        <a:gd name="connsiteX4" fmla="*/ 682171 w 1144241"/>
                        <a:gd name="connsiteY4" fmla="*/ 86410 h 1221050"/>
                        <a:gd name="connsiteX5" fmla="*/ 858762 w 1144241"/>
                        <a:gd name="connsiteY5" fmla="*/ 96085 h 1221050"/>
                        <a:gd name="connsiteX6" fmla="*/ 1144008 w 1144241"/>
                        <a:gd name="connsiteY6" fmla="*/ 553286 h 1221050"/>
                        <a:gd name="connsiteX7" fmla="*/ 1144009 w 1144241"/>
                        <a:gd name="connsiteY7" fmla="*/ 887221 h 1221050"/>
                        <a:gd name="connsiteX8" fmla="*/ 74991 w 1144241"/>
                        <a:gd name="connsiteY8" fmla="*/ 1221050 h 1221050"/>
                        <a:gd name="connsiteX9" fmla="*/ 0 w 1144241"/>
                        <a:gd name="connsiteY9" fmla="*/ 676656 h 1221050"/>
                        <a:gd name="connsiteX0" fmla="*/ 0 w 1144241"/>
                        <a:gd name="connsiteY0" fmla="*/ 676656 h 1221050"/>
                        <a:gd name="connsiteX1" fmla="*/ 268515 w 1144241"/>
                        <a:gd name="connsiteY1" fmla="*/ 132371 h 1221050"/>
                        <a:gd name="connsiteX2" fmla="*/ 384629 w 1144241"/>
                        <a:gd name="connsiteY2" fmla="*/ 151724 h 1221050"/>
                        <a:gd name="connsiteX3" fmla="*/ 527352 w 1144241"/>
                        <a:gd name="connsiteY3" fmla="*/ 1743 h 1221050"/>
                        <a:gd name="connsiteX4" fmla="*/ 682171 w 1144241"/>
                        <a:gd name="connsiteY4" fmla="*/ 86410 h 1221050"/>
                        <a:gd name="connsiteX5" fmla="*/ 858762 w 1144241"/>
                        <a:gd name="connsiteY5" fmla="*/ 96085 h 1221050"/>
                        <a:gd name="connsiteX6" fmla="*/ 1144008 w 1144241"/>
                        <a:gd name="connsiteY6" fmla="*/ 553286 h 1221050"/>
                        <a:gd name="connsiteX7" fmla="*/ 1144009 w 1144241"/>
                        <a:gd name="connsiteY7" fmla="*/ 887221 h 1221050"/>
                        <a:gd name="connsiteX8" fmla="*/ 687011 w 1144241"/>
                        <a:gd name="connsiteY8" fmla="*/ 1022580 h 1221050"/>
                        <a:gd name="connsiteX9" fmla="*/ 74991 w 1144241"/>
                        <a:gd name="connsiteY9" fmla="*/ 1221050 h 1221050"/>
                        <a:gd name="connsiteX10" fmla="*/ 0 w 1144241"/>
                        <a:gd name="connsiteY10" fmla="*/ 676656 h 1221050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74991 w 1144241"/>
                        <a:gd name="connsiteY9" fmla="*/ 1221050 h 1346732"/>
                        <a:gd name="connsiteX10" fmla="*/ 0 w 1144241"/>
                        <a:gd name="connsiteY10" fmla="*/ 676656 h 1346732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96762 w 1144241"/>
                        <a:gd name="connsiteY9" fmla="*/ 969469 h 1346732"/>
                        <a:gd name="connsiteX10" fmla="*/ 0 w 1144241"/>
                        <a:gd name="connsiteY10" fmla="*/ 676656 h 1346732"/>
                        <a:gd name="connsiteX0" fmla="*/ 0 w 1144241"/>
                        <a:gd name="connsiteY0" fmla="*/ 676656 h 1346732"/>
                        <a:gd name="connsiteX1" fmla="*/ 268515 w 1144241"/>
                        <a:gd name="connsiteY1" fmla="*/ 132371 h 1346732"/>
                        <a:gd name="connsiteX2" fmla="*/ 384629 w 1144241"/>
                        <a:gd name="connsiteY2" fmla="*/ 151724 h 1346732"/>
                        <a:gd name="connsiteX3" fmla="*/ 527352 w 1144241"/>
                        <a:gd name="connsiteY3" fmla="*/ 1743 h 1346732"/>
                        <a:gd name="connsiteX4" fmla="*/ 682171 w 1144241"/>
                        <a:gd name="connsiteY4" fmla="*/ 86410 h 1346732"/>
                        <a:gd name="connsiteX5" fmla="*/ 858762 w 1144241"/>
                        <a:gd name="connsiteY5" fmla="*/ 96085 h 1346732"/>
                        <a:gd name="connsiteX6" fmla="*/ 1144008 w 1144241"/>
                        <a:gd name="connsiteY6" fmla="*/ 553286 h 1346732"/>
                        <a:gd name="connsiteX7" fmla="*/ 1144009 w 1144241"/>
                        <a:gd name="connsiteY7" fmla="*/ 887221 h 1346732"/>
                        <a:gd name="connsiteX8" fmla="*/ 674915 w 1144241"/>
                        <a:gd name="connsiteY8" fmla="*/ 1346732 h 1346732"/>
                        <a:gd name="connsiteX9" fmla="*/ 79829 w 1144241"/>
                        <a:gd name="connsiteY9" fmla="*/ 976726 h 1346732"/>
                        <a:gd name="connsiteX10" fmla="*/ 0 w 1144241"/>
                        <a:gd name="connsiteY10" fmla="*/ 676656 h 1346732"/>
                        <a:gd name="connsiteX0" fmla="*/ 0 w 1151716"/>
                        <a:gd name="connsiteY0" fmla="*/ 676656 h 1346732"/>
                        <a:gd name="connsiteX1" fmla="*/ 268515 w 1151716"/>
                        <a:gd name="connsiteY1" fmla="*/ 132371 h 1346732"/>
                        <a:gd name="connsiteX2" fmla="*/ 384629 w 1151716"/>
                        <a:gd name="connsiteY2" fmla="*/ 151724 h 1346732"/>
                        <a:gd name="connsiteX3" fmla="*/ 527352 w 1151716"/>
                        <a:gd name="connsiteY3" fmla="*/ 1743 h 1346732"/>
                        <a:gd name="connsiteX4" fmla="*/ 682171 w 1151716"/>
                        <a:gd name="connsiteY4" fmla="*/ 86410 h 1346732"/>
                        <a:gd name="connsiteX5" fmla="*/ 858762 w 1151716"/>
                        <a:gd name="connsiteY5" fmla="*/ 96085 h 1346732"/>
                        <a:gd name="connsiteX6" fmla="*/ 1144008 w 1151716"/>
                        <a:gd name="connsiteY6" fmla="*/ 553286 h 1346732"/>
                        <a:gd name="connsiteX7" fmla="*/ 1144009 w 1151716"/>
                        <a:gd name="connsiteY7" fmla="*/ 887221 h 1346732"/>
                        <a:gd name="connsiteX8" fmla="*/ 674915 w 1151716"/>
                        <a:gd name="connsiteY8" fmla="*/ 1346732 h 1346732"/>
                        <a:gd name="connsiteX9" fmla="*/ 79829 w 1151716"/>
                        <a:gd name="connsiteY9" fmla="*/ 976726 h 1346732"/>
                        <a:gd name="connsiteX10" fmla="*/ 0 w 1151716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79829 w 1155025"/>
                        <a:gd name="connsiteY9" fmla="*/ 976726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79829 w 1155025"/>
                        <a:gd name="connsiteY9" fmla="*/ 976726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8857 w 1155025"/>
                        <a:gd name="connsiteY9" fmla="*/ 964631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8857 w 1155025"/>
                        <a:gd name="connsiteY9" fmla="*/ 964631 h 1346732"/>
                        <a:gd name="connsiteX10" fmla="*/ 0 w 1155025"/>
                        <a:gd name="connsiteY10" fmla="*/ 676656 h 1346732"/>
                        <a:gd name="connsiteX0" fmla="*/ 0 w 1155025"/>
                        <a:gd name="connsiteY0" fmla="*/ 676656 h 1346732"/>
                        <a:gd name="connsiteX1" fmla="*/ 268515 w 1155025"/>
                        <a:gd name="connsiteY1" fmla="*/ 132371 h 1346732"/>
                        <a:gd name="connsiteX2" fmla="*/ 384629 w 1155025"/>
                        <a:gd name="connsiteY2" fmla="*/ 151724 h 1346732"/>
                        <a:gd name="connsiteX3" fmla="*/ 527352 w 1155025"/>
                        <a:gd name="connsiteY3" fmla="*/ 1743 h 1346732"/>
                        <a:gd name="connsiteX4" fmla="*/ 682171 w 1155025"/>
                        <a:gd name="connsiteY4" fmla="*/ 86410 h 1346732"/>
                        <a:gd name="connsiteX5" fmla="*/ 858762 w 1155025"/>
                        <a:gd name="connsiteY5" fmla="*/ 96085 h 1346732"/>
                        <a:gd name="connsiteX6" fmla="*/ 1144008 w 1155025"/>
                        <a:gd name="connsiteY6" fmla="*/ 553286 h 1346732"/>
                        <a:gd name="connsiteX7" fmla="*/ 1144009 w 1155025"/>
                        <a:gd name="connsiteY7" fmla="*/ 887221 h 1346732"/>
                        <a:gd name="connsiteX8" fmla="*/ 674915 w 1155025"/>
                        <a:gd name="connsiteY8" fmla="*/ 1346732 h 1346732"/>
                        <a:gd name="connsiteX9" fmla="*/ 106438 w 1155025"/>
                        <a:gd name="connsiteY9" fmla="*/ 974307 h 1346732"/>
                        <a:gd name="connsiteX10" fmla="*/ 0 w 1155025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74307 h 1346732"/>
                        <a:gd name="connsiteX10" fmla="*/ 333 w 1155358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81564 h 1346732"/>
                        <a:gd name="connsiteX10" fmla="*/ 333 w 1155358"/>
                        <a:gd name="connsiteY10" fmla="*/ 676656 h 1346732"/>
                        <a:gd name="connsiteX0" fmla="*/ 333 w 1155358"/>
                        <a:gd name="connsiteY0" fmla="*/ 676656 h 1346732"/>
                        <a:gd name="connsiteX1" fmla="*/ 268848 w 1155358"/>
                        <a:gd name="connsiteY1" fmla="*/ 132371 h 1346732"/>
                        <a:gd name="connsiteX2" fmla="*/ 384962 w 1155358"/>
                        <a:gd name="connsiteY2" fmla="*/ 151724 h 1346732"/>
                        <a:gd name="connsiteX3" fmla="*/ 527685 w 1155358"/>
                        <a:gd name="connsiteY3" fmla="*/ 1743 h 1346732"/>
                        <a:gd name="connsiteX4" fmla="*/ 682504 w 1155358"/>
                        <a:gd name="connsiteY4" fmla="*/ 86410 h 1346732"/>
                        <a:gd name="connsiteX5" fmla="*/ 859095 w 1155358"/>
                        <a:gd name="connsiteY5" fmla="*/ 96085 h 1346732"/>
                        <a:gd name="connsiteX6" fmla="*/ 1144341 w 1155358"/>
                        <a:gd name="connsiteY6" fmla="*/ 553286 h 1346732"/>
                        <a:gd name="connsiteX7" fmla="*/ 1144342 w 1155358"/>
                        <a:gd name="connsiteY7" fmla="*/ 887221 h 1346732"/>
                        <a:gd name="connsiteX8" fmla="*/ 675248 w 1155358"/>
                        <a:gd name="connsiteY8" fmla="*/ 1346732 h 1346732"/>
                        <a:gd name="connsiteX9" fmla="*/ 106771 w 1155358"/>
                        <a:gd name="connsiteY9" fmla="*/ 981564 h 1346732"/>
                        <a:gd name="connsiteX10" fmla="*/ 333 w 1155358"/>
                        <a:gd name="connsiteY10" fmla="*/ 676656 h 1346732"/>
                        <a:gd name="connsiteX0" fmla="*/ 295 w 1155320"/>
                        <a:gd name="connsiteY0" fmla="*/ 676656 h 1346732"/>
                        <a:gd name="connsiteX1" fmla="*/ 268810 w 1155320"/>
                        <a:gd name="connsiteY1" fmla="*/ 132371 h 1346732"/>
                        <a:gd name="connsiteX2" fmla="*/ 384924 w 1155320"/>
                        <a:gd name="connsiteY2" fmla="*/ 151724 h 1346732"/>
                        <a:gd name="connsiteX3" fmla="*/ 527647 w 1155320"/>
                        <a:gd name="connsiteY3" fmla="*/ 1743 h 1346732"/>
                        <a:gd name="connsiteX4" fmla="*/ 682466 w 1155320"/>
                        <a:gd name="connsiteY4" fmla="*/ 86410 h 1346732"/>
                        <a:gd name="connsiteX5" fmla="*/ 859057 w 1155320"/>
                        <a:gd name="connsiteY5" fmla="*/ 96085 h 1346732"/>
                        <a:gd name="connsiteX6" fmla="*/ 1144303 w 1155320"/>
                        <a:gd name="connsiteY6" fmla="*/ 553286 h 1346732"/>
                        <a:gd name="connsiteX7" fmla="*/ 1144304 w 1155320"/>
                        <a:gd name="connsiteY7" fmla="*/ 887221 h 1346732"/>
                        <a:gd name="connsiteX8" fmla="*/ 675210 w 1155320"/>
                        <a:gd name="connsiteY8" fmla="*/ 1346732 h 1346732"/>
                        <a:gd name="connsiteX9" fmla="*/ 106733 w 1155320"/>
                        <a:gd name="connsiteY9" fmla="*/ 981564 h 1346732"/>
                        <a:gd name="connsiteX10" fmla="*/ 295 w 1155320"/>
                        <a:gd name="connsiteY10" fmla="*/ 676656 h 1346732"/>
                        <a:gd name="connsiteX0" fmla="*/ 295 w 1155320"/>
                        <a:gd name="connsiteY0" fmla="*/ 676656 h 1347695"/>
                        <a:gd name="connsiteX1" fmla="*/ 268810 w 1155320"/>
                        <a:gd name="connsiteY1" fmla="*/ 132371 h 1347695"/>
                        <a:gd name="connsiteX2" fmla="*/ 384924 w 1155320"/>
                        <a:gd name="connsiteY2" fmla="*/ 151724 h 1347695"/>
                        <a:gd name="connsiteX3" fmla="*/ 527647 w 1155320"/>
                        <a:gd name="connsiteY3" fmla="*/ 1743 h 1347695"/>
                        <a:gd name="connsiteX4" fmla="*/ 682466 w 1155320"/>
                        <a:gd name="connsiteY4" fmla="*/ 86410 h 1347695"/>
                        <a:gd name="connsiteX5" fmla="*/ 859057 w 1155320"/>
                        <a:gd name="connsiteY5" fmla="*/ 96085 h 1347695"/>
                        <a:gd name="connsiteX6" fmla="*/ 1144303 w 1155320"/>
                        <a:gd name="connsiteY6" fmla="*/ 553286 h 1347695"/>
                        <a:gd name="connsiteX7" fmla="*/ 1144304 w 1155320"/>
                        <a:gd name="connsiteY7" fmla="*/ 887221 h 1347695"/>
                        <a:gd name="connsiteX8" fmla="*/ 675210 w 1155320"/>
                        <a:gd name="connsiteY8" fmla="*/ 1346732 h 1347695"/>
                        <a:gd name="connsiteX9" fmla="*/ 106733 w 1155320"/>
                        <a:gd name="connsiteY9" fmla="*/ 981564 h 1347695"/>
                        <a:gd name="connsiteX10" fmla="*/ 295 w 1155320"/>
                        <a:gd name="connsiteY10" fmla="*/ 676656 h 1347695"/>
                        <a:gd name="connsiteX0" fmla="*/ 319 w 1155344"/>
                        <a:gd name="connsiteY0" fmla="*/ 676656 h 1347695"/>
                        <a:gd name="connsiteX1" fmla="*/ 268834 w 1155344"/>
                        <a:gd name="connsiteY1" fmla="*/ 132371 h 1347695"/>
                        <a:gd name="connsiteX2" fmla="*/ 384948 w 1155344"/>
                        <a:gd name="connsiteY2" fmla="*/ 151724 h 1347695"/>
                        <a:gd name="connsiteX3" fmla="*/ 527671 w 1155344"/>
                        <a:gd name="connsiteY3" fmla="*/ 1743 h 1347695"/>
                        <a:gd name="connsiteX4" fmla="*/ 682490 w 1155344"/>
                        <a:gd name="connsiteY4" fmla="*/ 86410 h 1347695"/>
                        <a:gd name="connsiteX5" fmla="*/ 859081 w 1155344"/>
                        <a:gd name="connsiteY5" fmla="*/ 96085 h 1347695"/>
                        <a:gd name="connsiteX6" fmla="*/ 1144327 w 1155344"/>
                        <a:gd name="connsiteY6" fmla="*/ 553286 h 1347695"/>
                        <a:gd name="connsiteX7" fmla="*/ 1144328 w 1155344"/>
                        <a:gd name="connsiteY7" fmla="*/ 887221 h 1347695"/>
                        <a:gd name="connsiteX8" fmla="*/ 675234 w 1155344"/>
                        <a:gd name="connsiteY8" fmla="*/ 1346732 h 1347695"/>
                        <a:gd name="connsiteX9" fmla="*/ 101919 w 1155344"/>
                        <a:gd name="connsiteY9" fmla="*/ 981564 h 1347695"/>
                        <a:gd name="connsiteX10" fmla="*/ 319 w 1155344"/>
                        <a:gd name="connsiteY10" fmla="*/ 676656 h 1347695"/>
                        <a:gd name="connsiteX0" fmla="*/ 295 w 1155320"/>
                        <a:gd name="connsiteY0" fmla="*/ 676656 h 1347695"/>
                        <a:gd name="connsiteX1" fmla="*/ 268810 w 1155320"/>
                        <a:gd name="connsiteY1" fmla="*/ 132371 h 1347695"/>
                        <a:gd name="connsiteX2" fmla="*/ 384924 w 1155320"/>
                        <a:gd name="connsiteY2" fmla="*/ 151724 h 1347695"/>
                        <a:gd name="connsiteX3" fmla="*/ 527647 w 1155320"/>
                        <a:gd name="connsiteY3" fmla="*/ 1743 h 1347695"/>
                        <a:gd name="connsiteX4" fmla="*/ 682466 w 1155320"/>
                        <a:gd name="connsiteY4" fmla="*/ 86410 h 1347695"/>
                        <a:gd name="connsiteX5" fmla="*/ 859057 w 1155320"/>
                        <a:gd name="connsiteY5" fmla="*/ 96085 h 1347695"/>
                        <a:gd name="connsiteX6" fmla="*/ 1144303 w 1155320"/>
                        <a:gd name="connsiteY6" fmla="*/ 553286 h 1347695"/>
                        <a:gd name="connsiteX7" fmla="*/ 1144304 w 1155320"/>
                        <a:gd name="connsiteY7" fmla="*/ 887221 h 1347695"/>
                        <a:gd name="connsiteX8" fmla="*/ 675210 w 1155320"/>
                        <a:gd name="connsiteY8" fmla="*/ 1346732 h 1347695"/>
                        <a:gd name="connsiteX9" fmla="*/ 101895 w 1155320"/>
                        <a:gd name="connsiteY9" fmla="*/ 981564 h 1347695"/>
                        <a:gd name="connsiteX10" fmla="*/ 295 w 1155320"/>
                        <a:gd name="connsiteY10" fmla="*/ 676656 h 1347695"/>
                        <a:gd name="connsiteX0" fmla="*/ 80 w 1155105"/>
                        <a:gd name="connsiteY0" fmla="*/ 676656 h 1347695"/>
                        <a:gd name="connsiteX1" fmla="*/ 268595 w 1155105"/>
                        <a:gd name="connsiteY1" fmla="*/ 132371 h 1347695"/>
                        <a:gd name="connsiteX2" fmla="*/ 384709 w 1155105"/>
                        <a:gd name="connsiteY2" fmla="*/ 151724 h 1347695"/>
                        <a:gd name="connsiteX3" fmla="*/ 527432 w 1155105"/>
                        <a:gd name="connsiteY3" fmla="*/ 1743 h 1347695"/>
                        <a:gd name="connsiteX4" fmla="*/ 682251 w 1155105"/>
                        <a:gd name="connsiteY4" fmla="*/ 86410 h 1347695"/>
                        <a:gd name="connsiteX5" fmla="*/ 858842 w 1155105"/>
                        <a:gd name="connsiteY5" fmla="*/ 96085 h 1347695"/>
                        <a:gd name="connsiteX6" fmla="*/ 1144088 w 1155105"/>
                        <a:gd name="connsiteY6" fmla="*/ 553286 h 1347695"/>
                        <a:gd name="connsiteX7" fmla="*/ 1144089 w 1155105"/>
                        <a:gd name="connsiteY7" fmla="*/ 887221 h 1347695"/>
                        <a:gd name="connsiteX8" fmla="*/ 674995 w 1155105"/>
                        <a:gd name="connsiteY8" fmla="*/ 1346732 h 1347695"/>
                        <a:gd name="connsiteX9" fmla="*/ 101680 w 1155105"/>
                        <a:gd name="connsiteY9" fmla="*/ 981564 h 1347695"/>
                        <a:gd name="connsiteX10" fmla="*/ 80 w 1155105"/>
                        <a:gd name="connsiteY10" fmla="*/ 676656 h 1347695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  <a:gd name="connsiteX0" fmla="*/ 80 w 1155105"/>
                        <a:gd name="connsiteY0" fmla="*/ 676656 h 1348788"/>
                        <a:gd name="connsiteX1" fmla="*/ 268595 w 1155105"/>
                        <a:gd name="connsiteY1" fmla="*/ 132371 h 1348788"/>
                        <a:gd name="connsiteX2" fmla="*/ 384709 w 1155105"/>
                        <a:gd name="connsiteY2" fmla="*/ 151724 h 1348788"/>
                        <a:gd name="connsiteX3" fmla="*/ 527432 w 1155105"/>
                        <a:gd name="connsiteY3" fmla="*/ 1743 h 1348788"/>
                        <a:gd name="connsiteX4" fmla="*/ 682251 w 1155105"/>
                        <a:gd name="connsiteY4" fmla="*/ 86410 h 1348788"/>
                        <a:gd name="connsiteX5" fmla="*/ 858842 w 1155105"/>
                        <a:gd name="connsiteY5" fmla="*/ 96085 h 1348788"/>
                        <a:gd name="connsiteX6" fmla="*/ 1144088 w 1155105"/>
                        <a:gd name="connsiteY6" fmla="*/ 553286 h 1348788"/>
                        <a:gd name="connsiteX7" fmla="*/ 1144089 w 1155105"/>
                        <a:gd name="connsiteY7" fmla="*/ 887221 h 1348788"/>
                        <a:gd name="connsiteX8" fmla="*/ 674995 w 1155105"/>
                        <a:gd name="connsiteY8" fmla="*/ 1346732 h 1348788"/>
                        <a:gd name="connsiteX9" fmla="*/ 101680 w 1155105"/>
                        <a:gd name="connsiteY9" fmla="*/ 981564 h 1348788"/>
                        <a:gd name="connsiteX10" fmla="*/ 80 w 1155105"/>
                        <a:gd name="connsiteY10" fmla="*/ 676656 h 1348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155105" h="1348788">
                          <a:moveTo>
                            <a:pt x="80" y="676656"/>
                          </a:moveTo>
                          <a:cubicBezTo>
                            <a:pt x="55718" y="357342"/>
                            <a:pt x="118613" y="224294"/>
                            <a:pt x="268595" y="132371"/>
                          </a:cubicBezTo>
                          <a:cubicBezTo>
                            <a:pt x="307300" y="136403"/>
                            <a:pt x="346004" y="138016"/>
                            <a:pt x="384709" y="151724"/>
                          </a:cubicBezTo>
                          <a:cubicBezTo>
                            <a:pt x="415350" y="101730"/>
                            <a:pt x="472600" y="15451"/>
                            <a:pt x="527432" y="1743"/>
                          </a:cubicBezTo>
                          <a:cubicBezTo>
                            <a:pt x="579039" y="-8740"/>
                            <a:pt x="635483" y="29160"/>
                            <a:pt x="682251" y="86410"/>
                          </a:cubicBezTo>
                          <a:cubicBezTo>
                            <a:pt x="709667" y="65444"/>
                            <a:pt x="829006" y="39641"/>
                            <a:pt x="858842" y="96085"/>
                          </a:cubicBezTo>
                          <a:cubicBezTo>
                            <a:pt x="929733" y="125113"/>
                            <a:pt x="1128834" y="296867"/>
                            <a:pt x="1144088" y="553286"/>
                          </a:cubicBezTo>
                          <a:cubicBezTo>
                            <a:pt x="1161828" y="660566"/>
                            <a:pt x="1155377" y="741236"/>
                            <a:pt x="1144089" y="887221"/>
                          </a:cubicBezTo>
                          <a:cubicBezTo>
                            <a:pt x="1140124" y="984753"/>
                            <a:pt x="1034560" y="1302419"/>
                            <a:pt x="674995" y="1346732"/>
                          </a:cubicBezTo>
                          <a:cubicBezTo>
                            <a:pt x="451636" y="1367733"/>
                            <a:pt x="218600" y="1226658"/>
                            <a:pt x="101680" y="981564"/>
                          </a:cubicBezTo>
                          <a:cubicBezTo>
                            <a:pt x="50880" y="885572"/>
                            <a:pt x="-2339" y="767810"/>
                            <a:pt x="80" y="676656"/>
                          </a:cubicBezTo>
                          <a:close/>
                        </a:path>
                      </a:pathLst>
                    </a:custGeom>
                    <a:solidFill>
                      <a:srgbClr val="14111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CE916B6-AAED-4DA4-A8B8-D37A8E5809A5}"/>
                  </a:ext>
                </a:extLst>
              </p:cNvPr>
              <p:cNvGrpSpPr/>
              <p:nvPr/>
            </p:nvGrpSpPr>
            <p:grpSpPr>
              <a:xfrm>
                <a:off x="5299337" y="3436323"/>
                <a:ext cx="1597417" cy="1400631"/>
                <a:chOff x="5314650" y="3314333"/>
                <a:chExt cx="1597417" cy="1400631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0086C2CA-07C7-4FFF-B52F-CFD89A1667E5}"/>
                    </a:ext>
                  </a:extLst>
                </p:cNvPr>
                <p:cNvGrpSpPr/>
                <p:nvPr/>
              </p:nvGrpSpPr>
              <p:grpSpPr>
                <a:xfrm>
                  <a:off x="6188334" y="3476439"/>
                  <a:ext cx="723733" cy="1238525"/>
                  <a:chOff x="6188334" y="3476439"/>
                  <a:chExt cx="723733" cy="1238525"/>
                </a:xfrm>
              </p:grpSpPr>
              <p:sp>
                <p:nvSpPr>
                  <p:cNvPr id="61" name="Rectangle 18">
                    <a:extLst>
                      <a:ext uri="{FF2B5EF4-FFF2-40B4-BE49-F238E27FC236}">
                        <a16:creationId xmlns:a16="http://schemas.microsoft.com/office/drawing/2014/main" id="{C3B1BFF7-F25D-4A08-834B-0731282D4833}"/>
                      </a:ext>
                    </a:extLst>
                  </p:cNvPr>
                  <p:cNvSpPr/>
                  <p:nvPr/>
                </p:nvSpPr>
                <p:spPr>
                  <a:xfrm rot="6615602">
                    <a:off x="6230932" y="3990397"/>
                    <a:ext cx="1052783" cy="309487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456718 w 2608668"/>
                      <a:gd name="connsiteY5" fmla="*/ 766871 h 766870"/>
                      <a:gd name="connsiteX6" fmla="*/ 662236 w 2608668"/>
                      <a:gd name="connsiteY6" fmla="*/ 574387 h 766870"/>
                      <a:gd name="connsiteX7" fmla="*/ 165112 w 2608668"/>
                      <a:gd name="connsiteY7" fmla="*/ 658819 h 766870"/>
                      <a:gd name="connsiteX8" fmla="*/ 81984 w 2608668"/>
                      <a:gd name="connsiteY8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2142522 w 2608668"/>
                      <a:gd name="connsiteY5" fmla="*/ 588033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79309 w 2608668"/>
                      <a:gd name="connsiteY4" fmla="*/ 569191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  <a:gd name="connsiteX0" fmla="*/ 81984 w 2608668"/>
                      <a:gd name="connsiteY0" fmla="*/ 314615 h 766870"/>
                      <a:gd name="connsiteX1" fmla="*/ 2392324 w 2608668"/>
                      <a:gd name="connsiteY1" fmla="*/ 54841 h 766870"/>
                      <a:gd name="connsiteX2" fmla="*/ 2407908 w 2608668"/>
                      <a:gd name="connsiteY2" fmla="*/ 466587 h 766870"/>
                      <a:gd name="connsiteX3" fmla="*/ 1992273 w 2608668"/>
                      <a:gd name="connsiteY3" fmla="*/ 465284 h 766870"/>
                      <a:gd name="connsiteX4" fmla="*/ 2185439 w 2608668"/>
                      <a:gd name="connsiteY4" fmla="*/ 585797 h 766870"/>
                      <a:gd name="connsiteX5" fmla="*/ 2150694 w 2608668"/>
                      <a:gd name="connsiteY5" fmla="*/ 610172 h 766870"/>
                      <a:gd name="connsiteX6" fmla="*/ 456718 w 2608668"/>
                      <a:gd name="connsiteY6" fmla="*/ 766871 h 766870"/>
                      <a:gd name="connsiteX7" fmla="*/ 662236 w 2608668"/>
                      <a:gd name="connsiteY7" fmla="*/ 574387 h 766870"/>
                      <a:gd name="connsiteX8" fmla="*/ 165112 w 2608668"/>
                      <a:gd name="connsiteY8" fmla="*/ 658819 h 766870"/>
                      <a:gd name="connsiteX9" fmla="*/ 81984 w 2608668"/>
                      <a:gd name="connsiteY9" fmla="*/ 314615 h 766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08668" h="766870">
                        <a:moveTo>
                          <a:pt x="81984" y="314615"/>
                        </a:moveTo>
                        <a:cubicBezTo>
                          <a:pt x="507466" y="35792"/>
                          <a:pt x="1951257" y="-76777"/>
                          <a:pt x="2392324" y="54841"/>
                        </a:cubicBezTo>
                        <a:cubicBezTo>
                          <a:pt x="2697123" y="112425"/>
                          <a:pt x="2659021" y="393415"/>
                          <a:pt x="2407908" y="466587"/>
                        </a:cubicBezTo>
                        <a:lnTo>
                          <a:pt x="1992273" y="465284"/>
                        </a:lnTo>
                        <a:cubicBezTo>
                          <a:pt x="2061602" y="484765"/>
                          <a:pt x="2148134" y="516760"/>
                          <a:pt x="2185439" y="585797"/>
                        </a:cubicBezTo>
                        <a:cubicBezTo>
                          <a:pt x="2172978" y="585862"/>
                          <a:pt x="2163155" y="610107"/>
                          <a:pt x="2150694" y="610172"/>
                        </a:cubicBezTo>
                        <a:lnTo>
                          <a:pt x="456718" y="766871"/>
                        </a:lnTo>
                        <a:cubicBezTo>
                          <a:pt x="470357" y="703184"/>
                          <a:pt x="594696" y="629803"/>
                          <a:pt x="662236" y="574387"/>
                        </a:cubicBezTo>
                        <a:cubicBezTo>
                          <a:pt x="468819" y="626776"/>
                          <a:pt x="275402" y="694751"/>
                          <a:pt x="165112" y="658819"/>
                        </a:cubicBezTo>
                        <a:cubicBezTo>
                          <a:pt x="59472" y="647993"/>
                          <a:pt x="-98126" y="512477"/>
                          <a:pt x="81984" y="31461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Rectangle 4">
                    <a:extLst>
                      <a:ext uri="{FF2B5EF4-FFF2-40B4-BE49-F238E27FC236}">
                        <a16:creationId xmlns:a16="http://schemas.microsoft.com/office/drawing/2014/main" id="{3DCE71B1-4F61-468F-8325-3DCAF5AFA49D}"/>
                      </a:ext>
                    </a:extLst>
                  </p:cNvPr>
                  <p:cNvSpPr/>
                  <p:nvPr/>
                </p:nvSpPr>
                <p:spPr>
                  <a:xfrm rot="3220000">
                    <a:off x="6179090" y="4451773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Rectangle 4">
                    <a:extLst>
                      <a:ext uri="{FF2B5EF4-FFF2-40B4-BE49-F238E27FC236}">
                        <a16:creationId xmlns:a16="http://schemas.microsoft.com/office/drawing/2014/main" id="{8D7FFD55-94C2-4D9D-941C-82CB3D9463AC}"/>
                      </a:ext>
                    </a:extLst>
                  </p:cNvPr>
                  <p:cNvSpPr/>
                  <p:nvPr/>
                </p:nvSpPr>
                <p:spPr>
                  <a:xfrm rot="6615602">
                    <a:off x="6525071" y="3366053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C567A53-678A-463F-B50D-212BA2FA2700}"/>
                    </a:ext>
                  </a:extLst>
                </p:cNvPr>
                <p:cNvGrpSpPr/>
                <p:nvPr/>
              </p:nvGrpSpPr>
              <p:grpSpPr>
                <a:xfrm>
                  <a:off x="5314650" y="3314333"/>
                  <a:ext cx="1427676" cy="1238374"/>
                  <a:chOff x="5314650" y="3314333"/>
                  <a:chExt cx="1427676" cy="1238374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FBDDD11B-60D4-4AAD-BF1E-F0C95F344EEC}"/>
                      </a:ext>
                    </a:extLst>
                  </p:cNvPr>
                  <p:cNvGrpSpPr/>
                  <p:nvPr/>
                </p:nvGrpSpPr>
                <p:grpSpPr>
                  <a:xfrm>
                    <a:off x="5314650" y="3314333"/>
                    <a:ext cx="1421399" cy="1238374"/>
                    <a:chOff x="5314650" y="3314333"/>
                    <a:chExt cx="1421399" cy="1238374"/>
                  </a:xfrm>
                </p:grpSpPr>
                <p:sp>
                  <p:nvSpPr>
                    <p:cNvPr id="56" name="Rectangle 2">
                      <a:extLst>
                        <a:ext uri="{FF2B5EF4-FFF2-40B4-BE49-F238E27FC236}">
                          <a16:creationId xmlns:a16="http://schemas.microsoft.com/office/drawing/2014/main" id="{19445AF1-FFF6-4110-B501-3FEE5CB947C2}"/>
                        </a:ext>
                      </a:extLst>
                    </p:cNvPr>
                    <p:cNvSpPr/>
                    <p:nvPr/>
                  </p:nvSpPr>
                  <p:spPr>
                    <a:xfrm rot="2893003" flipV="1">
                      <a:off x="5576668" y="3325609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" name="Rectangle 2">
                      <a:extLst>
                        <a:ext uri="{FF2B5EF4-FFF2-40B4-BE49-F238E27FC236}">
                          <a16:creationId xmlns:a16="http://schemas.microsoft.com/office/drawing/2014/main" id="{645DBD0D-03AF-4E7F-B871-2F3E4FF1CB18}"/>
                        </a:ext>
                      </a:extLst>
                    </p:cNvPr>
                    <p:cNvSpPr/>
                    <p:nvPr/>
                  </p:nvSpPr>
                  <p:spPr>
                    <a:xfrm rot="9189635" flipH="1" flipV="1">
                      <a:off x="5314650" y="4121256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2D48E971-B726-4927-A689-BC36EE0D3737}"/>
                        </a:ext>
                      </a:extLst>
                    </p:cNvPr>
                    <p:cNvSpPr/>
                    <p:nvPr/>
                  </p:nvSpPr>
                  <p:spPr>
                    <a:xfrm rot="5540364">
                      <a:off x="5760279" y="3441231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2552D519-253F-4810-8AC3-C215519B5180}"/>
                        </a:ext>
                      </a:extLst>
                    </p:cNvPr>
                    <p:cNvSpPr/>
                    <p:nvPr/>
                  </p:nvSpPr>
                  <p:spPr>
                    <a:xfrm rot="6383905" flipH="1">
                      <a:off x="5499094" y="4257258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0" name="Rectangle 12">
                      <a:extLst>
                        <a:ext uri="{FF2B5EF4-FFF2-40B4-BE49-F238E27FC236}">
                          <a16:creationId xmlns:a16="http://schemas.microsoft.com/office/drawing/2014/main" id="{F32FDE5F-1B9D-4B81-82C2-3C1CCAE60A36}"/>
                        </a:ext>
                      </a:extLst>
                    </p:cNvPr>
                    <p:cNvSpPr/>
                    <p:nvPr/>
                  </p:nvSpPr>
                  <p:spPr>
                    <a:xfrm rot="6615602">
                      <a:off x="5628973" y="3445630"/>
                      <a:ext cx="1141446" cy="1072707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28365" h="2658037">
                          <a:moveTo>
                            <a:pt x="98484" y="522153"/>
                          </a:moveTo>
                          <a:cubicBezTo>
                            <a:pt x="710211" y="-17761"/>
                            <a:pt x="1708558" y="-174391"/>
                            <a:pt x="2518877" y="220447"/>
                          </a:cubicBezTo>
                          <a:cubicBezTo>
                            <a:pt x="2676318" y="345218"/>
                            <a:pt x="2801593" y="554168"/>
                            <a:pt x="2729892" y="820763"/>
                          </a:cubicBezTo>
                          <a:lnTo>
                            <a:pt x="2828365" y="2484390"/>
                          </a:lnTo>
                          <a:lnTo>
                            <a:pt x="2407085" y="2517539"/>
                          </a:lnTo>
                          <a:lnTo>
                            <a:pt x="2259399" y="773581"/>
                          </a:lnTo>
                          <a:cubicBezTo>
                            <a:pt x="2213313" y="620658"/>
                            <a:pt x="2107522" y="920219"/>
                            <a:pt x="1951456" y="914983"/>
                          </a:cubicBezTo>
                          <a:lnTo>
                            <a:pt x="861088" y="968401"/>
                          </a:lnTo>
                          <a:cubicBezTo>
                            <a:pt x="810812" y="974685"/>
                            <a:pt x="735396" y="971544"/>
                            <a:pt x="675694" y="896129"/>
                          </a:cubicBezTo>
                          <a:cubicBezTo>
                            <a:pt x="613896" y="857374"/>
                            <a:pt x="542148" y="846900"/>
                            <a:pt x="543719" y="1119230"/>
                          </a:cubicBezTo>
                          <a:cubicBezTo>
                            <a:pt x="543195" y="1382656"/>
                            <a:pt x="451235" y="1769833"/>
                            <a:pt x="685121" y="2530110"/>
                          </a:cubicBezTo>
                          <a:lnTo>
                            <a:pt x="291057" y="2658037"/>
                          </a:lnTo>
                          <a:cubicBezTo>
                            <a:pt x="200455" y="2438602"/>
                            <a:pt x="76192" y="1566337"/>
                            <a:pt x="44097" y="1210356"/>
                          </a:cubicBezTo>
                          <a:cubicBezTo>
                            <a:pt x="-6852" y="895224"/>
                            <a:pt x="-40077" y="700230"/>
                            <a:pt x="98484" y="522153"/>
                          </a:cubicBezTo>
                          <a:close/>
                        </a:path>
                      </a:pathLst>
                    </a:custGeom>
                    <a:solidFill>
                      <a:srgbClr val="03818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63FFF6D3-6A70-4F4E-A2DE-435408A4838E}"/>
                      </a:ext>
                    </a:extLst>
                  </p:cNvPr>
                  <p:cNvGrpSpPr/>
                  <p:nvPr/>
                </p:nvGrpSpPr>
                <p:grpSpPr>
                  <a:xfrm>
                    <a:off x="6165663" y="3824857"/>
                    <a:ext cx="576663" cy="473028"/>
                    <a:chOff x="6165663" y="3824857"/>
                    <a:chExt cx="576663" cy="473028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F7A2528C-E22C-455B-BECD-0CC7FBEE13D1}"/>
                        </a:ext>
                      </a:extLst>
                    </p:cNvPr>
                    <p:cNvGrpSpPr/>
                    <p:nvPr/>
                  </p:nvGrpSpPr>
                  <p:grpSpPr>
                    <a:xfrm rot="6615602">
                      <a:off x="6227713" y="3775570"/>
                      <a:ext cx="452564" cy="576663"/>
                      <a:chOff x="2984340" y="-2401001"/>
                      <a:chExt cx="1121399" cy="1428902"/>
                    </a:xfrm>
                    <a:solidFill>
                      <a:srgbClr val="A26B33"/>
                    </a:solidFill>
                  </p:grpSpPr>
                  <p:sp>
                    <p:nvSpPr>
                      <p:cNvPr id="54" name="Rectangle 13">
                        <a:extLst>
                          <a:ext uri="{FF2B5EF4-FFF2-40B4-BE49-F238E27FC236}">
                            <a16:creationId xmlns:a16="http://schemas.microsoft.com/office/drawing/2014/main" id="{202BAE86-6C35-4B1D-BFAB-CCC4591200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4340" y="-2211067"/>
                        <a:ext cx="1121399" cy="1238968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" name="Oval 54">
                        <a:extLst>
                          <a:ext uri="{FF2B5EF4-FFF2-40B4-BE49-F238E27FC236}">
                            <a16:creationId xmlns:a16="http://schemas.microsoft.com/office/drawing/2014/main" id="{ED630CD5-EAC1-4492-815A-FBB8E1AAF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905E2D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52" name="Rectangle 11">
                      <a:extLst>
                        <a:ext uri="{FF2B5EF4-FFF2-40B4-BE49-F238E27FC236}">
                          <a16:creationId xmlns:a16="http://schemas.microsoft.com/office/drawing/2014/main" id="{07D89E27-12AE-4A02-85E9-AF902498CFA8}"/>
                        </a:ext>
                      </a:extLst>
                    </p:cNvPr>
                    <p:cNvSpPr/>
                    <p:nvPr/>
                  </p:nvSpPr>
                  <p:spPr>
                    <a:xfrm rot="6615602">
                      <a:off x="6370178" y="4208175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" name="Rectangle 11">
                      <a:extLst>
                        <a:ext uri="{FF2B5EF4-FFF2-40B4-BE49-F238E27FC236}">
                          <a16:creationId xmlns:a16="http://schemas.microsoft.com/office/drawing/2014/main" id="{8BBF8C76-E4ED-4D70-AB28-2E834553E000}"/>
                        </a:ext>
                      </a:extLst>
                    </p:cNvPr>
                    <p:cNvSpPr/>
                    <p:nvPr/>
                  </p:nvSpPr>
                  <p:spPr>
                    <a:xfrm rot="17853016">
                      <a:off x="6498699" y="3772650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93DEE9C-FA0D-4708-B06D-A88F985E8ABD}"/>
                  </a:ext>
                </a:extLst>
              </p:cNvPr>
              <p:cNvGrpSpPr/>
              <p:nvPr/>
            </p:nvGrpSpPr>
            <p:grpSpPr>
              <a:xfrm>
                <a:off x="3780985" y="1083429"/>
                <a:ext cx="1257655" cy="1513739"/>
                <a:chOff x="3780985" y="1083429"/>
                <a:chExt cx="1257655" cy="151373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1B827F3-979B-4017-B137-C1D01D4D80EB}"/>
                    </a:ext>
                  </a:extLst>
                </p:cNvPr>
                <p:cNvGrpSpPr/>
                <p:nvPr/>
              </p:nvGrpSpPr>
              <p:grpSpPr>
                <a:xfrm>
                  <a:off x="3780985" y="1083429"/>
                  <a:ext cx="1257655" cy="697893"/>
                  <a:chOff x="3780985" y="1083429"/>
                  <a:chExt cx="1257655" cy="697893"/>
                </a:xfrm>
              </p:grpSpPr>
              <p:sp>
                <p:nvSpPr>
                  <p:cNvPr id="44" name="Rectangle 4">
                    <a:extLst>
                      <a:ext uri="{FF2B5EF4-FFF2-40B4-BE49-F238E27FC236}">
                        <a16:creationId xmlns:a16="http://schemas.microsoft.com/office/drawing/2014/main" id="{9F2EBC63-54EE-476D-8078-82DE5381A771}"/>
                      </a:ext>
                    </a:extLst>
                  </p:cNvPr>
                  <p:cNvSpPr/>
                  <p:nvPr/>
                </p:nvSpPr>
                <p:spPr>
                  <a:xfrm rot="18204398">
                    <a:off x="4775449" y="1375718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Rectangle 4">
                    <a:extLst>
                      <a:ext uri="{FF2B5EF4-FFF2-40B4-BE49-F238E27FC236}">
                        <a16:creationId xmlns:a16="http://schemas.microsoft.com/office/drawing/2014/main" id="{0B4A3975-2805-4536-BD0B-B18103D021EC}"/>
                      </a:ext>
                    </a:extLst>
                  </p:cNvPr>
                  <p:cNvSpPr/>
                  <p:nvPr/>
                </p:nvSpPr>
                <p:spPr>
                  <a:xfrm>
                    <a:off x="3780985" y="1443262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" name="Rectangle 18">
                    <a:extLst>
                      <a:ext uri="{FF2B5EF4-FFF2-40B4-BE49-F238E27FC236}">
                        <a16:creationId xmlns:a16="http://schemas.microsoft.com/office/drawing/2014/main" id="{E0909FF0-BB4A-46BE-A78F-00C8154C5914}"/>
                      </a:ext>
                    </a:extLst>
                  </p:cNvPr>
                  <p:cNvSpPr/>
                  <p:nvPr/>
                </p:nvSpPr>
                <p:spPr>
                  <a:xfrm>
                    <a:off x="3825435" y="1083429"/>
                    <a:ext cx="1052783" cy="305210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3409 w 2608668"/>
                      <a:gd name="connsiteY4" fmla="*/ 604592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56272"/>
                      <a:gd name="connsiteX1" fmla="*/ 2392324 w 2608668"/>
                      <a:gd name="connsiteY1" fmla="*/ 54841 h 756272"/>
                      <a:gd name="connsiteX2" fmla="*/ 2407908 w 2608668"/>
                      <a:gd name="connsiteY2" fmla="*/ 466587 h 756272"/>
                      <a:gd name="connsiteX3" fmla="*/ 1992273 w 2608668"/>
                      <a:gd name="connsiteY3" fmla="*/ 465284 h 756272"/>
                      <a:gd name="connsiteX4" fmla="*/ 2173409 w 2608668"/>
                      <a:gd name="connsiteY4" fmla="*/ 604592 h 756272"/>
                      <a:gd name="connsiteX5" fmla="*/ 449195 w 2608668"/>
                      <a:gd name="connsiteY5" fmla="*/ 756272 h 756272"/>
                      <a:gd name="connsiteX6" fmla="*/ 662236 w 2608668"/>
                      <a:gd name="connsiteY6" fmla="*/ 574387 h 756272"/>
                      <a:gd name="connsiteX7" fmla="*/ 165112 w 2608668"/>
                      <a:gd name="connsiteY7" fmla="*/ 658819 h 756272"/>
                      <a:gd name="connsiteX8" fmla="*/ 81984 w 2608668"/>
                      <a:gd name="connsiteY8" fmla="*/ 314615 h 756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08668" h="756272">
                        <a:moveTo>
                          <a:pt x="81984" y="314615"/>
                        </a:moveTo>
                        <a:cubicBezTo>
                          <a:pt x="507466" y="35792"/>
                          <a:pt x="1951257" y="-76777"/>
                          <a:pt x="2392324" y="54841"/>
                        </a:cubicBezTo>
                        <a:cubicBezTo>
                          <a:pt x="2697123" y="112425"/>
                          <a:pt x="2659021" y="393415"/>
                          <a:pt x="2407908" y="466587"/>
                        </a:cubicBezTo>
                        <a:lnTo>
                          <a:pt x="1992273" y="465284"/>
                        </a:lnTo>
                        <a:cubicBezTo>
                          <a:pt x="2070354" y="494022"/>
                          <a:pt x="2160234" y="522752"/>
                          <a:pt x="2173409" y="604592"/>
                        </a:cubicBezTo>
                        <a:lnTo>
                          <a:pt x="449195" y="756272"/>
                        </a:lnTo>
                        <a:cubicBezTo>
                          <a:pt x="516736" y="685268"/>
                          <a:pt x="594695" y="629805"/>
                          <a:pt x="662236" y="574387"/>
                        </a:cubicBezTo>
                        <a:cubicBezTo>
                          <a:pt x="468819" y="626776"/>
                          <a:pt x="275402" y="694751"/>
                          <a:pt x="165112" y="658819"/>
                        </a:cubicBezTo>
                        <a:cubicBezTo>
                          <a:pt x="59472" y="647993"/>
                          <a:pt x="-98126" y="512477"/>
                          <a:pt x="81984" y="31461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27795330-D81F-4CB9-A1E0-31ED5962D9D2}"/>
                    </a:ext>
                  </a:extLst>
                </p:cNvPr>
                <p:cNvGrpSpPr/>
                <p:nvPr/>
              </p:nvGrpSpPr>
              <p:grpSpPr>
                <a:xfrm>
                  <a:off x="3821135" y="1262535"/>
                  <a:ext cx="1200487" cy="1334633"/>
                  <a:chOff x="3821135" y="1262535"/>
                  <a:chExt cx="1200487" cy="133463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E6909845-C4B8-40F6-A2DD-566864CD0614}"/>
                      </a:ext>
                    </a:extLst>
                  </p:cNvPr>
                  <p:cNvGrpSpPr/>
                  <p:nvPr/>
                </p:nvGrpSpPr>
                <p:grpSpPr>
                  <a:xfrm>
                    <a:off x="3821135" y="1281445"/>
                    <a:ext cx="1200487" cy="1315723"/>
                    <a:chOff x="3821135" y="1281445"/>
                    <a:chExt cx="1200487" cy="1315723"/>
                  </a:xfrm>
                </p:grpSpPr>
                <p:sp>
                  <p:nvSpPr>
                    <p:cNvPr id="39" name="Rectangle 2">
                      <a:extLst>
                        <a:ext uri="{FF2B5EF4-FFF2-40B4-BE49-F238E27FC236}">
                          <a16:creationId xmlns:a16="http://schemas.microsoft.com/office/drawing/2014/main" id="{14804DED-27D6-40FD-83B7-DF22173FEF9D}"/>
                        </a:ext>
                      </a:extLst>
                    </p:cNvPr>
                    <p:cNvSpPr/>
                    <p:nvPr/>
                  </p:nvSpPr>
                  <p:spPr>
                    <a:xfrm rot="17877401" flipV="1">
                      <a:off x="3929155" y="2353130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" name="Rectangle 2">
                      <a:extLst>
                        <a:ext uri="{FF2B5EF4-FFF2-40B4-BE49-F238E27FC236}">
                          <a16:creationId xmlns:a16="http://schemas.microsoft.com/office/drawing/2014/main" id="{0A7C7A82-BA38-499F-9E8B-46F2E8BFC1BC}"/>
                        </a:ext>
                      </a:extLst>
                    </p:cNvPr>
                    <p:cNvSpPr/>
                    <p:nvPr/>
                  </p:nvSpPr>
                  <p:spPr>
                    <a:xfrm rot="2574033" flipH="1" flipV="1">
                      <a:off x="4766308" y="2323418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19E6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1" name="Rectangle 12">
                      <a:extLst>
                        <a:ext uri="{FF2B5EF4-FFF2-40B4-BE49-F238E27FC236}">
                          <a16:creationId xmlns:a16="http://schemas.microsoft.com/office/drawing/2014/main" id="{3434AE97-14E0-4A28-A743-6D727FF9F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135" y="1281445"/>
                      <a:ext cx="1141446" cy="1072706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828365" h="2658037">
                          <a:moveTo>
                            <a:pt x="98484" y="522153"/>
                          </a:moveTo>
                          <a:cubicBezTo>
                            <a:pt x="710211" y="-17761"/>
                            <a:pt x="1708558" y="-174391"/>
                            <a:pt x="2518877" y="220447"/>
                          </a:cubicBezTo>
                          <a:cubicBezTo>
                            <a:pt x="2727546" y="300976"/>
                            <a:pt x="2915117" y="655827"/>
                            <a:pt x="2729892" y="820763"/>
                          </a:cubicBezTo>
                          <a:lnTo>
                            <a:pt x="2828365" y="2484390"/>
                          </a:lnTo>
                          <a:lnTo>
                            <a:pt x="2407085" y="2517539"/>
                          </a:lnTo>
                          <a:lnTo>
                            <a:pt x="2259399" y="773581"/>
                          </a:lnTo>
                          <a:cubicBezTo>
                            <a:pt x="2213313" y="620658"/>
                            <a:pt x="2107522" y="920219"/>
                            <a:pt x="1951456" y="914983"/>
                          </a:cubicBezTo>
                          <a:lnTo>
                            <a:pt x="861088" y="968401"/>
                          </a:lnTo>
                          <a:cubicBezTo>
                            <a:pt x="810812" y="974685"/>
                            <a:pt x="735396" y="971544"/>
                            <a:pt x="675694" y="896129"/>
                          </a:cubicBezTo>
                          <a:cubicBezTo>
                            <a:pt x="613896" y="857374"/>
                            <a:pt x="542148" y="846900"/>
                            <a:pt x="543719" y="1119230"/>
                          </a:cubicBezTo>
                          <a:cubicBezTo>
                            <a:pt x="543195" y="1382656"/>
                            <a:pt x="451235" y="1769833"/>
                            <a:pt x="685121" y="2530110"/>
                          </a:cubicBezTo>
                          <a:lnTo>
                            <a:pt x="291057" y="2658037"/>
                          </a:lnTo>
                          <a:cubicBezTo>
                            <a:pt x="200455" y="2438602"/>
                            <a:pt x="76192" y="1566337"/>
                            <a:pt x="44097" y="1210356"/>
                          </a:cubicBezTo>
                          <a:cubicBezTo>
                            <a:pt x="-6852" y="895224"/>
                            <a:pt x="-40077" y="700230"/>
                            <a:pt x="98484" y="522153"/>
                          </a:cubicBezTo>
                          <a:close/>
                        </a:path>
                      </a:pathLst>
                    </a:custGeom>
                    <a:solidFill>
                      <a:srgbClr val="FD610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1F6F1A1C-1D1B-47F7-A766-E27DB31EB0BF}"/>
                        </a:ext>
                      </a:extLst>
                    </p:cNvPr>
                    <p:cNvSpPr/>
                    <p:nvPr/>
                  </p:nvSpPr>
                  <p:spPr>
                    <a:xfrm rot="20524762">
                      <a:off x="3948449" y="2327696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DF07EB72-440B-46F5-8D14-8FF9C8A96B41}"/>
                        </a:ext>
                      </a:extLst>
                    </p:cNvPr>
                    <p:cNvSpPr/>
                    <p:nvPr/>
                  </p:nvSpPr>
                  <p:spPr>
                    <a:xfrm rot="21368303" flipH="1">
                      <a:off x="4804432" y="2290147"/>
                      <a:ext cx="150701" cy="2807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44C86ED-EC0B-44AA-AE79-ED275362B182}"/>
                      </a:ext>
                    </a:extLst>
                  </p:cNvPr>
                  <p:cNvGrpSpPr/>
                  <p:nvPr/>
                </p:nvGrpSpPr>
                <p:grpSpPr>
                  <a:xfrm>
                    <a:off x="4133343" y="1262535"/>
                    <a:ext cx="490412" cy="576663"/>
                    <a:chOff x="4133343" y="1262535"/>
                    <a:chExt cx="490412" cy="576663"/>
                  </a:xfrm>
                </p:grpSpPr>
                <p:sp>
                  <p:nvSpPr>
                    <p:cNvPr id="34" name="Rectangle 11">
                      <a:extLst>
                        <a:ext uri="{FF2B5EF4-FFF2-40B4-BE49-F238E27FC236}">
                          <a16:creationId xmlns:a16="http://schemas.microsoft.com/office/drawing/2014/main" id="{324D120D-5A48-4B9B-8468-FEEE176732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5602" y="1466549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Rectangle 11">
                      <a:extLst>
                        <a:ext uri="{FF2B5EF4-FFF2-40B4-BE49-F238E27FC236}">
                          <a16:creationId xmlns:a16="http://schemas.microsoft.com/office/drawing/2014/main" id="{ED028BDF-9F07-49FE-9FEA-369E57EFB6F5}"/>
                        </a:ext>
                      </a:extLst>
                    </p:cNvPr>
                    <p:cNvSpPr/>
                    <p:nvPr/>
                  </p:nvSpPr>
                  <p:spPr>
                    <a:xfrm rot="11237414">
                      <a:off x="4133343" y="1497125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8CBAD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D52C5E6C-0329-40C4-875A-395517D876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54367" y="1262535"/>
                      <a:ext cx="452564" cy="576663"/>
                      <a:chOff x="2984340" y="-2401001"/>
                      <a:chExt cx="1121399" cy="1428903"/>
                    </a:xfrm>
                  </p:grpSpPr>
                  <p:sp>
                    <p:nvSpPr>
                      <p:cNvPr id="37" name="Rectangle 13">
                        <a:extLst>
                          <a:ext uri="{FF2B5EF4-FFF2-40B4-BE49-F238E27FC236}">
                            <a16:creationId xmlns:a16="http://schemas.microsoft.com/office/drawing/2014/main" id="{11F4677C-7F68-45D8-8410-B68FB2747B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4340" y="-2211066"/>
                        <a:ext cx="1121399" cy="1238968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solidFill>
                        <a:srgbClr val="5A453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1866C708-DE42-4C87-AABD-9B9F66658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443428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D7C7208-37BF-424D-9425-376F1B2F04BA}"/>
                  </a:ext>
                </a:extLst>
              </p:cNvPr>
              <p:cNvGrpSpPr/>
              <p:nvPr/>
            </p:nvGrpSpPr>
            <p:grpSpPr>
              <a:xfrm>
                <a:off x="2619816" y="3877735"/>
                <a:ext cx="1421838" cy="1687228"/>
                <a:chOff x="2736646" y="3974882"/>
                <a:chExt cx="1421838" cy="1687228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982D86F-DBC5-48B5-9598-8FE9DA97D850}"/>
                    </a:ext>
                  </a:extLst>
                </p:cNvPr>
                <p:cNvGrpSpPr/>
                <p:nvPr/>
              </p:nvGrpSpPr>
              <p:grpSpPr>
                <a:xfrm>
                  <a:off x="2736646" y="4402953"/>
                  <a:ext cx="1126408" cy="1259157"/>
                  <a:chOff x="2736646" y="4402953"/>
                  <a:chExt cx="1126408" cy="1259157"/>
                </a:xfrm>
              </p:grpSpPr>
              <p:sp>
                <p:nvSpPr>
                  <p:cNvPr id="27" name="Rectangle 4">
                    <a:extLst>
                      <a:ext uri="{FF2B5EF4-FFF2-40B4-BE49-F238E27FC236}">
                        <a16:creationId xmlns:a16="http://schemas.microsoft.com/office/drawing/2014/main" id="{E8D72A94-4155-4CB5-B166-15AC9D6CFAE1}"/>
                      </a:ext>
                    </a:extLst>
                  </p:cNvPr>
                  <p:cNvSpPr/>
                  <p:nvPr/>
                </p:nvSpPr>
                <p:spPr>
                  <a:xfrm rot="10176135">
                    <a:off x="2736646" y="4402953"/>
                    <a:ext cx="272435" cy="253947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5060" h="563100">
                        <a:moveTo>
                          <a:pt x="9895" y="369357"/>
                        </a:moveTo>
                        <a:lnTo>
                          <a:pt x="367082" y="59795"/>
                        </a:lnTo>
                        <a:cubicBezTo>
                          <a:pt x="555994" y="-121972"/>
                          <a:pt x="806820" y="155838"/>
                          <a:pt x="593302" y="293157"/>
                        </a:cubicBezTo>
                        <a:lnTo>
                          <a:pt x="207539" y="557475"/>
                        </a:lnTo>
                        <a:cubicBezTo>
                          <a:pt x="60695" y="594781"/>
                          <a:pt x="-31379" y="436826"/>
                          <a:pt x="9895" y="369357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 4">
                    <a:extLst>
                      <a:ext uri="{FF2B5EF4-FFF2-40B4-BE49-F238E27FC236}">
                        <a16:creationId xmlns:a16="http://schemas.microsoft.com/office/drawing/2014/main" id="{425E0B9F-705F-4F03-8EDB-0E8D2352567D}"/>
                      </a:ext>
                    </a:extLst>
                  </p:cNvPr>
                  <p:cNvSpPr/>
                  <p:nvPr/>
                </p:nvSpPr>
                <p:spPr>
                  <a:xfrm rot="13571737">
                    <a:off x="3635380" y="5058728"/>
                    <a:ext cx="117288" cy="338060"/>
                  </a:xfrm>
                  <a:custGeom>
                    <a:avLst/>
                    <a:gdLst>
                      <a:gd name="connsiteX0" fmla="*/ 0 w 731044"/>
                      <a:gd name="connsiteY0" fmla="*/ 0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0 w 731044"/>
                      <a:gd name="connsiteY4" fmla="*/ 0 h 697706"/>
                      <a:gd name="connsiteX0" fmla="*/ 92869 w 731044"/>
                      <a:gd name="connsiteY0" fmla="*/ 507206 h 697706"/>
                      <a:gd name="connsiteX1" fmla="*/ 731044 w 731044"/>
                      <a:gd name="connsiteY1" fmla="*/ 0 h 697706"/>
                      <a:gd name="connsiteX2" fmla="*/ 731044 w 731044"/>
                      <a:gd name="connsiteY2" fmla="*/ 697706 h 697706"/>
                      <a:gd name="connsiteX3" fmla="*/ 0 w 731044"/>
                      <a:gd name="connsiteY3" fmla="*/ 697706 h 697706"/>
                      <a:gd name="connsiteX4" fmla="*/ 92869 w 731044"/>
                      <a:gd name="connsiteY4" fmla="*/ 507206 h 697706"/>
                      <a:gd name="connsiteX0" fmla="*/ 92869 w 731044"/>
                      <a:gd name="connsiteY0" fmla="*/ 314325 h 504825"/>
                      <a:gd name="connsiteX1" fmla="*/ 454819 w 731044"/>
                      <a:gd name="connsiteY1" fmla="*/ 0 h 504825"/>
                      <a:gd name="connsiteX2" fmla="*/ 731044 w 731044"/>
                      <a:gd name="connsiteY2" fmla="*/ 504825 h 504825"/>
                      <a:gd name="connsiteX3" fmla="*/ 0 w 731044"/>
                      <a:gd name="connsiteY3" fmla="*/ 504825 h 504825"/>
                      <a:gd name="connsiteX4" fmla="*/ 92869 w 731044"/>
                      <a:gd name="connsiteY4" fmla="*/ 314325 h 504825"/>
                      <a:gd name="connsiteX0" fmla="*/ 92869 w 650082"/>
                      <a:gd name="connsiteY0" fmla="*/ 314325 h 504825"/>
                      <a:gd name="connsiteX1" fmla="*/ 454819 w 650082"/>
                      <a:gd name="connsiteY1" fmla="*/ 0 h 504825"/>
                      <a:gd name="connsiteX2" fmla="*/ 650082 w 650082"/>
                      <a:gd name="connsiteY2" fmla="*/ 219075 h 504825"/>
                      <a:gd name="connsiteX3" fmla="*/ 0 w 650082"/>
                      <a:gd name="connsiteY3" fmla="*/ 504825 h 504825"/>
                      <a:gd name="connsiteX4" fmla="*/ 92869 w 650082"/>
                      <a:gd name="connsiteY4" fmla="*/ 314325 h 504825"/>
                      <a:gd name="connsiteX0" fmla="*/ 92869 w 689668"/>
                      <a:gd name="connsiteY0" fmla="*/ 314325 h 504825"/>
                      <a:gd name="connsiteX1" fmla="*/ 454819 w 689668"/>
                      <a:gd name="connsiteY1" fmla="*/ 0 h 504825"/>
                      <a:gd name="connsiteX2" fmla="*/ 650082 w 689668"/>
                      <a:gd name="connsiteY2" fmla="*/ 219075 h 504825"/>
                      <a:gd name="connsiteX3" fmla="*/ 0 w 689668"/>
                      <a:gd name="connsiteY3" fmla="*/ 504825 h 504825"/>
                      <a:gd name="connsiteX4" fmla="*/ 92869 w 689668"/>
                      <a:gd name="connsiteY4" fmla="*/ 314325 h 504825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690173"/>
                      <a:gd name="connsiteY0" fmla="*/ 302418 h 492918"/>
                      <a:gd name="connsiteX1" fmla="*/ 459581 w 690173"/>
                      <a:gd name="connsiteY1" fmla="*/ 0 h 492918"/>
                      <a:gd name="connsiteX2" fmla="*/ 650082 w 690173"/>
                      <a:gd name="connsiteY2" fmla="*/ 207168 h 492918"/>
                      <a:gd name="connsiteX3" fmla="*/ 0 w 690173"/>
                      <a:gd name="connsiteY3" fmla="*/ 492918 h 492918"/>
                      <a:gd name="connsiteX4" fmla="*/ 92869 w 690173"/>
                      <a:gd name="connsiteY4" fmla="*/ 302418 h 492918"/>
                      <a:gd name="connsiteX0" fmla="*/ 92869 w 702970"/>
                      <a:gd name="connsiteY0" fmla="*/ 359701 h 550201"/>
                      <a:gd name="connsiteX1" fmla="*/ 459581 w 702970"/>
                      <a:gd name="connsiteY1" fmla="*/ 57283 h 550201"/>
                      <a:gd name="connsiteX2" fmla="*/ 650082 w 702970"/>
                      <a:gd name="connsiteY2" fmla="*/ 264451 h 550201"/>
                      <a:gd name="connsiteX3" fmla="*/ 0 w 702970"/>
                      <a:gd name="connsiteY3" fmla="*/ 550201 h 550201"/>
                      <a:gd name="connsiteX4" fmla="*/ 92869 w 702970"/>
                      <a:gd name="connsiteY4" fmla="*/ 359701 h 550201"/>
                      <a:gd name="connsiteX0" fmla="*/ 92869 w 706874"/>
                      <a:gd name="connsiteY0" fmla="*/ 347179 h 537679"/>
                      <a:gd name="connsiteX1" fmla="*/ 459581 w 706874"/>
                      <a:gd name="connsiteY1" fmla="*/ 44761 h 537679"/>
                      <a:gd name="connsiteX2" fmla="*/ 650082 w 706874"/>
                      <a:gd name="connsiteY2" fmla="*/ 251929 h 537679"/>
                      <a:gd name="connsiteX3" fmla="*/ 0 w 706874"/>
                      <a:gd name="connsiteY3" fmla="*/ 537679 h 537679"/>
                      <a:gd name="connsiteX4" fmla="*/ 92869 w 706874"/>
                      <a:gd name="connsiteY4" fmla="*/ 347179 h 537679"/>
                      <a:gd name="connsiteX0" fmla="*/ 92869 w 705065"/>
                      <a:gd name="connsiteY0" fmla="*/ 353475 h 543975"/>
                      <a:gd name="connsiteX1" fmla="*/ 450056 w 705065"/>
                      <a:gd name="connsiteY1" fmla="*/ 43913 h 543975"/>
                      <a:gd name="connsiteX2" fmla="*/ 650082 w 705065"/>
                      <a:gd name="connsiteY2" fmla="*/ 258225 h 543975"/>
                      <a:gd name="connsiteX3" fmla="*/ 0 w 705065"/>
                      <a:gd name="connsiteY3" fmla="*/ 543975 h 543975"/>
                      <a:gd name="connsiteX4" fmla="*/ 92869 w 705065"/>
                      <a:gd name="connsiteY4" fmla="*/ 353475 h 543975"/>
                      <a:gd name="connsiteX0" fmla="*/ 92869 w 738325"/>
                      <a:gd name="connsiteY0" fmla="*/ 357004 h 547504"/>
                      <a:gd name="connsiteX1" fmla="*/ 450056 w 738325"/>
                      <a:gd name="connsiteY1" fmla="*/ 47442 h 547504"/>
                      <a:gd name="connsiteX2" fmla="*/ 650082 w 738325"/>
                      <a:gd name="connsiteY2" fmla="*/ 261754 h 547504"/>
                      <a:gd name="connsiteX3" fmla="*/ 0 w 738325"/>
                      <a:gd name="connsiteY3" fmla="*/ 547504 h 547504"/>
                      <a:gd name="connsiteX4" fmla="*/ 92869 w 738325"/>
                      <a:gd name="connsiteY4" fmla="*/ 357004 h 547504"/>
                      <a:gd name="connsiteX0" fmla="*/ 92869 w 734198"/>
                      <a:gd name="connsiteY0" fmla="*/ 366816 h 557316"/>
                      <a:gd name="connsiteX1" fmla="*/ 450056 w 734198"/>
                      <a:gd name="connsiteY1" fmla="*/ 57254 h 557316"/>
                      <a:gd name="connsiteX2" fmla="*/ 650082 w 734198"/>
                      <a:gd name="connsiteY2" fmla="*/ 271566 h 557316"/>
                      <a:gd name="connsiteX3" fmla="*/ 0 w 734198"/>
                      <a:gd name="connsiteY3" fmla="*/ 557316 h 557316"/>
                      <a:gd name="connsiteX4" fmla="*/ 92869 w 734198"/>
                      <a:gd name="connsiteY4" fmla="*/ 366816 h 557316"/>
                      <a:gd name="connsiteX0" fmla="*/ 92869 w 736225"/>
                      <a:gd name="connsiteY0" fmla="*/ 366816 h 557316"/>
                      <a:gd name="connsiteX1" fmla="*/ 450056 w 736225"/>
                      <a:gd name="connsiteY1" fmla="*/ 57254 h 557316"/>
                      <a:gd name="connsiteX2" fmla="*/ 650082 w 736225"/>
                      <a:gd name="connsiteY2" fmla="*/ 271566 h 557316"/>
                      <a:gd name="connsiteX3" fmla="*/ 0 w 736225"/>
                      <a:gd name="connsiteY3" fmla="*/ 557316 h 557316"/>
                      <a:gd name="connsiteX4" fmla="*/ 92869 w 736225"/>
                      <a:gd name="connsiteY4" fmla="*/ 366816 h 557316"/>
                      <a:gd name="connsiteX0" fmla="*/ 92869 w 757544"/>
                      <a:gd name="connsiteY0" fmla="*/ 364191 h 554691"/>
                      <a:gd name="connsiteX1" fmla="*/ 450056 w 757544"/>
                      <a:gd name="connsiteY1" fmla="*/ 54629 h 554691"/>
                      <a:gd name="connsiteX2" fmla="*/ 676276 w 757544"/>
                      <a:gd name="connsiteY2" fmla="*/ 287991 h 554691"/>
                      <a:gd name="connsiteX3" fmla="*/ 0 w 757544"/>
                      <a:gd name="connsiteY3" fmla="*/ 554691 h 554691"/>
                      <a:gd name="connsiteX4" fmla="*/ 92869 w 757544"/>
                      <a:gd name="connsiteY4" fmla="*/ 364191 h 554691"/>
                      <a:gd name="connsiteX0" fmla="*/ 92869 w 756519"/>
                      <a:gd name="connsiteY0" fmla="*/ 364477 h 554977"/>
                      <a:gd name="connsiteX1" fmla="*/ 450056 w 756519"/>
                      <a:gd name="connsiteY1" fmla="*/ 54915 h 554977"/>
                      <a:gd name="connsiteX2" fmla="*/ 676276 w 756519"/>
                      <a:gd name="connsiteY2" fmla="*/ 288277 h 554977"/>
                      <a:gd name="connsiteX3" fmla="*/ 0 w 756519"/>
                      <a:gd name="connsiteY3" fmla="*/ 554977 h 554977"/>
                      <a:gd name="connsiteX4" fmla="*/ 92869 w 756519"/>
                      <a:gd name="connsiteY4" fmla="*/ 364477 h 554977"/>
                      <a:gd name="connsiteX0" fmla="*/ 92869 w 758034"/>
                      <a:gd name="connsiteY0" fmla="*/ 369357 h 559857"/>
                      <a:gd name="connsiteX1" fmla="*/ 450056 w 758034"/>
                      <a:gd name="connsiteY1" fmla="*/ 59795 h 559857"/>
                      <a:gd name="connsiteX2" fmla="*/ 676276 w 758034"/>
                      <a:gd name="connsiteY2" fmla="*/ 293157 h 559857"/>
                      <a:gd name="connsiteX3" fmla="*/ 0 w 758034"/>
                      <a:gd name="connsiteY3" fmla="*/ 559857 h 559857"/>
                      <a:gd name="connsiteX4" fmla="*/ 92869 w 758034"/>
                      <a:gd name="connsiteY4" fmla="*/ 369357 h 559857"/>
                      <a:gd name="connsiteX0" fmla="*/ 0 w 665165"/>
                      <a:gd name="connsiteY0" fmla="*/ 369357 h 521757"/>
                      <a:gd name="connsiteX1" fmla="*/ 357187 w 665165"/>
                      <a:gd name="connsiteY1" fmla="*/ 59795 h 521757"/>
                      <a:gd name="connsiteX2" fmla="*/ 583407 w 665165"/>
                      <a:gd name="connsiteY2" fmla="*/ 293157 h 521757"/>
                      <a:gd name="connsiteX3" fmla="*/ 138112 w 665165"/>
                      <a:gd name="connsiteY3" fmla="*/ 521757 h 521757"/>
                      <a:gd name="connsiteX4" fmla="*/ 0 w 665165"/>
                      <a:gd name="connsiteY4" fmla="*/ 369357 h 521757"/>
                      <a:gd name="connsiteX0" fmla="*/ 0 w 665165"/>
                      <a:gd name="connsiteY0" fmla="*/ 369357 h 533663"/>
                      <a:gd name="connsiteX1" fmla="*/ 357187 w 665165"/>
                      <a:gd name="connsiteY1" fmla="*/ 59795 h 533663"/>
                      <a:gd name="connsiteX2" fmla="*/ 583407 w 665165"/>
                      <a:gd name="connsiteY2" fmla="*/ 293157 h 533663"/>
                      <a:gd name="connsiteX3" fmla="*/ 154781 w 665165"/>
                      <a:gd name="connsiteY3" fmla="*/ 533663 h 533663"/>
                      <a:gd name="connsiteX4" fmla="*/ 0 w 665165"/>
                      <a:gd name="connsiteY4" fmla="*/ 369357 h 533663"/>
                      <a:gd name="connsiteX0" fmla="*/ 0 w 665165"/>
                      <a:gd name="connsiteY0" fmla="*/ 369357 h 543188"/>
                      <a:gd name="connsiteX1" fmla="*/ 357187 w 665165"/>
                      <a:gd name="connsiteY1" fmla="*/ 59795 h 543188"/>
                      <a:gd name="connsiteX2" fmla="*/ 583407 w 665165"/>
                      <a:gd name="connsiteY2" fmla="*/ 293157 h 543188"/>
                      <a:gd name="connsiteX3" fmla="*/ 154781 w 665165"/>
                      <a:gd name="connsiteY3" fmla="*/ 543188 h 543188"/>
                      <a:gd name="connsiteX4" fmla="*/ 0 w 665165"/>
                      <a:gd name="connsiteY4" fmla="*/ 369357 h 543188"/>
                      <a:gd name="connsiteX0" fmla="*/ 403 w 665568"/>
                      <a:gd name="connsiteY0" fmla="*/ 369357 h 543188"/>
                      <a:gd name="connsiteX1" fmla="*/ 357590 w 665568"/>
                      <a:gd name="connsiteY1" fmla="*/ 59795 h 543188"/>
                      <a:gd name="connsiteX2" fmla="*/ 583810 w 665568"/>
                      <a:gd name="connsiteY2" fmla="*/ 293157 h 543188"/>
                      <a:gd name="connsiteX3" fmla="*/ 155184 w 665568"/>
                      <a:gd name="connsiteY3" fmla="*/ 543188 h 543188"/>
                      <a:gd name="connsiteX4" fmla="*/ 403 w 665568"/>
                      <a:gd name="connsiteY4" fmla="*/ 369357 h 543188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2012 w 667177"/>
                      <a:gd name="connsiteY0" fmla="*/ 369357 h 546530"/>
                      <a:gd name="connsiteX1" fmla="*/ 359199 w 667177"/>
                      <a:gd name="connsiteY1" fmla="*/ 59795 h 546530"/>
                      <a:gd name="connsiteX2" fmla="*/ 585419 w 667177"/>
                      <a:gd name="connsiteY2" fmla="*/ 293157 h 546530"/>
                      <a:gd name="connsiteX3" fmla="*/ 156793 w 667177"/>
                      <a:gd name="connsiteY3" fmla="*/ 543188 h 546530"/>
                      <a:gd name="connsiteX4" fmla="*/ 2012 w 667177"/>
                      <a:gd name="connsiteY4" fmla="*/ 369357 h 546530"/>
                      <a:gd name="connsiteX0" fmla="*/ 14922 w 680087"/>
                      <a:gd name="connsiteY0" fmla="*/ 369357 h 545428"/>
                      <a:gd name="connsiteX1" fmla="*/ 372109 w 680087"/>
                      <a:gd name="connsiteY1" fmla="*/ 59795 h 545428"/>
                      <a:gd name="connsiteX2" fmla="*/ 598329 w 680087"/>
                      <a:gd name="connsiteY2" fmla="*/ 293157 h 545428"/>
                      <a:gd name="connsiteX3" fmla="*/ 169703 w 680087"/>
                      <a:gd name="connsiteY3" fmla="*/ 543188 h 545428"/>
                      <a:gd name="connsiteX4" fmla="*/ 14922 w 680087"/>
                      <a:gd name="connsiteY4" fmla="*/ 369357 h 545428"/>
                      <a:gd name="connsiteX0" fmla="*/ 13366 w 678531"/>
                      <a:gd name="connsiteY0" fmla="*/ 369357 h 554814"/>
                      <a:gd name="connsiteX1" fmla="*/ 370553 w 678531"/>
                      <a:gd name="connsiteY1" fmla="*/ 59795 h 554814"/>
                      <a:gd name="connsiteX2" fmla="*/ 596773 w 678531"/>
                      <a:gd name="connsiteY2" fmla="*/ 293157 h 554814"/>
                      <a:gd name="connsiteX3" fmla="*/ 180054 w 678531"/>
                      <a:gd name="connsiteY3" fmla="*/ 552713 h 554814"/>
                      <a:gd name="connsiteX4" fmla="*/ 13366 w 678531"/>
                      <a:gd name="connsiteY4" fmla="*/ 369357 h 554814"/>
                      <a:gd name="connsiteX0" fmla="*/ 10389 w 675554"/>
                      <a:gd name="connsiteY0" fmla="*/ 369357 h 559513"/>
                      <a:gd name="connsiteX1" fmla="*/ 367576 w 675554"/>
                      <a:gd name="connsiteY1" fmla="*/ 59795 h 559513"/>
                      <a:gd name="connsiteX2" fmla="*/ 593796 w 675554"/>
                      <a:gd name="connsiteY2" fmla="*/ 293157 h 559513"/>
                      <a:gd name="connsiteX3" fmla="*/ 208033 w 675554"/>
                      <a:gd name="connsiteY3" fmla="*/ 557475 h 559513"/>
                      <a:gd name="connsiteX4" fmla="*/ 10389 w 675554"/>
                      <a:gd name="connsiteY4" fmla="*/ 369357 h 559513"/>
                      <a:gd name="connsiteX0" fmla="*/ 9895 w 675060"/>
                      <a:gd name="connsiteY0" fmla="*/ 369357 h 563100"/>
                      <a:gd name="connsiteX1" fmla="*/ 367082 w 675060"/>
                      <a:gd name="connsiteY1" fmla="*/ 59795 h 563100"/>
                      <a:gd name="connsiteX2" fmla="*/ 593302 w 675060"/>
                      <a:gd name="connsiteY2" fmla="*/ 293157 h 563100"/>
                      <a:gd name="connsiteX3" fmla="*/ 207539 w 675060"/>
                      <a:gd name="connsiteY3" fmla="*/ 557475 h 563100"/>
                      <a:gd name="connsiteX4" fmla="*/ 9895 w 675060"/>
                      <a:gd name="connsiteY4" fmla="*/ 369357 h 563100"/>
                      <a:gd name="connsiteX0" fmla="*/ 9895 w 653398"/>
                      <a:gd name="connsiteY0" fmla="*/ 380720 h 574463"/>
                      <a:gd name="connsiteX1" fmla="*/ 208338 w 653398"/>
                      <a:gd name="connsiteY1" fmla="*/ 58036 h 574463"/>
                      <a:gd name="connsiteX2" fmla="*/ 593302 w 653398"/>
                      <a:gd name="connsiteY2" fmla="*/ 304520 h 574463"/>
                      <a:gd name="connsiteX3" fmla="*/ 207539 w 653398"/>
                      <a:gd name="connsiteY3" fmla="*/ 568838 h 574463"/>
                      <a:gd name="connsiteX4" fmla="*/ 9895 w 653398"/>
                      <a:gd name="connsiteY4" fmla="*/ 380720 h 574463"/>
                      <a:gd name="connsiteX0" fmla="*/ 9895 w 469030"/>
                      <a:gd name="connsiteY0" fmla="*/ 438413 h 632156"/>
                      <a:gd name="connsiteX1" fmla="*/ 208338 w 469030"/>
                      <a:gd name="connsiteY1" fmla="*/ 115729 h 632156"/>
                      <a:gd name="connsiteX2" fmla="*/ 375028 w 469030"/>
                      <a:gd name="connsiteY2" fmla="*/ 126033 h 632156"/>
                      <a:gd name="connsiteX3" fmla="*/ 207539 w 469030"/>
                      <a:gd name="connsiteY3" fmla="*/ 626531 h 632156"/>
                      <a:gd name="connsiteX4" fmla="*/ 9895 w 469030"/>
                      <a:gd name="connsiteY4" fmla="*/ 438413 h 632156"/>
                      <a:gd name="connsiteX0" fmla="*/ 9895 w 460536"/>
                      <a:gd name="connsiteY0" fmla="*/ 428706 h 622449"/>
                      <a:gd name="connsiteX1" fmla="*/ 168652 w 460536"/>
                      <a:gd name="connsiteY1" fmla="*/ 123517 h 622449"/>
                      <a:gd name="connsiteX2" fmla="*/ 375028 w 460536"/>
                      <a:gd name="connsiteY2" fmla="*/ 116326 h 622449"/>
                      <a:gd name="connsiteX3" fmla="*/ 207539 w 460536"/>
                      <a:gd name="connsiteY3" fmla="*/ 616824 h 622449"/>
                      <a:gd name="connsiteX4" fmla="*/ 9895 w 460536"/>
                      <a:gd name="connsiteY4" fmla="*/ 428706 h 622449"/>
                      <a:gd name="connsiteX0" fmla="*/ 9895 w 435604"/>
                      <a:gd name="connsiteY0" fmla="*/ 432148 h 625891"/>
                      <a:gd name="connsiteX1" fmla="*/ 168652 w 435604"/>
                      <a:gd name="connsiteY1" fmla="*/ 126959 h 625891"/>
                      <a:gd name="connsiteX2" fmla="*/ 375028 w 435604"/>
                      <a:gd name="connsiteY2" fmla="*/ 119768 h 625891"/>
                      <a:gd name="connsiteX3" fmla="*/ 207539 w 435604"/>
                      <a:gd name="connsiteY3" fmla="*/ 620266 h 625891"/>
                      <a:gd name="connsiteX4" fmla="*/ 9895 w 435604"/>
                      <a:gd name="connsiteY4" fmla="*/ 432148 h 625891"/>
                      <a:gd name="connsiteX0" fmla="*/ 9895 w 438372"/>
                      <a:gd name="connsiteY0" fmla="*/ 432148 h 625891"/>
                      <a:gd name="connsiteX1" fmla="*/ 193455 w 438372"/>
                      <a:gd name="connsiteY1" fmla="*/ 126959 h 625891"/>
                      <a:gd name="connsiteX2" fmla="*/ 375028 w 438372"/>
                      <a:gd name="connsiteY2" fmla="*/ 119768 h 625891"/>
                      <a:gd name="connsiteX3" fmla="*/ 207539 w 438372"/>
                      <a:gd name="connsiteY3" fmla="*/ 620266 h 625891"/>
                      <a:gd name="connsiteX4" fmla="*/ 9895 w 438372"/>
                      <a:gd name="connsiteY4" fmla="*/ 432148 h 625891"/>
                      <a:gd name="connsiteX0" fmla="*/ 9895 w 433896"/>
                      <a:gd name="connsiteY0" fmla="*/ 432148 h 625891"/>
                      <a:gd name="connsiteX1" fmla="*/ 193455 w 433896"/>
                      <a:gd name="connsiteY1" fmla="*/ 126959 h 625891"/>
                      <a:gd name="connsiteX2" fmla="*/ 375028 w 433896"/>
                      <a:gd name="connsiteY2" fmla="*/ 119768 h 625891"/>
                      <a:gd name="connsiteX3" fmla="*/ 207539 w 433896"/>
                      <a:gd name="connsiteY3" fmla="*/ 620266 h 625891"/>
                      <a:gd name="connsiteX4" fmla="*/ 9895 w 433896"/>
                      <a:gd name="connsiteY4" fmla="*/ 432148 h 625891"/>
                      <a:gd name="connsiteX0" fmla="*/ 9895 w 394030"/>
                      <a:gd name="connsiteY0" fmla="*/ 448129 h 641872"/>
                      <a:gd name="connsiteX1" fmla="*/ 193455 w 394030"/>
                      <a:gd name="connsiteY1" fmla="*/ 142940 h 641872"/>
                      <a:gd name="connsiteX2" fmla="*/ 375028 w 394030"/>
                      <a:gd name="connsiteY2" fmla="*/ 135749 h 641872"/>
                      <a:gd name="connsiteX3" fmla="*/ 207539 w 394030"/>
                      <a:gd name="connsiteY3" fmla="*/ 636247 h 641872"/>
                      <a:gd name="connsiteX4" fmla="*/ 9895 w 394030"/>
                      <a:gd name="connsiteY4" fmla="*/ 448129 h 641872"/>
                      <a:gd name="connsiteX0" fmla="*/ 9895 w 446259"/>
                      <a:gd name="connsiteY0" fmla="*/ 441678 h 635421"/>
                      <a:gd name="connsiteX1" fmla="*/ 193455 w 446259"/>
                      <a:gd name="connsiteY1" fmla="*/ 136489 h 635421"/>
                      <a:gd name="connsiteX2" fmla="*/ 429596 w 446259"/>
                      <a:gd name="connsiteY2" fmla="*/ 142419 h 635421"/>
                      <a:gd name="connsiteX3" fmla="*/ 207539 w 446259"/>
                      <a:gd name="connsiteY3" fmla="*/ 629796 h 635421"/>
                      <a:gd name="connsiteX4" fmla="*/ 9895 w 446259"/>
                      <a:gd name="connsiteY4" fmla="*/ 441678 h 635421"/>
                      <a:gd name="connsiteX0" fmla="*/ 9895 w 447400"/>
                      <a:gd name="connsiteY0" fmla="*/ 438324 h 632067"/>
                      <a:gd name="connsiteX1" fmla="*/ 193455 w 447400"/>
                      <a:gd name="connsiteY1" fmla="*/ 133135 h 632067"/>
                      <a:gd name="connsiteX2" fmla="*/ 429596 w 447400"/>
                      <a:gd name="connsiteY2" fmla="*/ 139065 h 632067"/>
                      <a:gd name="connsiteX3" fmla="*/ 207539 w 447400"/>
                      <a:gd name="connsiteY3" fmla="*/ 626442 h 632067"/>
                      <a:gd name="connsiteX4" fmla="*/ 9895 w 447400"/>
                      <a:gd name="connsiteY4" fmla="*/ 438324 h 632067"/>
                      <a:gd name="connsiteX0" fmla="*/ 32636 w 351082"/>
                      <a:gd name="connsiteY0" fmla="*/ 622020 h 663918"/>
                      <a:gd name="connsiteX1" fmla="*/ 97137 w 351082"/>
                      <a:gd name="connsiteY1" fmla="*/ 133135 h 663918"/>
                      <a:gd name="connsiteX2" fmla="*/ 333278 w 351082"/>
                      <a:gd name="connsiteY2" fmla="*/ 139065 h 663918"/>
                      <a:gd name="connsiteX3" fmla="*/ 111221 w 351082"/>
                      <a:gd name="connsiteY3" fmla="*/ 626442 h 663918"/>
                      <a:gd name="connsiteX4" fmla="*/ 32636 w 351082"/>
                      <a:gd name="connsiteY4" fmla="*/ 622020 h 663918"/>
                      <a:gd name="connsiteX0" fmla="*/ 5357 w 323803"/>
                      <a:gd name="connsiteY0" fmla="*/ 622020 h 654715"/>
                      <a:gd name="connsiteX1" fmla="*/ 69858 w 323803"/>
                      <a:gd name="connsiteY1" fmla="*/ 133135 h 654715"/>
                      <a:gd name="connsiteX2" fmla="*/ 305999 w 323803"/>
                      <a:gd name="connsiteY2" fmla="*/ 139065 h 654715"/>
                      <a:gd name="connsiteX3" fmla="*/ 317099 w 323803"/>
                      <a:gd name="connsiteY3" fmla="*/ 600200 h 654715"/>
                      <a:gd name="connsiteX4" fmla="*/ 5357 w 323803"/>
                      <a:gd name="connsiteY4" fmla="*/ 622020 h 654715"/>
                      <a:gd name="connsiteX0" fmla="*/ 30192 w 254383"/>
                      <a:gd name="connsiteY0" fmla="*/ 595777 h 637675"/>
                      <a:gd name="connsiteX1" fmla="*/ 438 w 254383"/>
                      <a:gd name="connsiteY1" fmla="*/ 133135 h 637675"/>
                      <a:gd name="connsiteX2" fmla="*/ 236579 w 254383"/>
                      <a:gd name="connsiteY2" fmla="*/ 139065 h 637675"/>
                      <a:gd name="connsiteX3" fmla="*/ 247679 w 254383"/>
                      <a:gd name="connsiteY3" fmla="*/ 600200 h 637675"/>
                      <a:gd name="connsiteX4" fmla="*/ 30192 w 254383"/>
                      <a:gd name="connsiteY4" fmla="*/ 595777 h 637675"/>
                      <a:gd name="connsiteX0" fmla="*/ 30192 w 267522"/>
                      <a:gd name="connsiteY0" fmla="*/ 595777 h 628472"/>
                      <a:gd name="connsiteX1" fmla="*/ 438 w 267522"/>
                      <a:gd name="connsiteY1" fmla="*/ 133135 h 628472"/>
                      <a:gd name="connsiteX2" fmla="*/ 236579 w 267522"/>
                      <a:gd name="connsiteY2" fmla="*/ 139065 h 628472"/>
                      <a:gd name="connsiteX3" fmla="*/ 267522 w 267522"/>
                      <a:gd name="connsiteY3" fmla="*/ 573957 h 628472"/>
                      <a:gd name="connsiteX4" fmla="*/ 30192 w 267522"/>
                      <a:gd name="connsiteY4" fmla="*/ 595777 h 628472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62203"/>
                      <a:gd name="connsiteX1" fmla="*/ 438 w 267522"/>
                      <a:gd name="connsiteY1" fmla="*/ 133135 h 662203"/>
                      <a:gd name="connsiteX2" fmla="*/ 236579 w 267522"/>
                      <a:gd name="connsiteY2" fmla="*/ 139065 h 662203"/>
                      <a:gd name="connsiteX3" fmla="*/ 267522 w 267522"/>
                      <a:gd name="connsiteY3" fmla="*/ 573957 h 662203"/>
                      <a:gd name="connsiteX4" fmla="*/ 30192 w 267522"/>
                      <a:gd name="connsiteY4" fmla="*/ 595777 h 662203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0192 w 267522"/>
                      <a:gd name="connsiteY0" fmla="*/ 595777 h 695849"/>
                      <a:gd name="connsiteX1" fmla="*/ 438 w 267522"/>
                      <a:gd name="connsiteY1" fmla="*/ 133135 h 695849"/>
                      <a:gd name="connsiteX2" fmla="*/ 236579 w 267522"/>
                      <a:gd name="connsiteY2" fmla="*/ 139065 h 695849"/>
                      <a:gd name="connsiteX3" fmla="*/ 267522 w 267522"/>
                      <a:gd name="connsiteY3" fmla="*/ 573957 h 695849"/>
                      <a:gd name="connsiteX4" fmla="*/ 30192 w 267522"/>
                      <a:gd name="connsiteY4" fmla="*/ 595777 h 695849"/>
                      <a:gd name="connsiteX0" fmla="*/ 35152 w 267522"/>
                      <a:gd name="connsiteY0" fmla="*/ 600151 h 698393"/>
                      <a:gd name="connsiteX1" fmla="*/ 438 w 267522"/>
                      <a:gd name="connsiteY1" fmla="*/ 133135 h 698393"/>
                      <a:gd name="connsiteX2" fmla="*/ 236579 w 267522"/>
                      <a:gd name="connsiteY2" fmla="*/ 139065 h 698393"/>
                      <a:gd name="connsiteX3" fmla="*/ 267522 w 267522"/>
                      <a:gd name="connsiteY3" fmla="*/ 573957 h 698393"/>
                      <a:gd name="connsiteX4" fmla="*/ 35152 w 267522"/>
                      <a:gd name="connsiteY4" fmla="*/ 600151 h 698393"/>
                      <a:gd name="connsiteX0" fmla="*/ 45061 w 277431"/>
                      <a:gd name="connsiteY0" fmla="*/ 600151 h 698393"/>
                      <a:gd name="connsiteX1" fmla="*/ 426 w 277431"/>
                      <a:gd name="connsiteY1" fmla="*/ 133135 h 698393"/>
                      <a:gd name="connsiteX2" fmla="*/ 246488 w 277431"/>
                      <a:gd name="connsiteY2" fmla="*/ 139065 h 698393"/>
                      <a:gd name="connsiteX3" fmla="*/ 277431 w 277431"/>
                      <a:gd name="connsiteY3" fmla="*/ 573957 h 698393"/>
                      <a:gd name="connsiteX4" fmla="*/ 45061 w 277431"/>
                      <a:gd name="connsiteY4" fmla="*/ 600151 h 698393"/>
                      <a:gd name="connsiteX0" fmla="*/ 45150 w 277520"/>
                      <a:gd name="connsiteY0" fmla="*/ 605029 h 703271"/>
                      <a:gd name="connsiteX1" fmla="*/ 515 w 277520"/>
                      <a:gd name="connsiteY1" fmla="*/ 138013 h 703271"/>
                      <a:gd name="connsiteX2" fmla="*/ 246577 w 277520"/>
                      <a:gd name="connsiteY2" fmla="*/ 143943 h 703271"/>
                      <a:gd name="connsiteX3" fmla="*/ 277520 w 277520"/>
                      <a:gd name="connsiteY3" fmla="*/ 578835 h 703271"/>
                      <a:gd name="connsiteX4" fmla="*/ 45150 w 277520"/>
                      <a:gd name="connsiteY4" fmla="*/ 605029 h 703271"/>
                      <a:gd name="connsiteX0" fmla="*/ 45127 w 277497"/>
                      <a:gd name="connsiteY0" fmla="*/ 609484 h 707726"/>
                      <a:gd name="connsiteX1" fmla="*/ 492 w 277497"/>
                      <a:gd name="connsiteY1" fmla="*/ 142468 h 707726"/>
                      <a:gd name="connsiteX2" fmla="*/ 261436 w 277497"/>
                      <a:gd name="connsiteY2" fmla="*/ 139651 h 707726"/>
                      <a:gd name="connsiteX3" fmla="*/ 277497 w 277497"/>
                      <a:gd name="connsiteY3" fmla="*/ 583290 h 707726"/>
                      <a:gd name="connsiteX4" fmla="*/ 45127 w 277497"/>
                      <a:gd name="connsiteY4" fmla="*/ 609484 h 707726"/>
                      <a:gd name="connsiteX0" fmla="*/ 35205 w 277497"/>
                      <a:gd name="connsiteY0" fmla="*/ 605110 h 705182"/>
                      <a:gd name="connsiteX1" fmla="*/ 492 w 277497"/>
                      <a:gd name="connsiteY1" fmla="*/ 142468 h 705182"/>
                      <a:gd name="connsiteX2" fmla="*/ 261436 w 277497"/>
                      <a:gd name="connsiteY2" fmla="*/ 139651 h 705182"/>
                      <a:gd name="connsiteX3" fmla="*/ 277497 w 277497"/>
                      <a:gd name="connsiteY3" fmla="*/ 583290 h 705182"/>
                      <a:gd name="connsiteX4" fmla="*/ 35205 w 277497"/>
                      <a:gd name="connsiteY4" fmla="*/ 605110 h 705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497" h="705182">
                        <a:moveTo>
                          <a:pt x="35205" y="605110"/>
                        </a:moveTo>
                        <a:lnTo>
                          <a:pt x="492" y="142468"/>
                        </a:lnTo>
                        <a:cubicBezTo>
                          <a:pt x="-13987" y="-39298"/>
                          <a:pt x="296367" y="-54526"/>
                          <a:pt x="261436" y="139651"/>
                        </a:cubicBezTo>
                        <a:lnTo>
                          <a:pt x="277497" y="583290"/>
                        </a:lnTo>
                        <a:cubicBezTo>
                          <a:pt x="274515" y="721192"/>
                          <a:pt x="38578" y="760053"/>
                          <a:pt x="35205" y="6051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 18">
                    <a:extLst>
                      <a:ext uri="{FF2B5EF4-FFF2-40B4-BE49-F238E27FC236}">
                        <a16:creationId xmlns:a16="http://schemas.microsoft.com/office/drawing/2014/main" id="{F2C72190-8BCD-4BB6-A5BE-756FD1D3D2FF}"/>
                      </a:ext>
                    </a:extLst>
                  </p:cNvPr>
                  <p:cNvSpPr/>
                  <p:nvPr/>
                </p:nvSpPr>
                <p:spPr>
                  <a:xfrm rot="13571737">
                    <a:off x="2533601" y="4974578"/>
                    <a:ext cx="1066181" cy="308884"/>
                  </a:xfrm>
                  <a:custGeom>
                    <a:avLst/>
                    <a:gdLst>
                      <a:gd name="connsiteX0" fmla="*/ 0 w 2372684"/>
                      <a:gd name="connsiteY0" fmla="*/ 0 h 655932"/>
                      <a:gd name="connsiteX1" fmla="*/ 2372684 w 2372684"/>
                      <a:gd name="connsiteY1" fmla="*/ 0 h 655932"/>
                      <a:gd name="connsiteX2" fmla="*/ 2372684 w 2372684"/>
                      <a:gd name="connsiteY2" fmla="*/ 655932 h 655932"/>
                      <a:gd name="connsiteX3" fmla="*/ 0 w 2372684"/>
                      <a:gd name="connsiteY3" fmla="*/ 655932 h 655932"/>
                      <a:gd name="connsiteX4" fmla="*/ 0 w 2372684"/>
                      <a:gd name="connsiteY4" fmla="*/ 0 h 655932"/>
                      <a:gd name="connsiteX0" fmla="*/ 0 w 2466203"/>
                      <a:gd name="connsiteY0" fmla="*/ 280555 h 655932"/>
                      <a:gd name="connsiteX1" fmla="*/ 2466203 w 2466203"/>
                      <a:gd name="connsiteY1" fmla="*/ 0 h 655932"/>
                      <a:gd name="connsiteX2" fmla="*/ 2466203 w 2466203"/>
                      <a:gd name="connsiteY2" fmla="*/ 655932 h 655932"/>
                      <a:gd name="connsiteX3" fmla="*/ 93519 w 2466203"/>
                      <a:gd name="connsiteY3" fmla="*/ 655932 h 655932"/>
                      <a:gd name="connsiteX4" fmla="*/ 0 w 2466203"/>
                      <a:gd name="connsiteY4" fmla="*/ 280555 h 655932"/>
                      <a:gd name="connsiteX0" fmla="*/ 0 w 2466203"/>
                      <a:gd name="connsiteY0" fmla="*/ 228601 h 603978"/>
                      <a:gd name="connsiteX1" fmla="*/ 2336317 w 2466203"/>
                      <a:gd name="connsiteY1" fmla="*/ 0 h 603978"/>
                      <a:gd name="connsiteX2" fmla="*/ 2466203 w 2466203"/>
                      <a:gd name="connsiteY2" fmla="*/ 603978 h 603978"/>
                      <a:gd name="connsiteX3" fmla="*/ 93519 w 2466203"/>
                      <a:gd name="connsiteY3" fmla="*/ 603978 h 603978"/>
                      <a:gd name="connsiteX4" fmla="*/ 0 w 2466203"/>
                      <a:gd name="connsiteY4" fmla="*/ 228601 h 603978"/>
                      <a:gd name="connsiteX0" fmla="*/ 0 w 2466203"/>
                      <a:gd name="connsiteY0" fmla="*/ 253640 h 629017"/>
                      <a:gd name="connsiteX1" fmla="*/ 2336317 w 2466203"/>
                      <a:gd name="connsiteY1" fmla="*/ 25039 h 629017"/>
                      <a:gd name="connsiteX2" fmla="*/ 2466203 w 2466203"/>
                      <a:gd name="connsiteY2" fmla="*/ 629017 h 629017"/>
                      <a:gd name="connsiteX3" fmla="*/ 93519 w 2466203"/>
                      <a:gd name="connsiteY3" fmla="*/ 629017 h 629017"/>
                      <a:gd name="connsiteX4" fmla="*/ 0 w 2466203"/>
                      <a:gd name="connsiteY4" fmla="*/ 253640 h 629017"/>
                      <a:gd name="connsiteX0" fmla="*/ 0 w 2461007"/>
                      <a:gd name="connsiteY0" fmla="*/ 272983 h 627578"/>
                      <a:gd name="connsiteX1" fmla="*/ 2331121 w 2461007"/>
                      <a:gd name="connsiteY1" fmla="*/ 23600 h 627578"/>
                      <a:gd name="connsiteX2" fmla="*/ 2461007 w 2461007"/>
                      <a:gd name="connsiteY2" fmla="*/ 627578 h 627578"/>
                      <a:gd name="connsiteX3" fmla="*/ 88323 w 2461007"/>
                      <a:gd name="connsiteY3" fmla="*/ 627578 h 627578"/>
                      <a:gd name="connsiteX4" fmla="*/ 0 w 2461007"/>
                      <a:gd name="connsiteY4" fmla="*/ 272983 h 627578"/>
                      <a:gd name="connsiteX0" fmla="*/ 0 w 2461007"/>
                      <a:gd name="connsiteY0" fmla="*/ 294915 h 649510"/>
                      <a:gd name="connsiteX1" fmla="*/ 2331121 w 2461007"/>
                      <a:gd name="connsiteY1" fmla="*/ 45532 h 649510"/>
                      <a:gd name="connsiteX2" fmla="*/ 2461007 w 2461007"/>
                      <a:gd name="connsiteY2" fmla="*/ 649510 h 649510"/>
                      <a:gd name="connsiteX3" fmla="*/ 88323 w 2461007"/>
                      <a:gd name="connsiteY3" fmla="*/ 649510 h 649510"/>
                      <a:gd name="connsiteX4" fmla="*/ 0 w 2461007"/>
                      <a:gd name="connsiteY4" fmla="*/ 294915 h 649510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08581 h 663176"/>
                      <a:gd name="connsiteX1" fmla="*/ 2331121 w 2461007"/>
                      <a:gd name="connsiteY1" fmla="*/ 59198 h 663176"/>
                      <a:gd name="connsiteX2" fmla="*/ 2461007 w 2461007"/>
                      <a:gd name="connsiteY2" fmla="*/ 663176 h 663176"/>
                      <a:gd name="connsiteX3" fmla="*/ 88323 w 2461007"/>
                      <a:gd name="connsiteY3" fmla="*/ 663176 h 663176"/>
                      <a:gd name="connsiteX4" fmla="*/ 0 w 2461007"/>
                      <a:gd name="connsiteY4" fmla="*/ 308581 h 663176"/>
                      <a:gd name="connsiteX0" fmla="*/ 0 w 2461007"/>
                      <a:gd name="connsiteY0" fmla="*/ 317722 h 672317"/>
                      <a:gd name="connsiteX1" fmla="*/ 2331121 w 2461007"/>
                      <a:gd name="connsiteY1" fmla="*/ 68339 h 672317"/>
                      <a:gd name="connsiteX2" fmla="*/ 2461007 w 2461007"/>
                      <a:gd name="connsiteY2" fmla="*/ 672317 h 672317"/>
                      <a:gd name="connsiteX3" fmla="*/ 88323 w 2461007"/>
                      <a:gd name="connsiteY3" fmla="*/ 672317 h 672317"/>
                      <a:gd name="connsiteX4" fmla="*/ 0 w 2461007"/>
                      <a:gd name="connsiteY4" fmla="*/ 317722 h 672317"/>
                      <a:gd name="connsiteX0" fmla="*/ 0 w 2461007"/>
                      <a:gd name="connsiteY0" fmla="*/ 309589 h 664184"/>
                      <a:gd name="connsiteX1" fmla="*/ 2331121 w 2461007"/>
                      <a:gd name="connsiteY1" fmla="*/ 70597 h 664184"/>
                      <a:gd name="connsiteX2" fmla="*/ 2461007 w 2461007"/>
                      <a:gd name="connsiteY2" fmla="*/ 664184 h 664184"/>
                      <a:gd name="connsiteX3" fmla="*/ 88323 w 2461007"/>
                      <a:gd name="connsiteY3" fmla="*/ 664184 h 664184"/>
                      <a:gd name="connsiteX4" fmla="*/ 0 w 2461007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0729 w 2331121"/>
                      <a:gd name="connsiteY2" fmla="*/ 440779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331121"/>
                      <a:gd name="connsiteY0" fmla="*/ 309589 h 664184"/>
                      <a:gd name="connsiteX1" fmla="*/ 2331121 w 2331121"/>
                      <a:gd name="connsiteY1" fmla="*/ 70597 h 664184"/>
                      <a:gd name="connsiteX2" fmla="*/ 2325924 w 2331121"/>
                      <a:gd name="connsiteY2" fmla="*/ 461561 h 664184"/>
                      <a:gd name="connsiteX3" fmla="*/ 88323 w 2331121"/>
                      <a:gd name="connsiteY3" fmla="*/ 664184 h 664184"/>
                      <a:gd name="connsiteX4" fmla="*/ 0 w 2331121"/>
                      <a:gd name="connsiteY4" fmla="*/ 309589 h 664184"/>
                      <a:gd name="connsiteX0" fmla="*/ 0 w 2420030"/>
                      <a:gd name="connsiteY0" fmla="*/ 309589 h 664184"/>
                      <a:gd name="connsiteX1" fmla="*/ 2331121 w 2420030"/>
                      <a:gd name="connsiteY1" fmla="*/ 70597 h 664184"/>
                      <a:gd name="connsiteX2" fmla="*/ 2325924 w 2420030"/>
                      <a:gd name="connsiteY2" fmla="*/ 461561 h 664184"/>
                      <a:gd name="connsiteX3" fmla="*/ 88323 w 2420030"/>
                      <a:gd name="connsiteY3" fmla="*/ 664184 h 664184"/>
                      <a:gd name="connsiteX4" fmla="*/ 0 w 2420030"/>
                      <a:gd name="connsiteY4" fmla="*/ 309589 h 664184"/>
                      <a:gd name="connsiteX0" fmla="*/ 0 w 2517060"/>
                      <a:gd name="connsiteY0" fmla="*/ 309589 h 664184"/>
                      <a:gd name="connsiteX1" fmla="*/ 2331121 w 2517060"/>
                      <a:gd name="connsiteY1" fmla="*/ 70597 h 664184"/>
                      <a:gd name="connsiteX2" fmla="*/ 2325924 w 2517060"/>
                      <a:gd name="connsiteY2" fmla="*/ 461561 h 664184"/>
                      <a:gd name="connsiteX3" fmla="*/ 88323 w 2517060"/>
                      <a:gd name="connsiteY3" fmla="*/ 664184 h 664184"/>
                      <a:gd name="connsiteX4" fmla="*/ 0 w 2517060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31551"/>
                      <a:gd name="connsiteY0" fmla="*/ 309589 h 664184"/>
                      <a:gd name="connsiteX1" fmla="*/ 2331121 w 2531551"/>
                      <a:gd name="connsiteY1" fmla="*/ 70597 h 664184"/>
                      <a:gd name="connsiteX2" fmla="*/ 2325924 w 2531551"/>
                      <a:gd name="connsiteY2" fmla="*/ 461561 h 664184"/>
                      <a:gd name="connsiteX3" fmla="*/ 88323 w 2531551"/>
                      <a:gd name="connsiteY3" fmla="*/ 664184 h 664184"/>
                      <a:gd name="connsiteX4" fmla="*/ 0 w 2531551"/>
                      <a:gd name="connsiteY4" fmla="*/ 309589 h 664184"/>
                      <a:gd name="connsiteX0" fmla="*/ 0 w 2523403"/>
                      <a:gd name="connsiteY0" fmla="*/ 317722 h 672317"/>
                      <a:gd name="connsiteX1" fmla="*/ 2315535 w 2523403"/>
                      <a:gd name="connsiteY1" fmla="*/ 68339 h 672317"/>
                      <a:gd name="connsiteX2" fmla="*/ 2325924 w 2523403"/>
                      <a:gd name="connsiteY2" fmla="*/ 469694 h 672317"/>
                      <a:gd name="connsiteX3" fmla="*/ 88323 w 2523403"/>
                      <a:gd name="connsiteY3" fmla="*/ 672317 h 672317"/>
                      <a:gd name="connsiteX4" fmla="*/ 0 w 2523403"/>
                      <a:gd name="connsiteY4" fmla="*/ 317722 h 672317"/>
                      <a:gd name="connsiteX0" fmla="*/ 0 w 2523403"/>
                      <a:gd name="connsiteY0" fmla="*/ 306301 h 660896"/>
                      <a:gd name="connsiteX1" fmla="*/ 2315535 w 2523403"/>
                      <a:gd name="connsiteY1" fmla="*/ 56918 h 660896"/>
                      <a:gd name="connsiteX2" fmla="*/ 2325924 w 2523403"/>
                      <a:gd name="connsiteY2" fmla="*/ 458273 h 660896"/>
                      <a:gd name="connsiteX3" fmla="*/ 88323 w 2523403"/>
                      <a:gd name="connsiteY3" fmla="*/ 660896 h 660896"/>
                      <a:gd name="connsiteX4" fmla="*/ 0 w 2523403"/>
                      <a:gd name="connsiteY4" fmla="*/ 306301 h 660896"/>
                      <a:gd name="connsiteX0" fmla="*/ 0 w 2523403"/>
                      <a:gd name="connsiteY0" fmla="*/ 318816 h 673411"/>
                      <a:gd name="connsiteX1" fmla="*/ 2315535 w 2523403"/>
                      <a:gd name="connsiteY1" fmla="*/ 53847 h 673411"/>
                      <a:gd name="connsiteX2" fmla="*/ 2325924 w 2523403"/>
                      <a:gd name="connsiteY2" fmla="*/ 470788 h 673411"/>
                      <a:gd name="connsiteX3" fmla="*/ 88323 w 2523403"/>
                      <a:gd name="connsiteY3" fmla="*/ 673411 h 673411"/>
                      <a:gd name="connsiteX4" fmla="*/ 0 w 2523403"/>
                      <a:gd name="connsiteY4" fmla="*/ 318816 h 673411"/>
                      <a:gd name="connsiteX0" fmla="*/ 0 w 2520762"/>
                      <a:gd name="connsiteY0" fmla="*/ 314615 h 669210"/>
                      <a:gd name="connsiteX1" fmla="*/ 2310340 w 2520762"/>
                      <a:gd name="connsiteY1" fmla="*/ 54841 h 669210"/>
                      <a:gd name="connsiteX2" fmla="*/ 2325924 w 2520762"/>
                      <a:gd name="connsiteY2" fmla="*/ 466587 h 669210"/>
                      <a:gd name="connsiteX3" fmla="*/ 88323 w 2520762"/>
                      <a:gd name="connsiteY3" fmla="*/ 669210 h 669210"/>
                      <a:gd name="connsiteX4" fmla="*/ 0 w 2520762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88323 w 2526684"/>
                      <a:gd name="connsiteY3" fmla="*/ 669210 h 669210"/>
                      <a:gd name="connsiteX4" fmla="*/ 0 w 2526684"/>
                      <a:gd name="connsiteY4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31071 w 2526684"/>
                      <a:gd name="connsiteY3" fmla="*/ 512042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88323 w 2526684"/>
                      <a:gd name="connsiteY4" fmla="*/ 669210 h 669210"/>
                      <a:gd name="connsiteX5" fmla="*/ 0 w 2526684"/>
                      <a:gd name="connsiteY5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1182925 w 2526684"/>
                      <a:gd name="connsiteY4" fmla="*/ 548410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20680 w 2526684"/>
                      <a:gd name="connsiteY3" fmla="*/ 47567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0088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80870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69210"/>
                      <a:gd name="connsiteX1" fmla="*/ 2310340 w 2526684"/>
                      <a:gd name="connsiteY1" fmla="*/ 54841 h 669210"/>
                      <a:gd name="connsiteX2" fmla="*/ 2325924 w 2526684"/>
                      <a:gd name="connsiteY2" fmla="*/ 466587 h 669210"/>
                      <a:gd name="connsiteX3" fmla="*/ 1910289 w 2526684"/>
                      <a:gd name="connsiteY3" fmla="*/ 465284 h 669210"/>
                      <a:gd name="connsiteX4" fmla="*/ 2097325 w 2526684"/>
                      <a:gd name="connsiteY4" fmla="*/ 569191 h 669210"/>
                      <a:gd name="connsiteX5" fmla="*/ 88323 w 2526684"/>
                      <a:gd name="connsiteY5" fmla="*/ 669210 h 669210"/>
                      <a:gd name="connsiteX6" fmla="*/ 0 w 2526684"/>
                      <a:gd name="connsiteY6" fmla="*/ 314615 h 669210"/>
                      <a:gd name="connsiteX0" fmla="*/ 0 w 2526684"/>
                      <a:gd name="connsiteY0" fmla="*/ 314615 h 622451"/>
                      <a:gd name="connsiteX1" fmla="*/ 2310340 w 2526684"/>
                      <a:gd name="connsiteY1" fmla="*/ 54841 h 622451"/>
                      <a:gd name="connsiteX2" fmla="*/ 2325924 w 2526684"/>
                      <a:gd name="connsiteY2" fmla="*/ 466587 h 622451"/>
                      <a:gd name="connsiteX3" fmla="*/ 1910289 w 2526684"/>
                      <a:gd name="connsiteY3" fmla="*/ 465284 h 622451"/>
                      <a:gd name="connsiteX4" fmla="*/ 2097325 w 2526684"/>
                      <a:gd name="connsiteY4" fmla="*/ 569191 h 622451"/>
                      <a:gd name="connsiteX5" fmla="*/ 88323 w 2526684"/>
                      <a:gd name="connsiteY5" fmla="*/ 622451 h 622451"/>
                      <a:gd name="connsiteX6" fmla="*/ 0 w 2526684"/>
                      <a:gd name="connsiteY6" fmla="*/ 314615 h 622451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0 w 2526684"/>
                      <a:gd name="connsiteY0" fmla="*/ 314615 h 658819"/>
                      <a:gd name="connsiteX1" fmla="*/ 2310340 w 2526684"/>
                      <a:gd name="connsiteY1" fmla="*/ 54841 h 658819"/>
                      <a:gd name="connsiteX2" fmla="*/ 2325924 w 2526684"/>
                      <a:gd name="connsiteY2" fmla="*/ 466587 h 658819"/>
                      <a:gd name="connsiteX3" fmla="*/ 1910289 w 2526684"/>
                      <a:gd name="connsiteY3" fmla="*/ 465284 h 658819"/>
                      <a:gd name="connsiteX4" fmla="*/ 2097325 w 2526684"/>
                      <a:gd name="connsiteY4" fmla="*/ 569191 h 658819"/>
                      <a:gd name="connsiteX5" fmla="*/ 83128 w 2526684"/>
                      <a:gd name="connsiteY5" fmla="*/ 658819 h 658819"/>
                      <a:gd name="connsiteX6" fmla="*/ 0 w 252668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5480 w 2612164"/>
                      <a:gd name="connsiteY0" fmla="*/ 314615 h 658819"/>
                      <a:gd name="connsiteX1" fmla="*/ 2395820 w 2612164"/>
                      <a:gd name="connsiteY1" fmla="*/ 54841 h 658819"/>
                      <a:gd name="connsiteX2" fmla="*/ 2411404 w 2612164"/>
                      <a:gd name="connsiteY2" fmla="*/ 466587 h 658819"/>
                      <a:gd name="connsiteX3" fmla="*/ 1995769 w 2612164"/>
                      <a:gd name="connsiteY3" fmla="*/ 465284 h 658819"/>
                      <a:gd name="connsiteX4" fmla="*/ 2182805 w 2612164"/>
                      <a:gd name="connsiteY4" fmla="*/ 569191 h 658819"/>
                      <a:gd name="connsiteX5" fmla="*/ 168608 w 2612164"/>
                      <a:gd name="connsiteY5" fmla="*/ 658819 h 658819"/>
                      <a:gd name="connsiteX6" fmla="*/ 85480 w 2612164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165112 w 2608668"/>
                      <a:gd name="connsiteY5" fmla="*/ 658819 h 658819"/>
                      <a:gd name="connsiteX6" fmla="*/ 81984 w 2608668"/>
                      <a:gd name="connsiteY6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714191 w 2608668"/>
                      <a:gd name="connsiteY5" fmla="*/ 631538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8819"/>
                      <a:gd name="connsiteX1" fmla="*/ 2392324 w 2608668"/>
                      <a:gd name="connsiteY1" fmla="*/ 54841 h 658819"/>
                      <a:gd name="connsiteX2" fmla="*/ 2407908 w 2608668"/>
                      <a:gd name="connsiteY2" fmla="*/ 466587 h 658819"/>
                      <a:gd name="connsiteX3" fmla="*/ 1992273 w 2608668"/>
                      <a:gd name="connsiteY3" fmla="*/ 465284 h 658819"/>
                      <a:gd name="connsiteX4" fmla="*/ 2179309 w 2608668"/>
                      <a:gd name="connsiteY4" fmla="*/ 569191 h 658819"/>
                      <a:gd name="connsiteX5" fmla="*/ 667432 w 2608668"/>
                      <a:gd name="connsiteY5" fmla="*/ 595169 h 658819"/>
                      <a:gd name="connsiteX6" fmla="*/ 165112 w 2608668"/>
                      <a:gd name="connsiteY6" fmla="*/ 658819 h 658819"/>
                      <a:gd name="connsiteX7" fmla="*/ 81984 w 2608668"/>
                      <a:gd name="connsiteY7" fmla="*/ 314615 h 658819"/>
                      <a:gd name="connsiteX0" fmla="*/ 81984 w 2608668"/>
                      <a:gd name="connsiteY0" fmla="*/ 314615 h 659614"/>
                      <a:gd name="connsiteX1" fmla="*/ 2392324 w 2608668"/>
                      <a:gd name="connsiteY1" fmla="*/ 54841 h 659614"/>
                      <a:gd name="connsiteX2" fmla="*/ 2407908 w 2608668"/>
                      <a:gd name="connsiteY2" fmla="*/ 466587 h 659614"/>
                      <a:gd name="connsiteX3" fmla="*/ 1992273 w 2608668"/>
                      <a:gd name="connsiteY3" fmla="*/ 465284 h 659614"/>
                      <a:gd name="connsiteX4" fmla="*/ 2179309 w 2608668"/>
                      <a:gd name="connsiteY4" fmla="*/ 569191 h 659614"/>
                      <a:gd name="connsiteX5" fmla="*/ 667432 w 2608668"/>
                      <a:gd name="connsiteY5" fmla="*/ 595169 h 659614"/>
                      <a:gd name="connsiteX6" fmla="*/ 165112 w 2608668"/>
                      <a:gd name="connsiteY6" fmla="*/ 658819 h 659614"/>
                      <a:gd name="connsiteX7" fmla="*/ 81984 w 2608668"/>
                      <a:gd name="connsiteY7" fmla="*/ 314615 h 659614"/>
                      <a:gd name="connsiteX0" fmla="*/ 81984 w 2608668"/>
                      <a:gd name="connsiteY0" fmla="*/ 314615 h 659232"/>
                      <a:gd name="connsiteX1" fmla="*/ 2392324 w 2608668"/>
                      <a:gd name="connsiteY1" fmla="*/ 54841 h 659232"/>
                      <a:gd name="connsiteX2" fmla="*/ 2407908 w 2608668"/>
                      <a:gd name="connsiteY2" fmla="*/ 466587 h 659232"/>
                      <a:gd name="connsiteX3" fmla="*/ 1992273 w 2608668"/>
                      <a:gd name="connsiteY3" fmla="*/ 465284 h 659232"/>
                      <a:gd name="connsiteX4" fmla="*/ 2179309 w 2608668"/>
                      <a:gd name="connsiteY4" fmla="*/ 569191 h 659232"/>
                      <a:gd name="connsiteX5" fmla="*/ 662236 w 2608668"/>
                      <a:gd name="connsiteY5" fmla="*/ 574387 h 659232"/>
                      <a:gd name="connsiteX6" fmla="*/ 165112 w 2608668"/>
                      <a:gd name="connsiteY6" fmla="*/ 658819 h 659232"/>
                      <a:gd name="connsiteX7" fmla="*/ 81984 w 2608668"/>
                      <a:gd name="connsiteY7" fmla="*/ 314615 h 65923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662236 w 2608668"/>
                      <a:gd name="connsiteY5" fmla="*/ 574387 h 668872"/>
                      <a:gd name="connsiteX6" fmla="*/ 165112 w 2608668"/>
                      <a:gd name="connsiteY6" fmla="*/ 658819 h 668872"/>
                      <a:gd name="connsiteX7" fmla="*/ 81984 w 2608668"/>
                      <a:gd name="connsiteY7" fmla="*/ 314615 h 668872"/>
                      <a:gd name="connsiteX0" fmla="*/ 81984 w 2608668"/>
                      <a:gd name="connsiteY0" fmla="*/ 314615 h 668872"/>
                      <a:gd name="connsiteX1" fmla="*/ 2392324 w 2608668"/>
                      <a:gd name="connsiteY1" fmla="*/ 54841 h 668872"/>
                      <a:gd name="connsiteX2" fmla="*/ 2407908 w 2608668"/>
                      <a:gd name="connsiteY2" fmla="*/ 466587 h 668872"/>
                      <a:gd name="connsiteX3" fmla="*/ 1992273 w 2608668"/>
                      <a:gd name="connsiteY3" fmla="*/ 465284 h 668872"/>
                      <a:gd name="connsiteX4" fmla="*/ 2179309 w 2608668"/>
                      <a:gd name="connsiteY4" fmla="*/ 569191 h 668872"/>
                      <a:gd name="connsiteX5" fmla="*/ 854469 w 2608668"/>
                      <a:gd name="connsiteY5" fmla="*/ 563996 h 668872"/>
                      <a:gd name="connsiteX6" fmla="*/ 662236 w 2608668"/>
                      <a:gd name="connsiteY6" fmla="*/ 574387 h 668872"/>
                      <a:gd name="connsiteX7" fmla="*/ 165112 w 2608668"/>
                      <a:gd name="connsiteY7" fmla="*/ 658819 h 668872"/>
                      <a:gd name="connsiteX8" fmla="*/ 81984 w 2608668"/>
                      <a:gd name="connsiteY8" fmla="*/ 314615 h 668872"/>
                      <a:gd name="connsiteX0" fmla="*/ 81984 w 2608668"/>
                      <a:gd name="connsiteY0" fmla="*/ 314615 h 719860"/>
                      <a:gd name="connsiteX1" fmla="*/ 2392324 w 2608668"/>
                      <a:gd name="connsiteY1" fmla="*/ 54841 h 719860"/>
                      <a:gd name="connsiteX2" fmla="*/ 2407908 w 2608668"/>
                      <a:gd name="connsiteY2" fmla="*/ 466587 h 719860"/>
                      <a:gd name="connsiteX3" fmla="*/ 1992273 w 2608668"/>
                      <a:gd name="connsiteY3" fmla="*/ 465284 h 719860"/>
                      <a:gd name="connsiteX4" fmla="*/ 2179309 w 2608668"/>
                      <a:gd name="connsiteY4" fmla="*/ 569191 h 719860"/>
                      <a:gd name="connsiteX5" fmla="*/ 480396 w 2608668"/>
                      <a:gd name="connsiteY5" fmla="*/ 719860 h 719860"/>
                      <a:gd name="connsiteX6" fmla="*/ 662236 w 2608668"/>
                      <a:gd name="connsiteY6" fmla="*/ 574387 h 719860"/>
                      <a:gd name="connsiteX7" fmla="*/ 165112 w 2608668"/>
                      <a:gd name="connsiteY7" fmla="*/ 658819 h 719860"/>
                      <a:gd name="connsiteX8" fmla="*/ 81984 w 2608668"/>
                      <a:gd name="connsiteY8" fmla="*/ 314615 h 719860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1984 w 2608668"/>
                      <a:gd name="connsiteY0" fmla="*/ 314615 h 740642"/>
                      <a:gd name="connsiteX1" fmla="*/ 2392324 w 2608668"/>
                      <a:gd name="connsiteY1" fmla="*/ 54841 h 740642"/>
                      <a:gd name="connsiteX2" fmla="*/ 2407908 w 2608668"/>
                      <a:gd name="connsiteY2" fmla="*/ 466587 h 740642"/>
                      <a:gd name="connsiteX3" fmla="*/ 1992273 w 2608668"/>
                      <a:gd name="connsiteY3" fmla="*/ 465284 h 740642"/>
                      <a:gd name="connsiteX4" fmla="*/ 2179309 w 2608668"/>
                      <a:gd name="connsiteY4" fmla="*/ 569191 h 740642"/>
                      <a:gd name="connsiteX5" fmla="*/ 459614 w 2608668"/>
                      <a:gd name="connsiteY5" fmla="*/ 740642 h 740642"/>
                      <a:gd name="connsiteX6" fmla="*/ 662236 w 2608668"/>
                      <a:gd name="connsiteY6" fmla="*/ 574387 h 740642"/>
                      <a:gd name="connsiteX7" fmla="*/ 165112 w 2608668"/>
                      <a:gd name="connsiteY7" fmla="*/ 658819 h 740642"/>
                      <a:gd name="connsiteX8" fmla="*/ 81984 w 2608668"/>
                      <a:gd name="connsiteY8" fmla="*/ 314615 h 740642"/>
                      <a:gd name="connsiteX0" fmla="*/ 85041 w 2600062"/>
                      <a:gd name="connsiteY0" fmla="*/ 243466 h 765378"/>
                      <a:gd name="connsiteX1" fmla="*/ 2383718 w 2600062"/>
                      <a:gd name="connsiteY1" fmla="*/ 79577 h 765378"/>
                      <a:gd name="connsiteX2" fmla="*/ 2399302 w 2600062"/>
                      <a:gd name="connsiteY2" fmla="*/ 491323 h 765378"/>
                      <a:gd name="connsiteX3" fmla="*/ 1983667 w 2600062"/>
                      <a:gd name="connsiteY3" fmla="*/ 490020 h 765378"/>
                      <a:gd name="connsiteX4" fmla="*/ 2170703 w 2600062"/>
                      <a:gd name="connsiteY4" fmla="*/ 593927 h 765378"/>
                      <a:gd name="connsiteX5" fmla="*/ 451008 w 2600062"/>
                      <a:gd name="connsiteY5" fmla="*/ 765378 h 765378"/>
                      <a:gd name="connsiteX6" fmla="*/ 653630 w 2600062"/>
                      <a:gd name="connsiteY6" fmla="*/ 599123 h 765378"/>
                      <a:gd name="connsiteX7" fmla="*/ 156506 w 2600062"/>
                      <a:gd name="connsiteY7" fmla="*/ 683555 h 765378"/>
                      <a:gd name="connsiteX8" fmla="*/ 85041 w 2600062"/>
                      <a:gd name="connsiteY8" fmla="*/ 243466 h 765378"/>
                      <a:gd name="connsiteX0" fmla="*/ 92291 w 2607312"/>
                      <a:gd name="connsiteY0" fmla="*/ 243466 h 765378"/>
                      <a:gd name="connsiteX1" fmla="*/ 2390968 w 2607312"/>
                      <a:gd name="connsiteY1" fmla="*/ 79577 h 765378"/>
                      <a:gd name="connsiteX2" fmla="*/ 2406552 w 2607312"/>
                      <a:gd name="connsiteY2" fmla="*/ 491323 h 765378"/>
                      <a:gd name="connsiteX3" fmla="*/ 1990917 w 2607312"/>
                      <a:gd name="connsiteY3" fmla="*/ 490020 h 765378"/>
                      <a:gd name="connsiteX4" fmla="*/ 2177953 w 2607312"/>
                      <a:gd name="connsiteY4" fmla="*/ 593927 h 765378"/>
                      <a:gd name="connsiteX5" fmla="*/ 458258 w 2607312"/>
                      <a:gd name="connsiteY5" fmla="*/ 765378 h 765378"/>
                      <a:gd name="connsiteX6" fmla="*/ 660880 w 2607312"/>
                      <a:gd name="connsiteY6" fmla="*/ 599123 h 765378"/>
                      <a:gd name="connsiteX7" fmla="*/ 138809 w 2607312"/>
                      <a:gd name="connsiteY7" fmla="*/ 579325 h 765378"/>
                      <a:gd name="connsiteX8" fmla="*/ 92291 w 2607312"/>
                      <a:gd name="connsiteY8" fmla="*/ 243466 h 765378"/>
                      <a:gd name="connsiteX0" fmla="*/ 92291 w 2607312"/>
                      <a:gd name="connsiteY0" fmla="*/ 243466 h 765378"/>
                      <a:gd name="connsiteX1" fmla="*/ 2390968 w 2607312"/>
                      <a:gd name="connsiteY1" fmla="*/ 79577 h 765378"/>
                      <a:gd name="connsiteX2" fmla="*/ 2406552 w 2607312"/>
                      <a:gd name="connsiteY2" fmla="*/ 491323 h 765378"/>
                      <a:gd name="connsiteX3" fmla="*/ 1990917 w 2607312"/>
                      <a:gd name="connsiteY3" fmla="*/ 490020 h 765378"/>
                      <a:gd name="connsiteX4" fmla="*/ 2177953 w 2607312"/>
                      <a:gd name="connsiteY4" fmla="*/ 593927 h 765378"/>
                      <a:gd name="connsiteX5" fmla="*/ 458258 w 2607312"/>
                      <a:gd name="connsiteY5" fmla="*/ 765378 h 765378"/>
                      <a:gd name="connsiteX6" fmla="*/ 664957 w 2607312"/>
                      <a:gd name="connsiteY6" fmla="*/ 576266 h 765378"/>
                      <a:gd name="connsiteX7" fmla="*/ 138809 w 2607312"/>
                      <a:gd name="connsiteY7" fmla="*/ 579325 h 765378"/>
                      <a:gd name="connsiteX8" fmla="*/ 92291 w 2607312"/>
                      <a:gd name="connsiteY8" fmla="*/ 243466 h 765378"/>
                      <a:gd name="connsiteX0" fmla="*/ 84303 w 2599324"/>
                      <a:gd name="connsiteY0" fmla="*/ 243466 h 765378"/>
                      <a:gd name="connsiteX1" fmla="*/ 2382980 w 2599324"/>
                      <a:gd name="connsiteY1" fmla="*/ 79577 h 765378"/>
                      <a:gd name="connsiteX2" fmla="*/ 2398564 w 2599324"/>
                      <a:gd name="connsiteY2" fmla="*/ 491323 h 765378"/>
                      <a:gd name="connsiteX3" fmla="*/ 1982929 w 2599324"/>
                      <a:gd name="connsiteY3" fmla="*/ 490020 h 765378"/>
                      <a:gd name="connsiteX4" fmla="*/ 2169965 w 2599324"/>
                      <a:gd name="connsiteY4" fmla="*/ 593927 h 765378"/>
                      <a:gd name="connsiteX5" fmla="*/ 450270 w 2599324"/>
                      <a:gd name="connsiteY5" fmla="*/ 765378 h 765378"/>
                      <a:gd name="connsiteX6" fmla="*/ 656969 w 2599324"/>
                      <a:gd name="connsiteY6" fmla="*/ 576266 h 765378"/>
                      <a:gd name="connsiteX7" fmla="*/ 158515 w 2599324"/>
                      <a:gd name="connsiteY7" fmla="*/ 596965 h 765378"/>
                      <a:gd name="connsiteX8" fmla="*/ 84303 w 2599324"/>
                      <a:gd name="connsiteY8" fmla="*/ 243466 h 765378"/>
                      <a:gd name="connsiteX0" fmla="*/ 84303 w 2599324"/>
                      <a:gd name="connsiteY0" fmla="*/ 243466 h 765378"/>
                      <a:gd name="connsiteX1" fmla="*/ 2382980 w 2599324"/>
                      <a:gd name="connsiteY1" fmla="*/ 79577 h 765378"/>
                      <a:gd name="connsiteX2" fmla="*/ 2398564 w 2599324"/>
                      <a:gd name="connsiteY2" fmla="*/ 491323 h 765378"/>
                      <a:gd name="connsiteX3" fmla="*/ 1982929 w 2599324"/>
                      <a:gd name="connsiteY3" fmla="*/ 490020 h 765378"/>
                      <a:gd name="connsiteX4" fmla="*/ 2169965 w 2599324"/>
                      <a:gd name="connsiteY4" fmla="*/ 593927 h 765378"/>
                      <a:gd name="connsiteX5" fmla="*/ 450270 w 2599324"/>
                      <a:gd name="connsiteY5" fmla="*/ 765378 h 765378"/>
                      <a:gd name="connsiteX6" fmla="*/ 656969 w 2599324"/>
                      <a:gd name="connsiteY6" fmla="*/ 576266 h 765378"/>
                      <a:gd name="connsiteX7" fmla="*/ 158515 w 2599324"/>
                      <a:gd name="connsiteY7" fmla="*/ 596965 h 765378"/>
                      <a:gd name="connsiteX8" fmla="*/ 84303 w 2599324"/>
                      <a:gd name="connsiteY8" fmla="*/ 243466 h 765378"/>
                      <a:gd name="connsiteX0" fmla="*/ 84151 w 2599172"/>
                      <a:gd name="connsiteY0" fmla="*/ 243466 h 765378"/>
                      <a:gd name="connsiteX1" fmla="*/ 2382828 w 2599172"/>
                      <a:gd name="connsiteY1" fmla="*/ 79577 h 765378"/>
                      <a:gd name="connsiteX2" fmla="*/ 2398412 w 2599172"/>
                      <a:gd name="connsiteY2" fmla="*/ 491323 h 765378"/>
                      <a:gd name="connsiteX3" fmla="*/ 1982777 w 2599172"/>
                      <a:gd name="connsiteY3" fmla="*/ 490020 h 765378"/>
                      <a:gd name="connsiteX4" fmla="*/ 2169813 w 2599172"/>
                      <a:gd name="connsiteY4" fmla="*/ 593927 h 765378"/>
                      <a:gd name="connsiteX5" fmla="*/ 450118 w 2599172"/>
                      <a:gd name="connsiteY5" fmla="*/ 765378 h 765378"/>
                      <a:gd name="connsiteX6" fmla="*/ 656817 w 2599172"/>
                      <a:gd name="connsiteY6" fmla="*/ 576266 h 765378"/>
                      <a:gd name="connsiteX7" fmla="*/ 158934 w 2599172"/>
                      <a:gd name="connsiteY7" fmla="*/ 624279 h 765378"/>
                      <a:gd name="connsiteX8" fmla="*/ 84151 w 2599172"/>
                      <a:gd name="connsiteY8" fmla="*/ 243466 h 765378"/>
                      <a:gd name="connsiteX0" fmla="*/ 126846 w 2641867"/>
                      <a:gd name="connsiteY0" fmla="*/ 243466 h 765378"/>
                      <a:gd name="connsiteX1" fmla="*/ 2425523 w 2641867"/>
                      <a:gd name="connsiteY1" fmla="*/ 79577 h 765378"/>
                      <a:gd name="connsiteX2" fmla="*/ 2441107 w 2641867"/>
                      <a:gd name="connsiteY2" fmla="*/ 491323 h 765378"/>
                      <a:gd name="connsiteX3" fmla="*/ 2025472 w 2641867"/>
                      <a:gd name="connsiteY3" fmla="*/ 490020 h 765378"/>
                      <a:gd name="connsiteX4" fmla="*/ 2212508 w 2641867"/>
                      <a:gd name="connsiteY4" fmla="*/ 593927 h 765378"/>
                      <a:gd name="connsiteX5" fmla="*/ 492813 w 2641867"/>
                      <a:gd name="connsiteY5" fmla="*/ 765378 h 765378"/>
                      <a:gd name="connsiteX6" fmla="*/ 699512 w 2641867"/>
                      <a:gd name="connsiteY6" fmla="*/ 576266 h 765378"/>
                      <a:gd name="connsiteX7" fmla="*/ 201629 w 2641867"/>
                      <a:gd name="connsiteY7" fmla="*/ 624279 h 765378"/>
                      <a:gd name="connsiteX8" fmla="*/ 126846 w 2641867"/>
                      <a:gd name="connsiteY8" fmla="*/ 243466 h 765378"/>
                      <a:gd name="connsiteX0" fmla="*/ 126846 w 2641867"/>
                      <a:gd name="connsiteY0" fmla="*/ 243466 h 765378"/>
                      <a:gd name="connsiteX1" fmla="*/ 2425523 w 2641867"/>
                      <a:gd name="connsiteY1" fmla="*/ 79577 h 765378"/>
                      <a:gd name="connsiteX2" fmla="*/ 2441107 w 2641867"/>
                      <a:gd name="connsiteY2" fmla="*/ 491323 h 765378"/>
                      <a:gd name="connsiteX3" fmla="*/ 2025472 w 2641867"/>
                      <a:gd name="connsiteY3" fmla="*/ 490020 h 765378"/>
                      <a:gd name="connsiteX4" fmla="*/ 2220185 w 2641867"/>
                      <a:gd name="connsiteY4" fmla="*/ 681492 h 765378"/>
                      <a:gd name="connsiteX5" fmla="*/ 492813 w 2641867"/>
                      <a:gd name="connsiteY5" fmla="*/ 765378 h 765378"/>
                      <a:gd name="connsiteX6" fmla="*/ 699512 w 2641867"/>
                      <a:gd name="connsiteY6" fmla="*/ 576266 h 765378"/>
                      <a:gd name="connsiteX7" fmla="*/ 201629 w 2641867"/>
                      <a:gd name="connsiteY7" fmla="*/ 624279 h 765378"/>
                      <a:gd name="connsiteX8" fmla="*/ 126846 w 2641867"/>
                      <a:gd name="connsiteY8" fmla="*/ 243466 h 765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41867" h="765378">
                        <a:moveTo>
                          <a:pt x="126846" y="243466"/>
                        </a:moveTo>
                        <a:cubicBezTo>
                          <a:pt x="552328" y="-35357"/>
                          <a:pt x="1984456" y="-52041"/>
                          <a:pt x="2425523" y="79577"/>
                        </a:cubicBezTo>
                        <a:cubicBezTo>
                          <a:pt x="2730322" y="137161"/>
                          <a:pt x="2692220" y="418151"/>
                          <a:pt x="2441107" y="491323"/>
                        </a:cubicBezTo>
                        <a:lnTo>
                          <a:pt x="2025472" y="490020"/>
                        </a:lnTo>
                        <a:lnTo>
                          <a:pt x="2220185" y="681492"/>
                        </a:lnTo>
                        <a:lnTo>
                          <a:pt x="492813" y="765378"/>
                        </a:lnTo>
                        <a:cubicBezTo>
                          <a:pt x="560354" y="694374"/>
                          <a:pt x="631971" y="631684"/>
                          <a:pt x="699512" y="576266"/>
                        </a:cubicBezTo>
                        <a:cubicBezTo>
                          <a:pt x="506095" y="628655"/>
                          <a:pt x="329749" y="641621"/>
                          <a:pt x="201629" y="624279"/>
                        </a:cubicBezTo>
                        <a:cubicBezTo>
                          <a:pt x="95989" y="613453"/>
                          <a:pt x="-149339" y="420560"/>
                          <a:pt x="126846" y="24346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376B97E-F768-4496-A6A6-397F6C9A0847}"/>
                    </a:ext>
                  </a:extLst>
                </p:cNvPr>
                <p:cNvGrpSpPr/>
                <p:nvPr/>
              </p:nvGrpSpPr>
              <p:grpSpPr>
                <a:xfrm>
                  <a:off x="2940159" y="3974882"/>
                  <a:ext cx="1218325" cy="1281240"/>
                  <a:chOff x="2940159" y="3974882"/>
                  <a:chExt cx="1218325" cy="128124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24C5FE0-AE8D-4D9A-AA47-4D3EEE2854BD}"/>
                      </a:ext>
                    </a:extLst>
                  </p:cNvPr>
                  <p:cNvGrpSpPr/>
                  <p:nvPr/>
                </p:nvGrpSpPr>
                <p:grpSpPr>
                  <a:xfrm>
                    <a:off x="2940159" y="3974882"/>
                    <a:ext cx="1218325" cy="1281240"/>
                    <a:chOff x="2940159" y="3974882"/>
                    <a:chExt cx="1218325" cy="1281240"/>
                  </a:xfrm>
                </p:grpSpPr>
                <p:sp>
                  <p:nvSpPr>
                    <p:cNvPr id="22" name="Rectangle 2">
                      <a:extLst>
                        <a:ext uri="{FF2B5EF4-FFF2-40B4-BE49-F238E27FC236}">
                          <a16:creationId xmlns:a16="http://schemas.microsoft.com/office/drawing/2014/main" id="{6CD3E669-81E4-439F-8F97-157583A51122}"/>
                        </a:ext>
                      </a:extLst>
                    </p:cNvPr>
                    <p:cNvSpPr/>
                    <p:nvPr/>
                  </p:nvSpPr>
                  <p:spPr>
                    <a:xfrm rot="8682729" flipV="1">
                      <a:off x="3903170" y="4337625"/>
                      <a:ext cx="25531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52649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594837" y="6050116"/>
                            <a:pt x="8752654" y="6193162"/>
                          </a:cubicBezTo>
                          <a:cubicBezTo>
                            <a:pt x="7977375" y="7437758"/>
                            <a:pt x="7007393" y="7933774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Rectangle 2">
                      <a:extLst>
                        <a:ext uri="{FF2B5EF4-FFF2-40B4-BE49-F238E27FC236}">
                          <a16:creationId xmlns:a16="http://schemas.microsoft.com/office/drawing/2014/main" id="{8C1DA7F2-08E2-4316-BFCC-EC546C670FBB}"/>
                        </a:ext>
                      </a:extLst>
                    </p:cNvPr>
                    <p:cNvSpPr/>
                    <p:nvPr/>
                  </p:nvSpPr>
                  <p:spPr>
                    <a:xfrm rot="17964795" flipH="1" flipV="1">
                      <a:off x="3693376" y="3986333"/>
                      <a:ext cx="255664" cy="232762"/>
                    </a:xfrm>
                    <a:custGeom>
                      <a:avLst/>
                      <a:gdLst>
                        <a:gd name="connsiteX0" fmla="*/ 0 w 4659086"/>
                        <a:gd name="connsiteY0" fmla="*/ 0 h 2017485"/>
                        <a:gd name="connsiteX1" fmla="*/ 4659086 w 4659086"/>
                        <a:gd name="connsiteY1" fmla="*/ 0 h 2017485"/>
                        <a:gd name="connsiteX2" fmla="*/ 4659086 w 4659086"/>
                        <a:gd name="connsiteY2" fmla="*/ 2017485 h 2017485"/>
                        <a:gd name="connsiteX3" fmla="*/ 0 w 4659086"/>
                        <a:gd name="connsiteY3" fmla="*/ 2017485 h 2017485"/>
                        <a:gd name="connsiteX4" fmla="*/ 0 w 4659086"/>
                        <a:gd name="connsiteY4" fmla="*/ 0 h 2017485"/>
                        <a:gd name="connsiteX0" fmla="*/ 0 w 4804229"/>
                        <a:gd name="connsiteY0" fmla="*/ 0 h 2017485"/>
                        <a:gd name="connsiteX1" fmla="*/ 4659086 w 4804229"/>
                        <a:gd name="connsiteY1" fmla="*/ 0 h 2017485"/>
                        <a:gd name="connsiteX2" fmla="*/ 4804229 w 4804229"/>
                        <a:gd name="connsiteY2" fmla="*/ 1204685 h 2017485"/>
                        <a:gd name="connsiteX3" fmla="*/ 0 w 4804229"/>
                        <a:gd name="connsiteY3" fmla="*/ 2017485 h 2017485"/>
                        <a:gd name="connsiteX4" fmla="*/ 0 w 4804229"/>
                        <a:gd name="connsiteY4" fmla="*/ 0 h 2017485"/>
                        <a:gd name="connsiteX0" fmla="*/ 0 w 4804229"/>
                        <a:gd name="connsiteY0" fmla="*/ 0 h 4223656"/>
                        <a:gd name="connsiteX1" fmla="*/ 4659086 w 4804229"/>
                        <a:gd name="connsiteY1" fmla="*/ 0 h 4223656"/>
                        <a:gd name="connsiteX2" fmla="*/ 4804229 w 4804229"/>
                        <a:gd name="connsiteY2" fmla="*/ 1204685 h 4223656"/>
                        <a:gd name="connsiteX3" fmla="*/ 2002971 w 4804229"/>
                        <a:gd name="connsiteY3" fmla="*/ 4223656 h 4223656"/>
                        <a:gd name="connsiteX4" fmla="*/ 0 w 4804229"/>
                        <a:gd name="connsiteY4" fmla="*/ 0 h 4223656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0 w 7634515"/>
                        <a:gd name="connsiteY4" fmla="*/ 0 h 4499428"/>
                        <a:gd name="connsiteX0" fmla="*/ 39552 w 7674067"/>
                        <a:gd name="connsiteY0" fmla="*/ 0 h 4895853"/>
                        <a:gd name="connsiteX1" fmla="*/ 7528924 w 7674067"/>
                        <a:gd name="connsiteY1" fmla="*/ 275772 h 4895853"/>
                        <a:gd name="connsiteX2" fmla="*/ 7674067 w 7674067"/>
                        <a:gd name="connsiteY2" fmla="*/ 1480457 h 4895853"/>
                        <a:gd name="connsiteX3" fmla="*/ 4872809 w 7674067"/>
                        <a:gd name="connsiteY3" fmla="*/ 4499428 h 4895853"/>
                        <a:gd name="connsiteX4" fmla="*/ 4582524 w 7674067"/>
                        <a:gd name="connsiteY4" fmla="*/ 4368799 h 4895853"/>
                        <a:gd name="connsiteX5" fmla="*/ 39552 w 7674067"/>
                        <a:gd name="connsiteY5" fmla="*/ 0 h 4895853"/>
                        <a:gd name="connsiteX0" fmla="*/ 38817 w 7673332"/>
                        <a:gd name="connsiteY0" fmla="*/ 0 h 4715686"/>
                        <a:gd name="connsiteX1" fmla="*/ 7528189 w 7673332"/>
                        <a:gd name="connsiteY1" fmla="*/ 275772 h 4715686"/>
                        <a:gd name="connsiteX2" fmla="*/ 7673332 w 7673332"/>
                        <a:gd name="connsiteY2" fmla="*/ 1480457 h 4715686"/>
                        <a:gd name="connsiteX3" fmla="*/ 4872074 w 7673332"/>
                        <a:gd name="connsiteY3" fmla="*/ 4499428 h 4715686"/>
                        <a:gd name="connsiteX4" fmla="*/ 4668875 w 7673332"/>
                        <a:gd name="connsiteY4" fmla="*/ 3860799 h 4715686"/>
                        <a:gd name="connsiteX5" fmla="*/ 38817 w 7673332"/>
                        <a:gd name="connsiteY5" fmla="*/ 0 h 4715686"/>
                        <a:gd name="connsiteX0" fmla="*/ 38817 w 7673332"/>
                        <a:gd name="connsiteY0" fmla="*/ 0 h 4614939"/>
                        <a:gd name="connsiteX1" fmla="*/ 7528189 w 7673332"/>
                        <a:gd name="connsiteY1" fmla="*/ 275772 h 4614939"/>
                        <a:gd name="connsiteX2" fmla="*/ 7673332 w 7673332"/>
                        <a:gd name="connsiteY2" fmla="*/ 1480457 h 4614939"/>
                        <a:gd name="connsiteX3" fmla="*/ 4872074 w 7673332"/>
                        <a:gd name="connsiteY3" fmla="*/ 4499428 h 4614939"/>
                        <a:gd name="connsiteX4" fmla="*/ 4668875 w 7673332"/>
                        <a:gd name="connsiteY4" fmla="*/ 3860799 h 4614939"/>
                        <a:gd name="connsiteX5" fmla="*/ 38817 w 7673332"/>
                        <a:gd name="connsiteY5" fmla="*/ 0 h 4614939"/>
                        <a:gd name="connsiteX0" fmla="*/ 38817 w 7673332"/>
                        <a:gd name="connsiteY0" fmla="*/ 0 h 4499428"/>
                        <a:gd name="connsiteX1" fmla="*/ 7528189 w 7673332"/>
                        <a:gd name="connsiteY1" fmla="*/ 275772 h 4499428"/>
                        <a:gd name="connsiteX2" fmla="*/ 7673332 w 7673332"/>
                        <a:gd name="connsiteY2" fmla="*/ 1480457 h 4499428"/>
                        <a:gd name="connsiteX3" fmla="*/ 4872074 w 7673332"/>
                        <a:gd name="connsiteY3" fmla="*/ 4499428 h 4499428"/>
                        <a:gd name="connsiteX4" fmla="*/ 4668875 w 7673332"/>
                        <a:gd name="connsiteY4" fmla="*/ 3860799 h 4499428"/>
                        <a:gd name="connsiteX5" fmla="*/ 38817 w 7673332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9428 w 7673943"/>
                        <a:gd name="connsiteY0" fmla="*/ 0 h 4499428"/>
                        <a:gd name="connsiteX1" fmla="*/ 7528800 w 7673943"/>
                        <a:gd name="connsiteY1" fmla="*/ 275772 h 4499428"/>
                        <a:gd name="connsiteX2" fmla="*/ 7673943 w 7673943"/>
                        <a:gd name="connsiteY2" fmla="*/ 1480457 h 4499428"/>
                        <a:gd name="connsiteX3" fmla="*/ 4872685 w 7673943"/>
                        <a:gd name="connsiteY3" fmla="*/ 4499428 h 4499428"/>
                        <a:gd name="connsiteX4" fmla="*/ 4596915 w 7673943"/>
                        <a:gd name="connsiteY4" fmla="*/ 4397828 h 4499428"/>
                        <a:gd name="connsiteX5" fmla="*/ 39428 w 7673943"/>
                        <a:gd name="connsiteY5" fmla="*/ 0 h 4499428"/>
                        <a:gd name="connsiteX0" fmla="*/ 38245 w 7672760"/>
                        <a:gd name="connsiteY0" fmla="*/ 0 h 4499428"/>
                        <a:gd name="connsiteX1" fmla="*/ 7527617 w 7672760"/>
                        <a:gd name="connsiteY1" fmla="*/ 275772 h 4499428"/>
                        <a:gd name="connsiteX2" fmla="*/ 7672760 w 7672760"/>
                        <a:gd name="connsiteY2" fmla="*/ 1480457 h 4499428"/>
                        <a:gd name="connsiteX3" fmla="*/ 4871502 w 7672760"/>
                        <a:gd name="connsiteY3" fmla="*/ 4499428 h 4499428"/>
                        <a:gd name="connsiteX4" fmla="*/ 4595732 w 7672760"/>
                        <a:gd name="connsiteY4" fmla="*/ 4397828 h 4499428"/>
                        <a:gd name="connsiteX5" fmla="*/ 38245 w 7672760"/>
                        <a:gd name="connsiteY5" fmla="*/ 0 h 4499428"/>
                        <a:gd name="connsiteX0" fmla="*/ 0 w 7634515"/>
                        <a:gd name="connsiteY0" fmla="*/ 0 h 4499428"/>
                        <a:gd name="connsiteX1" fmla="*/ 7489372 w 7634515"/>
                        <a:gd name="connsiteY1" fmla="*/ 275772 h 4499428"/>
                        <a:gd name="connsiteX2" fmla="*/ 7634515 w 7634515"/>
                        <a:gd name="connsiteY2" fmla="*/ 1480457 h 4499428"/>
                        <a:gd name="connsiteX3" fmla="*/ 4833257 w 7634515"/>
                        <a:gd name="connsiteY3" fmla="*/ 4499428 h 4499428"/>
                        <a:gd name="connsiteX4" fmla="*/ 4557487 w 7634515"/>
                        <a:gd name="connsiteY4" fmla="*/ 4397828 h 4499428"/>
                        <a:gd name="connsiteX5" fmla="*/ 0 w 7634515"/>
                        <a:gd name="connsiteY5" fmla="*/ 0 h 4499428"/>
                        <a:gd name="connsiteX0" fmla="*/ 0 w 7634515"/>
                        <a:gd name="connsiteY0" fmla="*/ 0 h 4455885"/>
                        <a:gd name="connsiteX1" fmla="*/ 7489372 w 7634515"/>
                        <a:gd name="connsiteY1" fmla="*/ 275772 h 4455885"/>
                        <a:gd name="connsiteX2" fmla="*/ 7634515 w 7634515"/>
                        <a:gd name="connsiteY2" fmla="*/ 1480457 h 4455885"/>
                        <a:gd name="connsiteX3" fmla="*/ 4862285 w 7634515"/>
                        <a:gd name="connsiteY3" fmla="*/ 4455885 h 4455885"/>
                        <a:gd name="connsiteX4" fmla="*/ 4557487 w 7634515"/>
                        <a:gd name="connsiteY4" fmla="*/ 4397828 h 4455885"/>
                        <a:gd name="connsiteX5" fmla="*/ 0 w 7634515"/>
                        <a:gd name="connsiteY5" fmla="*/ 0 h 4455885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7489372 w 7634515"/>
                        <a:gd name="connsiteY1" fmla="*/ 275772 h 4484914"/>
                        <a:gd name="connsiteX2" fmla="*/ 7634515 w 7634515"/>
                        <a:gd name="connsiteY2" fmla="*/ 1480457 h 4484914"/>
                        <a:gd name="connsiteX3" fmla="*/ 4833256 w 7634515"/>
                        <a:gd name="connsiteY3" fmla="*/ 4484914 h 4484914"/>
                        <a:gd name="connsiteX4" fmla="*/ 4557487 w 7634515"/>
                        <a:gd name="connsiteY4" fmla="*/ 4397828 h 4484914"/>
                        <a:gd name="connsiteX5" fmla="*/ 0 w 7634515"/>
                        <a:gd name="connsiteY5" fmla="*/ 0 h 4484914"/>
                        <a:gd name="connsiteX0" fmla="*/ 0 w 7634515"/>
                        <a:gd name="connsiteY0" fmla="*/ 0 h 4484914"/>
                        <a:gd name="connsiteX1" fmla="*/ 5573485 w 7634515"/>
                        <a:gd name="connsiteY1" fmla="*/ 203200 h 4484914"/>
                        <a:gd name="connsiteX2" fmla="*/ 7489372 w 7634515"/>
                        <a:gd name="connsiteY2" fmla="*/ 275772 h 4484914"/>
                        <a:gd name="connsiteX3" fmla="*/ 7634515 w 7634515"/>
                        <a:gd name="connsiteY3" fmla="*/ 1480457 h 4484914"/>
                        <a:gd name="connsiteX4" fmla="*/ 4833256 w 7634515"/>
                        <a:gd name="connsiteY4" fmla="*/ 4484914 h 4484914"/>
                        <a:gd name="connsiteX5" fmla="*/ 4557487 w 7634515"/>
                        <a:gd name="connsiteY5" fmla="*/ 4397828 h 4484914"/>
                        <a:gd name="connsiteX6" fmla="*/ 0 w 7634515"/>
                        <a:gd name="connsiteY6" fmla="*/ 0 h 4484914"/>
                        <a:gd name="connsiteX0" fmla="*/ 0 w 7634515"/>
                        <a:gd name="connsiteY0" fmla="*/ 798285 h 5283199"/>
                        <a:gd name="connsiteX1" fmla="*/ 7082971 w 7634515"/>
                        <a:gd name="connsiteY1" fmla="*/ 0 h 5283199"/>
                        <a:gd name="connsiteX2" fmla="*/ 7489372 w 7634515"/>
                        <a:gd name="connsiteY2" fmla="*/ 1074057 h 5283199"/>
                        <a:gd name="connsiteX3" fmla="*/ 7634515 w 7634515"/>
                        <a:gd name="connsiteY3" fmla="*/ 2278742 h 5283199"/>
                        <a:gd name="connsiteX4" fmla="*/ 4833256 w 7634515"/>
                        <a:gd name="connsiteY4" fmla="*/ 5283199 h 5283199"/>
                        <a:gd name="connsiteX5" fmla="*/ 4557487 w 7634515"/>
                        <a:gd name="connsiteY5" fmla="*/ 5196113 h 5283199"/>
                        <a:gd name="connsiteX6" fmla="*/ 0 w 7634515"/>
                        <a:gd name="connsiteY6" fmla="*/ 798285 h 5283199"/>
                        <a:gd name="connsiteX0" fmla="*/ 0 w 7634515"/>
                        <a:gd name="connsiteY0" fmla="*/ 1088571 h 5573485"/>
                        <a:gd name="connsiteX1" fmla="*/ 7257143 w 7634515"/>
                        <a:gd name="connsiteY1" fmla="*/ 0 h 5573485"/>
                        <a:gd name="connsiteX2" fmla="*/ 7489372 w 7634515"/>
                        <a:gd name="connsiteY2" fmla="*/ 1364343 h 5573485"/>
                        <a:gd name="connsiteX3" fmla="*/ 7634515 w 7634515"/>
                        <a:gd name="connsiteY3" fmla="*/ 2569028 h 5573485"/>
                        <a:gd name="connsiteX4" fmla="*/ 4833256 w 7634515"/>
                        <a:gd name="connsiteY4" fmla="*/ 5573485 h 5573485"/>
                        <a:gd name="connsiteX5" fmla="*/ 4557487 w 7634515"/>
                        <a:gd name="connsiteY5" fmla="*/ 5486399 h 5573485"/>
                        <a:gd name="connsiteX6" fmla="*/ 0 w 7634515"/>
                        <a:gd name="connsiteY6" fmla="*/ 1088571 h 5573485"/>
                        <a:gd name="connsiteX0" fmla="*/ 0 w 7634515"/>
                        <a:gd name="connsiteY0" fmla="*/ 1088571 h 5573485"/>
                        <a:gd name="connsiteX1" fmla="*/ 5660571 w 7634515"/>
                        <a:gd name="connsiteY1" fmla="*/ 217715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110514 w 7634515"/>
                        <a:gd name="connsiteY1" fmla="*/ 740229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6037942 w 7634515"/>
                        <a:gd name="connsiteY1" fmla="*/ 754743 h 5573485"/>
                        <a:gd name="connsiteX2" fmla="*/ 7257143 w 7634515"/>
                        <a:gd name="connsiteY2" fmla="*/ 0 h 5573485"/>
                        <a:gd name="connsiteX3" fmla="*/ 7489372 w 7634515"/>
                        <a:gd name="connsiteY3" fmla="*/ 1364343 h 5573485"/>
                        <a:gd name="connsiteX4" fmla="*/ 7634515 w 7634515"/>
                        <a:gd name="connsiteY4" fmla="*/ 2569028 h 5573485"/>
                        <a:gd name="connsiteX5" fmla="*/ 4833256 w 7634515"/>
                        <a:gd name="connsiteY5" fmla="*/ 5573485 h 5573485"/>
                        <a:gd name="connsiteX6" fmla="*/ 4557487 w 7634515"/>
                        <a:gd name="connsiteY6" fmla="*/ 5486399 h 5573485"/>
                        <a:gd name="connsiteX7" fmla="*/ 0 w 7634515"/>
                        <a:gd name="connsiteY7" fmla="*/ 1088571 h 5573485"/>
                        <a:gd name="connsiteX0" fmla="*/ 0 w 7634515"/>
                        <a:gd name="connsiteY0" fmla="*/ 1088571 h 5573485"/>
                        <a:gd name="connsiteX1" fmla="*/ 3164114 w 7634515"/>
                        <a:gd name="connsiteY1" fmla="*/ 914401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34515"/>
                        <a:gd name="connsiteY0" fmla="*/ 1088571 h 5573485"/>
                        <a:gd name="connsiteX1" fmla="*/ 711199 w 7634515"/>
                        <a:gd name="connsiteY1" fmla="*/ 435430 h 5573485"/>
                        <a:gd name="connsiteX2" fmla="*/ 6037942 w 7634515"/>
                        <a:gd name="connsiteY2" fmla="*/ 754743 h 5573485"/>
                        <a:gd name="connsiteX3" fmla="*/ 7257143 w 7634515"/>
                        <a:gd name="connsiteY3" fmla="*/ 0 h 5573485"/>
                        <a:gd name="connsiteX4" fmla="*/ 7489372 w 7634515"/>
                        <a:gd name="connsiteY4" fmla="*/ 1364343 h 5573485"/>
                        <a:gd name="connsiteX5" fmla="*/ 7634515 w 7634515"/>
                        <a:gd name="connsiteY5" fmla="*/ 2569028 h 5573485"/>
                        <a:gd name="connsiteX6" fmla="*/ 4833256 w 7634515"/>
                        <a:gd name="connsiteY6" fmla="*/ 5573485 h 5573485"/>
                        <a:gd name="connsiteX7" fmla="*/ 4557487 w 7634515"/>
                        <a:gd name="connsiteY7" fmla="*/ 5486399 h 5573485"/>
                        <a:gd name="connsiteX8" fmla="*/ 0 w 7634515"/>
                        <a:gd name="connsiteY8" fmla="*/ 1088571 h 5573485"/>
                        <a:gd name="connsiteX0" fmla="*/ 0 w 7605486"/>
                        <a:gd name="connsiteY0" fmla="*/ 1074056 h 5573485"/>
                        <a:gd name="connsiteX1" fmla="*/ 682170 w 7605486"/>
                        <a:gd name="connsiteY1" fmla="*/ 435430 h 5573485"/>
                        <a:gd name="connsiteX2" fmla="*/ 6008913 w 7605486"/>
                        <a:gd name="connsiteY2" fmla="*/ 754743 h 5573485"/>
                        <a:gd name="connsiteX3" fmla="*/ 7228114 w 7605486"/>
                        <a:gd name="connsiteY3" fmla="*/ 0 h 5573485"/>
                        <a:gd name="connsiteX4" fmla="*/ 7460343 w 7605486"/>
                        <a:gd name="connsiteY4" fmla="*/ 1364343 h 5573485"/>
                        <a:gd name="connsiteX5" fmla="*/ 7605486 w 7605486"/>
                        <a:gd name="connsiteY5" fmla="*/ 2569028 h 5573485"/>
                        <a:gd name="connsiteX6" fmla="*/ 4804227 w 7605486"/>
                        <a:gd name="connsiteY6" fmla="*/ 5573485 h 5573485"/>
                        <a:gd name="connsiteX7" fmla="*/ 4528458 w 7605486"/>
                        <a:gd name="connsiteY7" fmla="*/ 5486399 h 5573485"/>
                        <a:gd name="connsiteX8" fmla="*/ 0 w 7605486"/>
                        <a:gd name="connsiteY8" fmla="*/ 1074056 h 5573485"/>
                        <a:gd name="connsiteX0" fmla="*/ 145217 w 7750703"/>
                        <a:gd name="connsiteY0" fmla="*/ 1074056 h 5573485"/>
                        <a:gd name="connsiteX1" fmla="*/ 827387 w 7750703"/>
                        <a:gd name="connsiteY1" fmla="*/ 435430 h 5573485"/>
                        <a:gd name="connsiteX2" fmla="*/ 6154130 w 7750703"/>
                        <a:gd name="connsiteY2" fmla="*/ 754743 h 5573485"/>
                        <a:gd name="connsiteX3" fmla="*/ 7373331 w 7750703"/>
                        <a:gd name="connsiteY3" fmla="*/ 0 h 5573485"/>
                        <a:gd name="connsiteX4" fmla="*/ 7605560 w 7750703"/>
                        <a:gd name="connsiteY4" fmla="*/ 1364343 h 5573485"/>
                        <a:gd name="connsiteX5" fmla="*/ 7750703 w 7750703"/>
                        <a:gd name="connsiteY5" fmla="*/ 2569028 h 5573485"/>
                        <a:gd name="connsiteX6" fmla="*/ 4949444 w 7750703"/>
                        <a:gd name="connsiteY6" fmla="*/ 5573485 h 5573485"/>
                        <a:gd name="connsiteX7" fmla="*/ 4673675 w 7750703"/>
                        <a:gd name="connsiteY7" fmla="*/ 5486399 h 5573485"/>
                        <a:gd name="connsiteX8" fmla="*/ 145217 w 7750703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6152189 w 7748762"/>
                        <a:gd name="connsiteY2" fmla="*/ 754743 h 5573485"/>
                        <a:gd name="connsiteX3" fmla="*/ 7371390 w 7748762"/>
                        <a:gd name="connsiteY3" fmla="*/ 0 h 5573485"/>
                        <a:gd name="connsiteX4" fmla="*/ 7603619 w 7748762"/>
                        <a:gd name="connsiteY4" fmla="*/ 1364343 h 5573485"/>
                        <a:gd name="connsiteX5" fmla="*/ 7748762 w 7748762"/>
                        <a:gd name="connsiteY5" fmla="*/ 2569028 h 5573485"/>
                        <a:gd name="connsiteX6" fmla="*/ 4947503 w 7748762"/>
                        <a:gd name="connsiteY6" fmla="*/ 5573485 h 5573485"/>
                        <a:gd name="connsiteX7" fmla="*/ 4671734 w 7748762"/>
                        <a:gd name="connsiteY7" fmla="*/ 5486399 h 5573485"/>
                        <a:gd name="connsiteX8" fmla="*/ 143276 w 7748762"/>
                        <a:gd name="connsiteY8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3365445 w 7748762"/>
                        <a:gd name="connsiteY2" fmla="*/ 566058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143276 w 7748762"/>
                        <a:gd name="connsiteY0" fmla="*/ 1074056 h 5573485"/>
                        <a:gd name="connsiteX1" fmla="*/ 825446 w 7748762"/>
                        <a:gd name="connsiteY1" fmla="*/ 435430 h 5573485"/>
                        <a:gd name="connsiteX2" fmla="*/ 2494588 w 7748762"/>
                        <a:gd name="connsiteY2" fmla="*/ 2249715 h 5573485"/>
                        <a:gd name="connsiteX3" fmla="*/ 6152189 w 7748762"/>
                        <a:gd name="connsiteY3" fmla="*/ 754743 h 5573485"/>
                        <a:gd name="connsiteX4" fmla="*/ 7371390 w 7748762"/>
                        <a:gd name="connsiteY4" fmla="*/ 0 h 5573485"/>
                        <a:gd name="connsiteX5" fmla="*/ 7603619 w 7748762"/>
                        <a:gd name="connsiteY5" fmla="*/ 1364343 h 5573485"/>
                        <a:gd name="connsiteX6" fmla="*/ 7748762 w 7748762"/>
                        <a:gd name="connsiteY6" fmla="*/ 2569028 h 5573485"/>
                        <a:gd name="connsiteX7" fmla="*/ 4947503 w 7748762"/>
                        <a:gd name="connsiteY7" fmla="*/ 5573485 h 5573485"/>
                        <a:gd name="connsiteX8" fmla="*/ 4671734 w 7748762"/>
                        <a:gd name="connsiteY8" fmla="*/ 5486399 h 5573485"/>
                        <a:gd name="connsiteX9" fmla="*/ 143276 w 7748762"/>
                        <a:gd name="connsiteY9" fmla="*/ 1074056 h 5573485"/>
                        <a:gd name="connsiteX0" fmla="*/ 225462 w 7830948"/>
                        <a:gd name="connsiteY0" fmla="*/ 1074056 h 5573485"/>
                        <a:gd name="connsiteX1" fmla="*/ 530261 w 7830948"/>
                        <a:gd name="connsiteY1" fmla="*/ 595087 h 5573485"/>
                        <a:gd name="connsiteX2" fmla="*/ 2576774 w 7830948"/>
                        <a:gd name="connsiteY2" fmla="*/ 2249715 h 5573485"/>
                        <a:gd name="connsiteX3" fmla="*/ 6234375 w 7830948"/>
                        <a:gd name="connsiteY3" fmla="*/ 754743 h 5573485"/>
                        <a:gd name="connsiteX4" fmla="*/ 7453576 w 7830948"/>
                        <a:gd name="connsiteY4" fmla="*/ 0 h 5573485"/>
                        <a:gd name="connsiteX5" fmla="*/ 7685805 w 7830948"/>
                        <a:gd name="connsiteY5" fmla="*/ 1364343 h 5573485"/>
                        <a:gd name="connsiteX6" fmla="*/ 7830948 w 7830948"/>
                        <a:gd name="connsiteY6" fmla="*/ 2569028 h 5573485"/>
                        <a:gd name="connsiteX7" fmla="*/ 5029689 w 7830948"/>
                        <a:gd name="connsiteY7" fmla="*/ 5573485 h 5573485"/>
                        <a:gd name="connsiteX8" fmla="*/ 4753920 w 7830948"/>
                        <a:gd name="connsiteY8" fmla="*/ 5486399 h 5573485"/>
                        <a:gd name="connsiteX9" fmla="*/ 225462 w 7830948"/>
                        <a:gd name="connsiteY9" fmla="*/ 1074056 h 5573485"/>
                        <a:gd name="connsiteX0" fmla="*/ 154662 w 7760148"/>
                        <a:gd name="connsiteY0" fmla="*/ 1074056 h 5573485"/>
                        <a:gd name="connsiteX1" fmla="*/ 764261 w 7760148"/>
                        <a:gd name="connsiteY1" fmla="*/ 391887 h 5573485"/>
                        <a:gd name="connsiteX2" fmla="*/ 2505974 w 7760148"/>
                        <a:gd name="connsiteY2" fmla="*/ 2249715 h 5573485"/>
                        <a:gd name="connsiteX3" fmla="*/ 6163575 w 7760148"/>
                        <a:gd name="connsiteY3" fmla="*/ 754743 h 5573485"/>
                        <a:gd name="connsiteX4" fmla="*/ 7382776 w 7760148"/>
                        <a:gd name="connsiteY4" fmla="*/ 0 h 5573485"/>
                        <a:gd name="connsiteX5" fmla="*/ 7615005 w 7760148"/>
                        <a:gd name="connsiteY5" fmla="*/ 1364343 h 5573485"/>
                        <a:gd name="connsiteX6" fmla="*/ 7760148 w 7760148"/>
                        <a:gd name="connsiteY6" fmla="*/ 2569028 h 5573485"/>
                        <a:gd name="connsiteX7" fmla="*/ 4958889 w 7760148"/>
                        <a:gd name="connsiteY7" fmla="*/ 5573485 h 5573485"/>
                        <a:gd name="connsiteX8" fmla="*/ 4683120 w 7760148"/>
                        <a:gd name="connsiteY8" fmla="*/ 5486399 h 5573485"/>
                        <a:gd name="connsiteX9" fmla="*/ 154662 w 7760148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497606 w 7751780"/>
                        <a:gd name="connsiteY2" fmla="*/ 2249715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6155207 w 7751780"/>
                        <a:gd name="connsiteY3" fmla="*/ 754743 h 5573485"/>
                        <a:gd name="connsiteX4" fmla="*/ 7374408 w 7751780"/>
                        <a:gd name="connsiteY4" fmla="*/ 0 h 5573485"/>
                        <a:gd name="connsiteX5" fmla="*/ 7606637 w 7751780"/>
                        <a:gd name="connsiteY5" fmla="*/ 1364343 h 5573485"/>
                        <a:gd name="connsiteX6" fmla="*/ 7751780 w 7751780"/>
                        <a:gd name="connsiteY6" fmla="*/ 2569028 h 5573485"/>
                        <a:gd name="connsiteX7" fmla="*/ 4950521 w 7751780"/>
                        <a:gd name="connsiteY7" fmla="*/ 5573485 h 5573485"/>
                        <a:gd name="connsiteX8" fmla="*/ 4674752 w 7751780"/>
                        <a:gd name="connsiteY8" fmla="*/ 5486399 h 5573485"/>
                        <a:gd name="connsiteX9" fmla="*/ 146294 w 7751780"/>
                        <a:gd name="connsiteY9" fmla="*/ 1074056 h 5573485"/>
                        <a:gd name="connsiteX0" fmla="*/ 146294 w 7751780"/>
                        <a:gd name="connsiteY0" fmla="*/ 1074056 h 5573485"/>
                        <a:gd name="connsiteX1" fmla="*/ 755893 w 7751780"/>
                        <a:gd name="connsiteY1" fmla="*/ 391887 h 5573485"/>
                        <a:gd name="connsiteX2" fmla="*/ 2584691 w 7751780"/>
                        <a:gd name="connsiteY2" fmla="*/ 2220687 h 5573485"/>
                        <a:gd name="connsiteX3" fmla="*/ 4094178 w 7751780"/>
                        <a:gd name="connsiteY3" fmla="*/ 1611086 h 5573485"/>
                        <a:gd name="connsiteX4" fmla="*/ 6155207 w 7751780"/>
                        <a:gd name="connsiteY4" fmla="*/ 754743 h 5573485"/>
                        <a:gd name="connsiteX5" fmla="*/ 7374408 w 7751780"/>
                        <a:gd name="connsiteY5" fmla="*/ 0 h 5573485"/>
                        <a:gd name="connsiteX6" fmla="*/ 7606637 w 7751780"/>
                        <a:gd name="connsiteY6" fmla="*/ 1364343 h 5573485"/>
                        <a:gd name="connsiteX7" fmla="*/ 7751780 w 7751780"/>
                        <a:gd name="connsiteY7" fmla="*/ 2569028 h 5573485"/>
                        <a:gd name="connsiteX8" fmla="*/ 4950521 w 7751780"/>
                        <a:gd name="connsiteY8" fmla="*/ 5573485 h 5573485"/>
                        <a:gd name="connsiteX9" fmla="*/ 4674752 w 7751780"/>
                        <a:gd name="connsiteY9" fmla="*/ 5486399 h 5573485"/>
                        <a:gd name="connsiteX10" fmla="*/ 146294 w 7751780"/>
                        <a:gd name="connsiteY10" fmla="*/ 1074056 h 5573485"/>
                        <a:gd name="connsiteX0" fmla="*/ 362859 w 7968345"/>
                        <a:gd name="connsiteY0" fmla="*/ 1944913 h 6444342"/>
                        <a:gd name="connsiteX1" fmla="*/ 972458 w 7968345"/>
                        <a:gd name="connsiteY1" fmla="*/ 1262744 h 6444342"/>
                        <a:gd name="connsiteX2" fmla="*/ 2801256 w 7968345"/>
                        <a:gd name="connsiteY2" fmla="*/ 3091544 h 6444342"/>
                        <a:gd name="connsiteX3" fmla="*/ 0 w 7968345"/>
                        <a:gd name="connsiteY3" fmla="*/ 0 h 6444342"/>
                        <a:gd name="connsiteX4" fmla="*/ 6371772 w 7968345"/>
                        <a:gd name="connsiteY4" fmla="*/ 1625600 h 6444342"/>
                        <a:gd name="connsiteX5" fmla="*/ 7590973 w 7968345"/>
                        <a:gd name="connsiteY5" fmla="*/ 870857 h 6444342"/>
                        <a:gd name="connsiteX6" fmla="*/ 7823202 w 7968345"/>
                        <a:gd name="connsiteY6" fmla="*/ 2235200 h 6444342"/>
                        <a:gd name="connsiteX7" fmla="*/ 7968345 w 7968345"/>
                        <a:gd name="connsiteY7" fmla="*/ 3439885 h 6444342"/>
                        <a:gd name="connsiteX8" fmla="*/ 5167086 w 7968345"/>
                        <a:gd name="connsiteY8" fmla="*/ 6444342 h 6444342"/>
                        <a:gd name="connsiteX9" fmla="*/ 4891317 w 7968345"/>
                        <a:gd name="connsiteY9" fmla="*/ 6357256 h 6444342"/>
                        <a:gd name="connsiteX10" fmla="*/ 362859 w 7968345"/>
                        <a:gd name="connsiteY10" fmla="*/ 1944913 h 6444342"/>
                        <a:gd name="connsiteX0" fmla="*/ 449944 w 8055430"/>
                        <a:gd name="connsiteY0" fmla="*/ 1857827 h 6357256"/>
                        <a:gd name="connsiteX1" fmla="*/ 1059543 w 8055430"/>
                        <a:gd name="connsiteY1" fmla="*/ 1175658 h 6357256"/>
                        <a:gd name="connsiteX2" fmla="*/ 2888341 w 8055430"/>
                        <a:gd name="connsiteY2" fmla="*/ 3004458 h 6357256"/>
                        <a:gd name="connsiteX3" fmla="*/ 0 w 8055430"/>
                        <a:gd name="connsiteY3" fmla="*/ 0 h 6357256"/>
                        <a:gd name="connsiteX4" fmla="*/ 6458857 w 8055430"/>
                        <a:gd name="connsiteY4" fmla="*/ 1538514 h 6357256"/>
                        <a:gd name="connsiteX5" fmla="*/ 7678058 w 8055430"/>
                        <a:gd name="connsiteY5" fmla="*/ 783771 h 6357256"/>
                        <a:gd name="connsiteX6" fmla="*/ 7910287 w 8055430"/>
                        <a:gd name="connsiteY6" fmla="*/ 2148114 h 6357256"/>
                        <a:gd name="connsiteX7" fmla="*/ 8055430 w 8055430"/>
                        <a:gd name="connsiteY7" fmla="*/ 3352799 h 6357256"/>
                        <a:gd name="connsiteX8" fmla="*/ 5254171 w 8055430"/>
                        <a:gd name="connsiteY8" fmla="*/ 6357256 h 6357256"/>
                        <a:gd name="connsiteX9" fmla="*/ 4978402 w 8055430"/>
                        <a:gd name="connsiteY9" fmla="*/ 6270170 h 6357256"/>
                        <a:gd name="connsiteX10" fmla="*/ 449944 w 8055430"/>
                        <a:gd name="connsiteY10" fmla="*/ 1857827 h 6357256"/>
                        <a:gd name="connsiteX0" fmla="*/ 406401 w 8011887"/>
                        <a:gd name="connsiteY0" fmla="*/ 1828799 h 6328228"/>
                        <a:gd name="connsiteX1" fmla="*/ 1016000 w 8011887"/>
                        <a:gd name="connsiteY1" fmla="*/ 1146630 h 6328228"/>
                        <a:gd name="connsiteX2" fmla="*/ 2844798 w 8011887"/>
                        <a:gd name="connsiteY2" fmla="*/ 2975430 h 6328228"/>
                        <a:gd name="connsiteX3" fmla="*/ 0 w 8011887"/>
                        <a:gd name="connsiteY3" fmla="*/ 0 h 6328228"/>
                        <a:gd name="connsiteX4" fmla="*/ 6415314 w 8011887"/>
                        <a:gd name="connsiteY4" fmla="*/ 1509486 h 6328228"/>
                        <a:gd name="connsiteX5" fmla="*/ 7634515 w 8011887"/>
                        <a:gd name="connsiteY5" fmla="*/ 754743 h 6328228"/>
                        <a:gd name="connsiteX6" fmla="*/ 7866744 w 8011887"/>
                        <a:gd name="connsiteY6" fmla="*/ 2119086 h 6328228"/>
                        <a:gd name="connsiteX7" fmla="*/ 8011887 w 8011887"/>
                        <a:gd name="connsiteY7" fmla="*/ 3323771 h 6328228"/>
                        <a:gd name="connsiteX8" fmla="*/ 5210628 w 8011887"/>
                        <a:gd name="connsiteY8" fmla="*/ 6328228 h 6328228"/>
                        <a:gd name="connsiteX9" fmla="*/ 4934859 w 8011887"/>
                        <a:gd name="connsiteY9" fmla="*/ 6241142 h 6328228"/>
                        <a:gd name="connsiteX10" fmla="*/ 406401 w 8011887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6429828 w 8026401"/>
                        <a:gd name="connsiteY4" fmla="*/ 1509486 h 6328228"/>
                        <a:gd name="connsiteX5" fmla="*/ 7649029 w 8026401"/>
                        <a:gd name="connsiteY5" fmla="*/ 754743 h 6328228"/>
                        <a:gd name="connsiteX6" fmla="*/ 7881258 w 8026401"/>
                        <a:gd name="connsiteY6" fmla="*/ 2119086 h 6328228"/>
                        <a:gd name="connsiteX7" fmla="*/ 8026401 w 8026401"/>
                        <a:gd name="connsiteY7" fmla="*/ 3323771 h 6328228"/>
                        <a:gd name="connsiteX8" fmla="*/ 5225142 w 8026401"/>
                        <a:gd name="connsiteY8" fmla="*/ 6328228 h 6328228"/>
                        <a:gd name="connsiteX9" fmla="*/ 4949373 w 8026401"/>
                        <a:gd name="connsiteY9" fmla="*/ 6241142 h 6328228"/>
                        <a:gd name="connsiteX10" fmla="*/ 420915 w 8026401"/>
                        <a:gd name="connsiteY10" fmla="*/ 1828799 h 6328228"/>
                        <a:gd name="connsiteX0" fmla="*/ 420915 w 8026401"/>
                        <a:gd name="connsiteY0" fmla="*/ 1828799 h 6328228"/>
                        <a:gd name="connsiteX1" fmla="*/ 1030514 w 8026401"/>
                        <a:gd name="connsiteY1" fmla="*/ 1146630 h 6328228"/>
                        <a:gd name="connsiteX2" fmla="*/ 2859312 w 8026401"/>
                        <a:gd name="connsiteY2" fmla="*/ 2975430 h 6328228"/>
                        <a:gd name="connsiteX3" fmla="*/ 0 w 8026401"/>
                        <a:gd name="connsiteY3" fmla="*/ 0 h 6328228"/>
                        <a:gd name="connsiteX4" fmla="*/ 1698171 w 8026401"/>
                        <a:gd name="connsiteY4" fmla="*/ 377372 h 6328228"/>
                        <a:gd name="connsiteX5" fmla="*/ 6429828 w 8026401"/>
                        <a:gd name="connsiteY5" fmla="*/ 1509486 h 6328228"/>
                        <a:gd name="connsiteX6" fmla="*/ 7649029 w 8026401"/>
                        <a:gd name="connsiteY6" fmla="*/ 754743 h 6328228"/>
                        <a:gd name="connsiteX7" fmla="*/ 7881258 w 8026401"/>
                        <a:gd name="connsiteY7" fmla="*/ 2119086 h 6328228"/>
                        <a:gd name="connsiteX8" fmla="*/ 8026401 w 8026401"/>
                        <a:gd name="connsiteY8" fmla="*/ 3323771 h 6328228"/>
                        <a:gd name="connsiteX9" fmla="*/ 5225142 w 8026401"/>
                        <a:gd name="connsiteY9" fmla="*/ 6328228 h 6328228"/>
                        <a:gd name="connsiteX10" fmla="*/ 4949373 w 8026401"/>
                        <a:gd name="connsiteY10" fmla="*/ 6241142 h 6328228"/>
                        <a:gd name="connsiteX11" fmla="*/ 420915 w 8026401"/>
                        <a:gd name="connsiteY11" fmla="*/ 1828799 h 6328228"/>
                        <a:gd name="connsiteX0" fmla="*/ 420915 w 8026401"/>
                        <a:gd name="connsiteY0" fmla="*/ 2539998 h 7039427"/>
                        <a:gd name="connsiteX1" fmla="*/ 1030514 w 8026401"/>
                        <a:gd name="connsiteY1" fmla="*/ 1857829 h 7039427"/>
                        <a:gd name="connsiteX2" fmla="*/ 2859312 w 8026401"/>
                        <a:gd name="connsiteY2" fmla="*/ 3686629 h 7039427"/>
                        <a:gd name="connsiteX3" fmla="*/ 0 w 8026401"/>
                        <a:gd name="connsiteY3" fmla="*/ 711199 h 7039427"/>
                        <a:gd name="connsiteX4" fmla="*/ 899885 w 8026401"/>
                        <a:gd name="connsiteY4" fmla="*/ 0 h 7039427"/>
                        <a:gd name="connsiteX5" fmla="*/ 6429828 w 8026401"/>
                        <a:gd name="connsiteY5" fmla="*/ 2220685 h 7039427"/>
                        <a:gd name="connsiteX6" fmla="*/ 7649029 w 8026401"/>
                        <a:gd name="connsiteY6" fmla="*/ 1465942 h 7039427"/>
                        <a:gd name="connsiteX7" fmla="*/ 7881258 w 8026401"/>
                        <a:gd name="connsiteY7" fmla="*/ 2830285 h 7039427"/>
                        <a:gd name="connsiteX8" fmla="*/ 8026401 w 8026401"/>
                        <a:gd name="connsiteY8" fmla="*/ 4034970 h 7039427"/>
                        <a:gd name="connsiteX9" fmla="*/ 5225142 w 8026401"/>
                        <a:gd name="connsiteY9" fmla="*/ 7039427 h 7039427"/>
                        <a:gd name="connsiteX10" fmla="*/ 4949373 w 8026401"/>
                        <a:gd name="connsiteY10" fmla="*/ 6952341 h 7039427"/>
                        <a:gd name="connsiteX11" fmla="*/ 420915 w 8026401"/>
                        <a:gd name="connsiteY11" fmla="*/ 2539998 h 7039427"/>
                        <a:gd name="connsiteX0" fmla="*/ 420915 w 8026401"/>
                        <a:gd name="connsiteY0" fmla="*/ 2665438 h 7164867"/>
                        <a:gd name="connsiteX1" fmla="*/ 1030514 w 8026401"/>
                        <a:gd name="connsiteY1" fmla="*/ 1983269 h 7164867"/>
                        <a:gd name="connsiteX2" fmla="*/ 2859312 w 8026401"/>
                        <a:gd name="connsiteY2" fmla="*/ 3812069 h 7164867"/>
                        <a:gd name="connsiteX3" fmla="*/ 0 w 8026401"/>
                        <a:gd name="connsiteY3" fmla="*/ 836639 h 7164867"/>
                        <a:gd name="connsiteX4" fmla="*/ 899885 w 8026401"/>
                        <a:gd name="connsiteY4" fmla="*/ 125440 h 7164867"/>
                        <a:gd name="connsiteX5" fmla="*/ 6429828 w 8026401"/>
                        <a:gd name="connsiteY5" fmla="*/ 2346125 h 7164867"/>
                        <a:gd name="connsiteX6" fmla="*/ 7649029 w 8026401"/>
                        <a:gd name="connsiteY6" fmla="*/ 1591382 h 7164867"/>
                        <a:gd name="connsiteX7" fmla="*/ 7881258 w 8026401"/>
                        <a:gd name="connsiteY7" fmla="*/ 2955725 h 7164867"/>
                        <a:gd name="connsiteX8" fmla="*/ 8026401 w 8026401"/>
                        <a:gd name="connsiteY8" fmla="*/ 4160410 h 7164867"/>
                        <a:gd name="connsiteX9" fmla="*/ 5225142 w 8026401"/>
                        <a:gd name="connsiteY9" fmla="*/ 7164867 h 7164867"/>
                        <a:gd name="connsiteX10" fmla="*/ 4949373 w 8026401"/>
                        <a:gd name="connsiteY10" fmla="*/ 7077781 h 7164867"/>
                        <a:gd name="connsiteX11" fmla="*/ 420915 w 8026401"/>
                        <a:gd name="connsiteY11" fmla="*/ 2665438 h 7164867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6543851 w 8140424"/>
                        <a:gd name="connsiteY5" fmla="*/ 2398901 h 7217643"/>
                        <a:gd name="connsiteX6" fmla="*/ 7763052 w 8140424"/>
                        <a:gd name="connsiteY6" fmla="*/ 1644158 h 7217643"/>
                        <a:gd name="connsiteX7" fmla="*/ 7995281 w 8140424"/>
                        <a:gd name="connsiteY7" fmla="*/ 3008501 h 7217643"/>
                        <a:gd name="connsiteX8" fmla="*/ 8140424 w 8140424"/>
                        <a:gd name="connsiteY8" fmla="*/ 4213186 h 7217643"/>
                        <a:gd name="connsiteX9" fmla="*/ 5339165 w 8140424"/>
                        <a:gd name="connsiteY9" fmla="*/ 7217643 h 7217643"/>
                        <a:gd name="connsiteX10" fmla="*/ 5063396 w 8140424"/>
                        <a:gd name="connsiteY10" fmla="*/ 7130557 h 7217643"/>
                        <a:gd name="connsiteX11" fmla="*/ 534938 w 8140424"/>
                        <a:gd name="connsiteY11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510366 w 8140424"/>
                        <a:gd name="connsiteY5" fmla="*/ 1194217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379737 w 8140424"/>
                        <a:gd name="connsiteY5" fmla="*/ 2631131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6543851 w 8140424"/>
                        <a:gd name="connsiteY6" fmla="*/ 2398901 h 7217643"/>
                        <a:gd name="connsiteX7" fmla="*/ 7763052 w 8140424"/>
                        <a:gd name="connsiteY7" fmla="*/ 1644158 h 7217643"/>
                        <a:gd name="connsiteX8" fmla="*/ 7995281 w 8140424"/>
                        <a:gd name="connsiteY8" fmla="*/ 3008501 h 7217643"/>
                        <a:gd name="connsiteX9" fmla="*/ 8140424 w 8140424"/>
                        <a:gd name="connsiteY9" fmla="*/ 4213186 h 7217643"/>
                        <a:gd name="connsiteX10" fmla="*/ 5339165 w 8140424"/>
                        <a:gd name="connsiteY10" fmla="*/ 7217643 h 7217643"/>
                        <a:gd name="connsiteX11" fmla="*/ 5063396 w 8140424"/>
                        <a:gd name="connsiteY11" fmla="*/ 7130557 h 7217643"/>
                        <a:gd name="connsiteX12" fmla="*/ 534938 w 8140424"/>
                        <a:gd name="connsiteY12" fmla="*/ 2718214 h 7217643"/>
                        <a:gd name="connsiteX0" fmla="*/ 534938 w 8140424"/>
                        <a:gd name="connsiteY0" fmla="*/ 2718214 h 7217643"/>
                        <a:gd name="connsiteX1" fmla="*/ 1144537 w 8140424"/>
                        <a:gd name="connsiteY1" fmla="*/ 2036045 h 7217643"/>
                        <a:gd name="connsiteX2" fmla="*/ 2973335 w 8140424"/>
                        <a:gd name="connsiteY2" fmla="*/ 3864845 h 7217643"/>
                        <a:gd name="connsiteX3" fmla="*/ 114023 w 8140424"/>
                        <a:gd name="connsiteY3" fmla="*/ 889415 h 7217643"/>
                        <a:gd name="connsiteX4" fmla="*/ 1013908 w 8140424"/>
                        <a:gd name="connsiteY4" fmla="*/ 178216 h 7217643"/>
                        <a:gd name="connsiteX5" fmla="*/ 3437794 w 8140424"/>
                        <a:gd name="connsiteY5" fmla="*/ 2616616 h 7217643"/>
                        <a:gd name="connsiteX6" fmla="*/ 4932766 w 8140424"/>
                        <a:gd name="connsiteY6" fmla="*/ 2471474 h 7217643"/>
                        <a:gd name="connsiteX7" fmla="*/ 6543851 w 8140424"/>
                        <a:gd name="connsiteY7" fmla="*/ 2398901 h 7217643"/>
                        <a:gd name="connsiteX8" fmla="*/ 7763052 w 8140424"/>
                        <a:gd name="connsiteY8" fmla="*/ 1644158 h 7217643"/>
                        <a:gd name="connsiteX9" fmla="*/ 7995281 w 8140424"/>
                        <a:gd name="connsiteY9" fmla="*/ 3008501 h 7217643"/>
                        <a:gd name="connsiteX10" fmla="*/ 8140424 w 8140424"/>
                        <a:gd name="connsiteY10" fmla="*/ 4213186 h 7217643"/>
                        <a:gd name="connsiteX11" fmla="*/ 5339165 w 8140424"/>
                        <a:gd name="connsiteY11" fmla="*/ 7217643 h 7217643"/>
                        <a:gd name="connsiteX12" fmla="*/ 5063396 w 8140424"/>
                        <a:gd name="connsiteY12" fmla="*/ 7130557 h 7217643"/>
                        <a:gd name="connsiteX13" fmla="*/ 534938 w 8140424"/>
                        <a:gd name="connsiteY13" fmla="*/ 2718214 h 7217643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6543851 w 8140424"/>
                        <a:gd name="connsiteY7" fmla="*/ 2539999 h 7358741"/>
                        <a:gd name="connsiteX8" fmla="*/ 7763052 w 8140424"/>
                        <a:gd name="connsiteY8" fmla="*/ 1785256 h 7358741"/>
                        <a:gd name="connsiteX9" fmla="*/ 7995281 w 8140424"/>
                        <a:gd name="connsiteY9" fmla="*/ 3149599 h 7358741"/>
                        <a:gd name="connsiteX10" fmla="*/ 8140424 w 8140424"/>
                        <a:gd name="connsiteY10" fmla="*/ 4354284 h 7358741"/>
                        <a:gd name="connsiteX11" fmla="*/ 5339165 w 8140424"/>
                        <a:gd name="connsiteY11" fmla="*/ 7358741 h 7358741"/>
                        <a:gd name="connsiteX12" fmla="*/ 5063396 w 8140424"/>
                        <a:gd name="connsiteY12" fmla="*/ 7271655 h 7358741"/>
                        <a:gd name="connsiteX13" fmla="*/ 534938 w 8140424"/>
                        <a:gd name="connsiteY13" fmla="*/ 2859312 h 7358741"/>
                        <a:gd name="connsiteX0" fmla="*/ 534938 w 8140424"/>
                        <a:gd name="connsiteY0" fmla="*/ 2859312 h 7358741"/>
                        <a:gd name="connsiteX1" fmla="*/ 1144537 w 8140424"/>
                        <a:gd name="connsiteY1" fmla="*/ 2177143 h 7358741"/>
                        <a:gd name="connsiteX2" fmla="*/ 2973335 w 8140424"/>
                        <a:gd name="connsiteY2" fmla="*/ 4005943 h 7358741"/>
                        <a:gd name="connsiteX3" fmla="*/ 114023 w 8140424"/>
                        <a:gd name="connsiteY3" fmla="*/ 1030513 h 7358741"/>
                        <a:gd name="connsiteX4" fmla="*/ 1013908 w 8140424"/>
                        <a:gd name="connsiteY4" fmla="*/ 319314 h 7358741"/>
                        <a:gd name="connsiteX5" fmla="*/ 3437794 w 8140424"/>
                        <a:gd name="connsiteY5" fmla="*/ 2757714 h 7358741"/>
                        <a:gd name="connsiteX6" fmla="*/ 723623 w 8140424"/>
                        <a:gd name="connsiteY6" fmla="*/ 0 h 7358741"/>
                        <a:gd name="connsiteX7" fmla="*/ 3713566 w 8140424"/>
                        <a:gd name="connsiteY7" fmla="*/ 1291772 h 7358741"/>
                        <a:gd name="connsiteX8" fmla="*/ 6543851 w 8140424"/>
                        <a:gd name="connsiteY8" fmla="*/ 2539999 h 7358741"/>
                        <a:gd name="connsiteX9" fmla="*/ 7763052 w 8140424"/>
                        <a:gd name="connsiteY9" fmla="*/ 1785256 h 7358741"/>
                        <a:gd name="connsiteX10" fmla="*/ 7995281 w 8140424"/>
                        <a:gd name="connsiteY10" fmla="*/ 3149599 h 7358741"/>
                        <a:gd name="connsiteX11" fmla="*/ 8140424 w 8140424"/>
                        <a:gd name="connsiteY11" fmla="*/ 4354284 h 7358741"/>
                        <a:gd name="connsiteX12" fmla="*/ 5339165 w 8140424"/>
                        <a:gd name="connsiteY12" fmla="*/ 7358741 h 7358741"/>
                        <a:gd name="connsiteX13" fmla="*/ 5063396 w 8140424"/>
                        <a:gd name="connsiteY13" fmla="*/ 7271655 h 7358741"/>
                        <a:gd name="connsiteX14" fmla="*/ 534938 w 8140424"/>
                        <a:gd name="connsiteY14" fmla="*/ 2859312 h 7358741"/>
                        <a:gd name="connsiteX0" fmla="*/ 534938 w 8140424"/>
                        <a:gd name="connsiteY0" fmla="*/ 3555997 h 8055426"/>
                        <a:gd name="connsiteX1" fmla="*/ 1144537 w 8140424"/>
                        <a:gd name="connsiteY1" fmla="*/ 2873828 h 8055426"/>
                        <a:gd name="connsiteX2" fmla="*/ 2973335 w 8140424"/>
                        <a:gd name="connsiteY2" fmla="*/ 4702628 h 8055426"/>
                        <a:gd name="connsiteX3" fmla="*/ 114023 w 8140424"/>
                        <a:gd name="connsiteY3" fmla="*/ 1727198 h 8055426"/>
                        <a:gd name="connsiteX4" fmla="*/ 1013908 w 8140424"/>
                        <a:gd name="connsiteY4" fmla="*/ 1015999 h 8055426"/>
                        <a:gd name="connsiteX5" fmla="*/ 3437794 w 8140424"/>
                        <a:gd name="connsiteY5" fmla="*/ 3454399 h 8055426"/>
                        <a:gd name="connsiteX6" fmla="*/ 723623 w 8140424"/>
                        <a:gd name="connsiteY6" fmla="*/ 696685 h 8055426"/>
                        <a:gd name="connsiteX7" fmla="*/ 1696080 w 8140424"/>
                        <a:gd name="connsiteY7" fmla="*/ 0 h 8055426"/>
                        <a:gd name="connsiteX8" fmla="*/ 6543851 w 8140424"/>
                        <a:gd name="connsiteY8" fmla="*/ 3236684 h 8055426"/>
                        <a:gd name="connsiteX9" fmla="*/ 7763052 w 8140424"/>
                        <a:gd name="connsiteY9" fmla="*/ 2481941 h 8055426"/>
                        <a:gd name="connsiteX10" fmla="*/ 7995281 w 8140424"/>
                        <a:gd name="connsiteY10" fmla="*/ 3846284 h 8055426"/>
                        <a:gd name="connsiteX11" fmla="*/ 8140424 w 8140424"/>
                        <a:gd name="connsiteY11" fmla="*/ 5050969 h 8055426"/>
                        <a:gd name="connsiteX12" fmla="*/ 5339165 w 8140424"/>
                        <a:gd name="connsiteY12" fmla="*/ 8055426 h 8055426"/>
                        <a:gd name="connsiteX13" fmla="*/ 5063396 w 8140424"/>
                        <a:gd name="connsiteY13" fmla="*/ 7968340 h 8055426"/>
                        <a:gd name="connsiteX14" fmla="*/ 534938 w 8140424"/>
                        <a:gd name="connsiteY14" fmla="*/ 3555997 h 805542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696080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662537 h 8161966"/>
                        <a:gd name="connsiteX1" fmla="*/ 1144537 w 8140424"/>
                        <a:gd name="connsiteY1" fmla="*/ 2980368 h 8161966"/>
                        <a:gd name="connsiteX2" fmla="*/ 2973335 w 8140424"/>
                        <a:gd name="connsiteY2" fmla="*/ 4809168 h 8161966"/>
                        <a:gd name="connsiteX3" fmla="*/ 114023 w 8140424"/>
                        <a:gd name="connsiteY3" fmla="*/ 1833738 h 8161966"/>
                        <a:gd name="connsiteX4" fmla="*/ 1013908 w 8140424"/>
                        <a:gd name="connsiteY4" fmla="*/ 1122539 h 8161966"/>
                        <a:gd name="connsiteX5" fmla="*/ 3437794 w 8140424"/>
                        <a:gd name="connsiteY5" fmla="*/ 3560939 h 8161966"/>
                        <a:gd name="connsiteX6" fmla="*/ 723623 w 8140424"/>
                        <a:gd name="connsiteY6" fmla="*/ 803225 h 8161966"/>
                        <a:gd name="connsiteX7" fmla="*/ 1725109 w 8140424"/>
                        <a:gd name="connsiteY7" fmla="*/ 106540 h 8161966"/>
                        <a:gd name="connsiteX8" fmla="*/ 6543851 w 8140424"/>
                        <a:gd name="connsiteY8" fmla="*/ 3343224 h 8161966"/>
                        <a:gd name="connsiteX9" fmla="*/ 7763052 w 8140424"/>
                        <a:gd name="connsiteY9" fmla="*/ 2588481 h 8161966"/>
                        <a:gd name="connsiteX10" fmla="*/ 7995281 w 8140424"/>
                        <a:gd name="connsiteY10" fmla="*/ 3952824 h 8161966"/>
                        <a:gd name="connsiteX11" fmla="*/ 8140424 w 8140424"/>
                        <a:gd name="connsiteY11" fmla="*/ 5157509 h 8161966"/>
                        <a:gd name="connsiteX12" fmla="*/ 5339165 w 8140424"/>
                        <a:gd name="connsiteY12" fmla="*/ 8161966 h 8161966"/>
                        <a:gd name="connsiteX13" fmla="*/ 5063396 w 8140424"/>
                        <a:gd name="connsiteY13" fmla="*/ 8074880 h 8161966"/>
                        <a:gd name="connsiteX14" fmla="*/ 534938 w 8140424"/>
                        <a:gd name="connsiteY14" fmla="*/ 3662537 h 8161966"/>
                        <a:gd name="connsiteX0" fmla="*/ 534938 w 8140424"/>
                        <a:gd name="connsiteY0" fmla="*/ 3722591 h 8222020"/>
                        <a:gd name="connsiteX1" fmla="*/ 1144537 w 8140424"/>
                        <a:gd name="connsiteY1" fmla="*/ 3040422 h 8222020"/>
                        <a:gd name="connsiteX2" fmla="*/ 2973335 w 8140424"/>
                        <a:gd name="connsiteY2" fmla="*/ 4869222 h 8222020"/>
                        <a:gd name="connsiteX3" fmla="*/ 114023 w 8140424"/>
                        <a:gd name="connsiteY3" fmla="*/ 1893792 h 8222020"/>
                        <a:gd name="connsiteX4" fmla="*/ 1013908 w 8140424"/>
                        <a:gd name="connsiteY4" fmla="*/ 1182593 h 8222020"/>
                        <a:gd name="connsiteX5" fmla="*/ 3437794 w 8140424"/>
                        <a:gd name="connsiteY5" fmla="*/ 3620993 h 8222020"/>
                        <a:gd name="connsiteX6" fmla="*/ 723623 w 8140424"/>
                        <a:gd name="connsiteY6" fmla="*/ 863279 h 8222020"/>
                        <a:gd name="connsiteX7" fmla="*/ 1725109 w 8140424"/>
                        <a:gd name="connsiteY7" fmla="*/ 166594 h 8222020"/>
                        <a:gd name="connsiteX8" fmla="*/ 6543851 w 8140424"/>
                        <a:gd name="connsiteY8" fmla="*/ 3403278 h 8222020"/>
                        <a:gd name="connsiteX9" fmla="*/ 7763052 w 8140424"/>
                        <a:gd name="connsiteY9" fmla="*/ 2648535 h 8222020"/>
                        <a:gd name="connsiteX10" fmla="*/ 7995281 w 8140424"/>
                        <a:gd name="connsiteY10" fmla="*/ 4012878 h 8222020"/>
                        <a:gd name="connsiteX11" fmla="*/ 8140424 w 8140424"/>
                        <a:gd name="connsiteY11" fmla="*/ 5217563 h 8222020"/>
                        <a:gd name="connsiteX12" fmla="*/ 5339165 w 8140424"/>
                        <a:gd name="connsiteY12" fmla="*/ 8222020 h 8222020"/>
                        <a:gd name="connsiteX13" fmla="*/ 5063396 w 8140424"/>
                        <a:gd name="connsiteY13" fmla="*/ 8134934 h 8222020"/>
                        <a:gd name="connsiteX14" fmla="*/ 534938 w 8140424"/>
                        <a:gd name="connsiteY14" fmla="*/ 3722591 h 822202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6543851 w 8140424"/>
                        <a:gd name="connsiteY8" fmla="*/ 3428628 h 8247370"/>
                        <a:gd name="connsiteX9" fmla="*/ 7763052 w 8140424"/>
                        <a:gd name="connsiteY9" fmla="*/ 2673885 h 8247370"/>
                        <a:gd name="connsiteX10" fmla="*/ 7995281 w 8140424"/>
                        <a:gd name="connsiteY10" fmla="*/ 4038228 h 8247370"/>
                        <a:gd name="connsiteX11" fmla="*/ 8140424 w 8140424"/>
                        <a:gd name="connsiteY11" fmla="*/ 5242913 h 8247370"/>
                        <a:gd name="connsiteX12" fmla="*/ 5339165 w 8140424"/>
                        <a:gd name="connsiteY12" fmla="*/ 8247370 h 8247370"/>
                        <a:gd name="connsiteX13" fmla="*/ 5063396 w 8140424"/>
                        <a:gd name="connsiteY13" fmla="*/ 8160284 h 8247370"/>
                        <a:gd name="connsiteX14" fmla="*/ 534938 w 8140424"/>
                        <a:gd name="connsiteY14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3931280 w 8140424"/>
                        <a:gd name="connsiteY8" fmla="*/ 1672401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6543851 w 8140424"/>
                        <a:gd name="connsiteY9" fmla="*/ 3428628 h 8247370"/>
                        <a:gd name="connsiteX10" fmla="*/ 7763052 w 8140424"/>
                        <a:gd name="connsiteY10" fmla="*/ 2673885 h 8247370"/>
                        <a:gd name="connsiteX11" fmla="*/ 7995281 w 8140424"/>
                        <a:gd name="connsiteY11" fmla="*/ 4038228 h 8247370"/>
                        <a:gd name="connsiteX12" fmla="*/ 8140424 w 8140424"/>
                        <a:gd name="connsiteY12" fmla="*/ 5242913 h 8247370"/>
                        <a:gd name="connsiteX13" fmla="*/ 5339165 w 8140424"/>
                        <a:gd name="connsiteY13" fmla="*/ 8247370 h 8247370"/>
                        <a:gd name="connsiteX14" fmla="*/ 5063396 w 8140424"/>
                        <a:gd name="connsiteY14" fmla="*/ 8160284 h 8247370"/>
                        <a:gd name="connsiteX15" fmla="*/ 534938 w 8140424"/>
                        <a:gd name="connsiteY15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5847166 w 8140424"/>
                        <a:gd name="connsiteY9" fmla="*/ 3196401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058937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6543851 w 8140424"/>
                        <a:gd name="connsiteY10" fmla="*/ 3428628 h 8247370"/>
                        <a:gd name="connsiteX11" fmla="*/ 7763052 w 8140424"/>
                        <a:gd name="connsiteY11" fmla="*/ 2673885 h 8247370"/>
                        <a:gd name="connsiteX12" fmla="*/ 7995281 w 8140424"/>
                        <a:gd name="connsiteY12" fmla="*/ 4038228 h 8247370"/>
                        <a:gd name="connsiteX13" fmla="*/ 8140424 w 8140424"/>
                        <a:gd name="connsiteY13" fmla="*/ 5242913 h 8247370"/>
                        <a:gd name="connsiteX14" fmla="*/ 5339165 w 8140424"/>
                        <a:gd name="connsiteY14" fmla="*/ 8247370 h 8247370"/>
                        <a:gd name="connsiteX15" fmla="*/ 5063396 w 8140424"/>
                        <a:gd name="connsiteY15" fmla="*/ 8160284 h 8247370"/>
                        <a:gd name="connsiteX16" fmla="*/ 534938 w 8140424"/>
                        <a:gd name="connsiteY16" fmla="*/ 3747941 h 8247370"/>
                        <a:gd name="connsiteX0" fmla="*/ 534938 w 8140424"/>
                        <a:gd name="connsiteY0" fmla="*/ 3747941 h 8247370"/>
                        <a:gd name="connsiteX1" fmla="*/ 1144537 w 8140424"/>
                        <a:gd name="connsiteY1" fmla="*/ 3065772 h 8247370"/>
                        <a:gd name="connsiteX2" fmla="*/ 2973335 w 8140424"/>
                        <a:gd name="connsiteY2" fmla="*/ 4894572 h 8247370"/>
                        <a:gd name="connsiteX3" fmla="*/ 114023 w 8140424"/>
                        <a:gd name="connsiteY3" fmla="*/ 1919142 h 8247370"/>
                        <a:gd name="connsiteX4" fmla="*/ 1013908 w 8140424"/>
                        <a:gd name="connsiteY4" fmla="*/ 1207943 h 8247370"/>
                        <a:gd name="connsiteX5" fmla="*/ 3437794 w 8140424"/>
                        <a:gd name="connsiteY5" fmla="*/ 3646343 h 8247370"/>
                        <a:gd name="connsiteX6" fmla="*/ 723623 w 8140424"/>
                        <a:gd name="connsiteY6" fmla="*/ 888629 h 8247370"/>
                        <a:gd name="connsiteX7" fmla="*/ 1725109 w 8140424"/>
                        <a:gd name="connsiteY7" fmla="*/ 191944 h 8247370"/>
                        <a:gd name="connsiteX8" fmla="*/ 4090938 w 8140424"/>
                        <a:gd name="connsiteY8" fmla="*/ 2673887 h 8247370"/>
                        <a:gd name="connsiteX9" fmla="*/ 2102480 w 8140424"/>
                        <a:gd name="connsiteY9" fmla="*/ 540287 h 8247370"/>
                        <a:gd name="connsiteX10" fmla="*/ 3887737 w 8140424"/>
                        <a:gd name="connsiteY10" fmla="*/ 1730458 h 8247370"/>
                        <a:gd name="connsiteX11" fmla="*/ 6543851 w 8140424"/>
                        <a:gd name="connsiteY11" fmla="*/ 3428628 h 8247370"/>
                        <a:gd name="connsiteX12" fmla="*/ 7763052 w 8140424"/>
                        <a:gd name="connsiteY12" fmla="*/ 2673885 h 8247370"/>
                        <a:gd name="connsiteX13" fmla="*/ 7995281 w 8140424"/>
                        <a:gd name="connsiteY13" fmla="*/ 4038228 h 8247370"/>
                        <a:gd name="connsiteX14" fmla="*/ 8140424 w 8140424"/>
                        <a:gd name="connsiteY14" fmla="*/ 5242913 h 8247370"/>
                        <a:gd name="connsiteX15" fmla="*/ 5339165 w 8140424"/>
                        <a:gd name="connsiteY15" fmla="*/ 8247370 h 8247370"/>
                        <a:gd name="connsiteX16" fmla="*/ 5063396 w 8140424"/>
                        <a:gd name="connsiteY16" fmla="*/ 8160284 h 8247370"/>
                        <a:gd name="connsiteX17" fmla="*/ 534938 w 8140424"/>
                        <a:gd name="connsiteY17" fmla="*/ 3747941 h 824737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75052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3773711 h 8273140"/>
                        <a:gd name="connsiteX1" fmla="*/ 1144537 w 8140424"/>
                        <a:gd name="connsiteY1" fmla="*/ 3091542 h 8273140"/>
                        <a:gd name="connsiteX2" fmla="*/ 2973335 w 8140424"/>
                        <a:gd name="connsiteY2" fmla="*/ 4920342 h 8273140"/>
                        <a:gd name="connsiteX3" fmla="*/ 114023 w 8140424"/>
                        <a:gd name="connsiteY3" fmla="*/ 1944912 h 8273140"/>
                        <a:gd name="connsiteX4" fmla="*/ 1013908 w 8140424"/>
                        <a:gd name="connsiteY4" fmla="*/ 1233713 h 8273140"/>
                        <a:gd name="connsiteX5" fmla="*/ 3437794 w 8140424"/>
                        <a:gd name="connsiteY5" fmla="*/ 3672113 h 8273140"/>
                        <a:gd name="connsiteX6" fmla="*/ 723623 w 8140424"/>
                        <a:gd name="connsiteY6" fmla="*/ 914399 h 8273140"/>
                        <a:gd name="connsiteX7" fmla="*/ 1725109 w 8140424"/>
                        <a:gd name="connsiteY7" fmla="*/ 217714 h 8273140"/>
                        <a:gd name="connsiteX8" fmla="*/ 4090938 w 8140424"/>
                        <a:gd name="connsiteY8" fmla="*/ 2699657 h 8273140"/>
                        <a:gd name="connsiteX9" fmla="*/ 2102480 w 8140424"/>
                        <a:gd name="connsiteY9" fmla="*/ 566057 h 8273140"/>
                        <a:gd name="connsiteX10" fmla="*/ 3176537 w 8140424"/>
                        <a:gd name="connsiteY10" fmla="*/ 0 h 8273140"/>
                        <a:gd name="connsiteX11" fmla="*/ 6543851 w 8140424"/>
                        <a:gd name="connsiteY11" fmla="*/ 3454398 h 8273140"/>
                        <a:gd name="connsiteX12" fmla="*/ 7763052 w 8140424"/>
                        <a:gd name="connsiteY12" fmla="*/ 2699655 h 8273140"/>
                        <a:gd name="connsiteX13" fmla="*/ 7995281 w 8140424"/>
                        <a:gd name="connsiteY13" fmla="*/ 4063998 h 8273140"/>
                        <a:gd name="connsiteX14" fmla="*/ 8140424 w 8140424"/>
                        <a:gd name="connsiteY14" fmla="*/ 5268683 h 8273140"/>
                        <a:gd name="connsiteX15" fmla="*/ 5339165 w 8140424"/>
                        <a:gd name="connsiteY15" fmla="*/ 8273140 h 8273140"/>
                        <a:gd name="connsiteX16" fmla="*/ 5063396 w 8140424"/>
                        <a:gd name="connsiteY16" fmla="*/ 8186054 h 8273140"/>
                        <a:gd name="connsiteX17" fmla="*/ 534938 w 8140424"/>
                        <a:gd name="connsiteY17" fmla="*/ 3773711 h 8273140"/>
                        <a:gd name="connsiteX0" fmla="*/ 534938 w 8140424"/>
                        <a:gd name="connsiteY0" fmla="*/ 4045114 h 8544543"/>
                        <a:gd name="connsiteX1" fmla="*/ 1144537 w 8140424"/>
                        <a:gd name="connsiteY1" fmla="*/ 3362945 h 8544543"/>
                        <a:gd name="connsiteX2" fmla="*/ 2973335 w 8140424"/>
                        <a:gd name="connsiteY2" fmla="*/ 5191745 h 8544543"/>
                        <a:gd name="connsiteX3" fmla="*/ 114023 w 8140424"/>
                        <a:gd name="connsiteY3" fmla="*/ 2216315 h 8544543"/>
                        <a:gd name="connsiteX4" fmla="*/ 1013908 w 8140424"/>
                        <a:gd name="connsiteY4" fmla="*/ 1505116 h 8544543"/>
                        <a:gd name="connsiteX5" fmla="*/ 3437794 w 8140424"/>
                        <a:gd name="connsiteY5" fmla="*/ 3943516 h 8544543"/>
                        <a:gd name="connsiteX6" fmla="*/ 723623 w 8140424"/>
                        <a:gd name="connsiteY6" fmla="*/ 1185802 h 8544543"/>
                        <a:gd name="connsiteX7" fmla="*/ 1725109 w 8140424"/>
                        <a:gd name="connsiteY7" fmla="*/ 489117 h 8544543"/>
                        <a:gd name="connsiteX8" fmla="*/ 4090938 w 8140424"/>
                        <a:gd name="connsiteY8" fmla="*/ 2971060 h 8544543"/>
                        <a:gd name="connsiteX9" fmla="*/ 2102480 w 8140424"/>
                        <a:gd name="connsiteY9" fmla="*/ 837460 h 8544543"/>
                        <a:gd name="connsiteX10" fmla="*/ 3176537 w 8140424"/>
                        <a:gd name="connsiteY10" fmla="*/ 271403 h 8544543"/>
                        <a:gd name="connsiteX11" fmla="*/ 6543851 w 8140424"/>
                        <a:gd name="connsiteY11" fmla="*/ 3725801 h 8544543"/>
                        <a:gd name="connsiteX12" fmla="*/ 7763052 w 8140424"/>
                        <a:gd name="connsiteY12" fmla="*/ 2971058 h 8544543"/>
                        <a:gd name="connsiteX13" fmla="*/ 7995281 w 8140424"/>
                        <a:gd name="connsiteY13" fmla="*/ 4335401 h 8544543"/>
                        <a:gd name="connsiteX14" fmla="*/ 8140424 w 8140424"/>
                        <a:gd name="connsiteY14" fmla="*/ 5540086 h 8544543"/>
                        <a:gd name="connsiteX15" fmla="*/ 5339165 w 8140424"/>
                        <a:gd name="connsiteY15" fmla="*/ 8544543 h 8544543"/>
                        <a:gd name="connsiteX16" fmla="*/ 5063396 w 8140424"/>
                        <a:gd name="connsiteY16" fmla="*/ 8457457 h 8544543"/>
                        <a:gd name="connsiteX17" fmla="*/ 534938 w 8140424"/>
                        <a:gd name="connsiteY17" fmla="*/ 4045114 h 8544543"/>
                        <a:gd name="connsiteX0" fmla="*/ 534938 w 8140424"/>
                        <a:gd name="connsiteY0" fmla="*/ 4041454 h 8540883"/>
                        <a:gd name="connsiteX1" fmla="*/ 1144537 w 8140424"/>
                        <a:gd name="connsiteY1" fmla="*/ 3359285 h 8540883"/>
                        <a:gd name="connsiteX2" fmla="*/ 2973335 w 8140424"/>
                        <a:gd name="connsiteY2" fmla="*/ 5188085 h 8540883"/>
                        <a:gd name="connsiteX3" fmla="*/ 114023 w 8140424"/>
                        <a:gd name="connsiteY3" fmla="*/ 2212655 h 8540883"/>
                        <a:gd name="connsiteX4" fmla="*/ 1013908 w 8140424"/>
                        <a:gd name="connsiteY4" fmla="*/ 1501456 h 8540883"/>
                        <a:gd name="connsiteX5" fmla="*/ 3437794 w 8140424"/>
                        <a:gd name="connsiteY5" fmla="*/ 3939856 h 8540883"/>
                        <a:gd name="connsiteX6" fmla="*/ 723623 w 8140424"/>
                        <a:gd name="connsiteY6" fmla="*/ 1182142 h 8540883"/>
                        <a:gd name="connsiteX7" fmla="*/ 1725109 w 8140424"/>
                        <a:gd name="connsiteY7" fmla="*/ 485457 h 8540883"/>
                        <a:gd name="connsiteX8" fmla="*/ 4090938 w 8140424"/>
                        <a:gd name="connsiteY8" fmla="*/ 2967400 h 8540883"/>
                        <a:gd name="connsiteX9" fmla="*/ 2102480 w 8140424"/>
                        <a:gd name="connsiteY9" fmla="*/ 833800 h 8540883"/>
                        <a:gd name="connsiteX10" fmla="*/ 3176537 w 8140424"/>
                        <a:gd name="connsiteY10" fmla="*/ 267743 h 8540883"/>
                        <a:gd name="connsiteX11" fmla="*/ 6543851 w 8140424"/>
                        <a:gd name="connsiteY11" fmla="*/ 3722141 h 8540883"/>
                        <a:gd name="connsiteX12" fmla="*/ 7763052 w 8140424"/>
                        <a:gd name="connsiteY12" fmla="*/ 2967398 h 8540883"/>
                        <a:gd name="connsiteX13" fmla="*/ 7995281 w 8140424"/>
                        <a:gd name="connsiteY13" fmla="*/ 4331741 h 8540883"/>
                        <a:gd name="connsiteX14" fmla="*/ 8140424 w 8140424"/>
                        <a:gd name="connsiteY14" fmla="*/ 5536426 h 8540883"/>
                        <a:gd name="connsiteX15" fmla="*/ 5339165 w 8140424"/>
                        <a:gd name="connsiteY15" fmla="*/ 8540883 h 8540883"/>
                        <a:gd name="connsiteX16" fmla="*/ 5063396 w 8140424"/>
                        <a:gd name="connsiteY16" fmla="*/ 8453797 h 8540883"/>
                        <a:gd name="connsiteX17" fmla="*/ 534938 w 8140424"/>
                        <a:gd name="connsiteY17" fmla="*/ 4041454 h 8540883"/>
                        <a:gd name="connsiteX0" fmla="*/ 534938 w 8140424"/>
                        <a:gd name="connsiteY0" fmla="*/ 4047870 h 8547299"/>
                        <a:gd name="connsiteX1" fmla="*/ 1144537 w 8140424"/>
                        <a:gd name="connsiteY1" fmla="*/ 3365701 h 8547299"/>
                        <a:gd name="connsiteX2" fmla="*/ 2973335 w 8140424"/>
                        <a:gd name="connsiteY2" fmla="*/ 5194501 h 8547299"/>
                        <a:gd name="connsiteX3" fmla="*/ 114023 w 8140424"/>
                        <a:gd name="connsiteY3" fmla="*/ 2219071 h 8547299"/>
                        <a:gd name="connsiteX4" fmla="*/ 1013908 w 8140424"/>
                        <a:gd name="connsiteY4" fmla="*/ 1507872 h 8547299"/>
                        <a:gd name="connsiteX5" fmla="*/ 3437794 w 8140424"/>
                        <a:gd name="connsiteY5" fmla="*/ 3946272 h 8547299"/>
                        <a:gd name="connsiteX6" fmla="*/ 723623 w 8140424"/>
                        <a:gd name="connsiteY6" fmla="*/ 1188558 h 8547299"/>
                        <a:gd name="connsiteX7" fmla="*/ 1725109 w 8140424"/>
                        <a:gd name="connsiteY7" fmla="*/ 491873 h 8547299"/>
                        <a:gd name="connsiteX8" fmla="*/ 4090938 w 8140424"/>
                        <a:gd name="connsiteY8" fmla="*/ 2973816 h 8547299"/>
                        <a:gd name="connsiteX9" fmla="*/ 2102480 w 8140424"/>
                        <a:gd name="connsiteY9" fmla="*/ 840216 h 8547299"/>
                        <a:gd name="connsiteX10" fmla="*/ 3176537 w 8140424"/>
                        <a:gd name="connsiteY10" fmla="*/ 274159 h 8547299"/>
                        <a:gd name="connsiteX11" fmla="*/ 6543851 w 8140424"/>
                        <a:gd name="connsiteY11" fmla="*/ 3728557 h 8547299"/>
                        <a:gd name="connsiteX12" fmla="*/ 7763052 w 8140424"/>
                        <a:gd name="connsiteY12" fmla="*/ 2973814 h 8547299"/>
                        <a:gd name="connsiteX13" fmla="*/ 7995281 w 8140424"/>
                        <a:gd name="connsiteY13" fmla="*/ 4338157 h 8547299"/>
                        <a:gd name="connsiteX14" fmla="*/ 8140424 w 8140424"/>
                        <a:gd name="connsiteY14" fmla="*/ 5542842 h 8547299"/>
                        <a:gd name="connsiteX15" fmla="*/ 5339165 w 8140424"/>
                        <a:gd name="connsiteY15" fmla="*/ 8547299 h 8547299"/>
                        <a:gd name="connsiteX16" fmla="*/ 5063396 w 8140424"/>
                        <a:gd name="connsiteY16" fmla="*/ 8460213 h 8547299"/>
                        <a:gd name="connsiteX17" fmla="*/ 534938 w 8140424"/>
                        <a:gd name="connsiteY17" fmla="*/ 4047870 h 8547299"/>
                        <a:gd name="connsiteX0" fmla="*/ 534938 w 8140424"/>
                        <a:gd name="connsiteY0" fmla="*/ 4023705 h 8523134"/>
                        <a:gd name="connsiteX1" fmla="*/ 1144537 w 8140424"/>
                        <a:gd name="connsiteY1" fmla="*/ 3341536 h 8523134"/>
                        <a:gd name="connsiteX2" fmla="*/ 2973335 w 8140424"/>
                        <a:gd name="connsiteY2" fmla="*/ 5170336 h 8523134"/>
                        <a:gd name="connsiteX3" fmla="*/ 114023 w 8140424"/>
                        <a:gd name="connsiteY3" fmla="*/ 2194906 h 8523134"/>
                        <a:gd name="connsiteX4" fmla="*/ 1013908 w 8140424"/>
                        <a:gd name="connsiteY4" fmla="*/ 1483707 h 8523134"/>
                        <a:gd name="connsiteX5" fmla="*/ 3437794 w 8140424"/>
                        <a:gd name="connsiteY5" fmla="*/ 3922107 h 8523134"/>
                        <a:gd name="connsiteX6" fmla="*/ 723623 w 8140424"/>
                        <a:gd name="connsiteY6" fmla="*/ 1164393 h 8523134"/>
                        <a:gd name="connsiteX7" fmla="*/ 1725109 w 8140424"/>
                        <a:gd name="connsiteY7" fmla="*/ 467708 h 8523134"/>
                        <a:gd name="connsiteX8" fmla="*/ 4090938 w 8140424"/>
                        <a:gd name="connsiteY8" fmla="*/ 2949651 h 8523134"/>
                        <a:gd name="connsiteX9" fmla="*/ 2102480 w 8140424"/>
                        <a:gd name="connsiteY9" fmla="*/ 816051 h 8523134"/>
                        <a:gd name="connsiteX10" fmla="*/ 3176537 w 8140424"/>
                        <a:gd name="connsiteY10" fmla="*/ 249994 h 8523134"/>
                        <a:gd name="connsiteX11" fmla="*/ 6543851 w 8140424"/>
                        <a:gd name="connsiteY11" fmla="*/ 3704392 h 8523134"/>
                        <a:gd name="connsiteX12" fmla="*/ 7763052 w 8140424"/>
                        <a:gd name="connsiteY12" fmla="*/ 2949649 h 8523134"/>
                        <a:gd name="connsiteX13" fmla="*/ 7995281 w 8140424"/>
                        <a:gd name="connsiteY13" fmla="*/ 4313992 h 8523134"/>
                        <a:gd name="connsiteX14" fmla="*/ 8140424 w 8140424"/>
                        <a:gd name="connsiteY14" fmla="*/ 5518677 h 8523134"/>
                        <a:gd name="connsiteX15" fmla="*/ 5339165 w 8140424"/>
                        <a:gd name="connsiteY15" fmla="*/ 8523134 h 8523134"/>
                        <a:gd name="connsiteX16" fmla="*/ 5063396 w 8140424"/>
                        <a:gd name="connsiteY16" fmla="*/ 8436048 h 8523134"/>
                        <a:gd name="connsiteX17" fmla="*/ 534938 w 8140424"/>
                        <a:gd name="connsiteY17" fmla="*/ 4023705 h 852313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763052 w 8140424"/>
                        <a:gd name="connsiteY12" fmla="*/ 2968999 h 8542484"/>
                        <a:gd name="connsiteX13" fmla="*/ 7995281 w 8140424"/>
                        <a:gd name="connsiteY13" fmla="*/ 4333342 h 8542484"/>
                        <a:gd name="connsiteX14" fmla="*/ 8140424 w 8140424"/>
                        <a:gd name="connsiteY14" fmla="*/ 5538027 h 8542484"/>
                        <a:gd name="connsiteX15" fmla="*/ 5339165 w 8140424"/>
                        <a:gd name="connsiteY15" fmla="*/ 8542484 h 8542484"/>
                        <a:gd name="connsiteX16" fmla="*/ 5063396 w 8140424"/>
                        <a:gd name="connsiteY16" fmla="*/ 8455398 h 8542484"/>
                        <a:gd name="connsiteX17" fmla="*/ 534938 w 8140424"/>
                        <a:gd name="connsiteY17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7037337 w 8140424"/>
                        <a:gd name="connsiteY12" fmla="*/ 3389915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51966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763052 w 8140424"/>
                        <a:gd name="connsiteY13" fmla="*/ 2968999 h 8542484"/>
                        <a:gd name="connsiteX14" fmla="*/ 7995281 w 8140424"/>
                        <a:gd name="connsiteY14" fmla="*/ 4333342 h 8542484"/>
                        <a:gd name="connsiteX15" fmla="*/ 8140424 w 8140424"/>
                        <a:gd name="connsiteY15" fmla="*/ 5538027 h 8542484"/>
                        <a:gd name="connsiteX16" fmla="*/ 5339165 w 8140424"/>
                        <a:gd name="connsiteY16" fmla="*/ 8542484 h 8542484"/>
                        <a:gd name="connsiteX17" fmla="*/ 5063396 w 8140424"/>
                        <a:gd name="connsiteY17" fmla="*/ 8455398 h 8542484"/>
                        <a:gd name="connsiteX18" fmla="*/ 534938 w 8140424"/>
                        <a:gd name="connsiteY18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7269566 w 8140424"/>
                        <a:gd name="connsiteY13" fmla="*/ 2780315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44537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34938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34938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7130 w 8140424"/>
                        <a:gd name="connsiteY0" fmla="*/ 4043055 h 8542484"/>
                        <a:gd name="connsiteX1" fmla="*/ 1168921 w 8140424"/>
                        <a:gd name="connsiteY1" fmla="*/ 3360886 h 8542484"/>
                        <a:gd name="connsiteX2" fmla="*/ 2973335 w 8140424"/>
                        <a:gd name="connsiteY2" fmla="*/ 5189686 h 8542484"/>
                        <a:gd name="connsiteX3" fmla="*/ 114023 w 8140424"/>
                        <a:gd name="connsiteY3" fmla="*/ 2214256 h 8542484"/>
                        <a:gd name="connsiteX4" fmla="*/ 1013908 w 8140424"/>
                        <a:gd name="connsiteY4" fmla="*/ 1503057 h 8542484"/>
                        <a:gd name="connsiteX5" fmla="*/ 3437794 w 8140424"/>
                        <a:gd name="connsiteY5" fmla="*/ 3941457 h 8542484"/>
                        <a:gd name="connsiteX6" fmla="*/ 723623 w 8140424"/>
                        <a:gd name="connsiteY6" fmla="*/ 1183743 h 8542484"/>
                        <a:gd name="connsiteX7" fmla="*/ 1725109 w 8140424"/>
                        <a:gd name="connsiteY7" fmla="*/ 487058 h 8542484"/>
                        <a:gd name="connsiteX8" fmla="*/ 4090938 w 8140424"/>
                        <a:gd name="connsiteY8" fmla="*/ 2969001 h 8542484"/>
                        <a:gd name="connsiteX9" fmla="*/ 2102480 w 8140424"/>
                        <a:gd name="connsiteY9" fmla="*/ 835401 h 8542484"/>
                        <a:gd name="connsiteX10" fmla="*/ 3176537 w 8140424"/>
                        <a:gd name="connsiteY10" fmla="*/ 269344 h 8542484"/>
                        <a:gd name="connsiteX11" fmla="*/ 6543851 w 8140424"/>
                        <a:gd name="connsiteY11" fmla="*/ 3723742 h 8542484"/>
                        <a:gd name="connsiteX12" fmla="*/ 6108423 w 8140424"/>
                        <a:gd name="connsiteY12" fmla="*/ 2243287 h 8542484"/>
                        <a:gd name="connsiteX13" fmla="*/ 6645451 w 8140424"/>
                        <a:gd name="connsiteY13" fmla="*/ 1024087 h 8542484"/>
                        <a:gd name="connsiteX14" fmla="*/ 7763052 w 8140424"/>
                        <a:gd name="connsiteY14" fmla="*/ 2968999 h 8542484"/>
                        <a:gd name="connsiteX15" fmla="*/ 7995281 w 8140424"/>
                        <a:gd name="connsiteY15" fmla="*/ 4333342 h 8542484"/>
                        <a:gd name="connsiteX16" fmla="*/ 8140424 w 8140424"/>
                        <a:gd name="connsiteY16" fmla="*/ 5538027 h 8542484"/>
                        <a:gd name="connsiteX17" fmla="*/ 5339165 w 8140424"/>
                        <a:gd name="connsiteY17" fmla="*/ 8542484 h 8542484"/>
                        <a:gd name="connsiteX18" fmla="*/ 5063396 w 8140424"/>
                        <a:gd name="connsiteY18" fmla="*/ 8455398 h 8542484"/>
                        <a:gd name="connsiteX19" fmla="*/ 547130 w 8140424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102811 w 8134812"/>
                        <a:gd name="connsiteY12" fmla="*/ 2243287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43055 h 8542484"/>
                        <a:gd name="connsiteX1" fmla="*/ 1163309 w 8134812"/>
                        <a:gd name="connsiteY1" fmla="*/ 3360886 h 8542484"/>
                        <a:gd name="connsiteX2" fmla="*/ 2967723 w 8134812"/>
                        <a:gd name="connsiteY2" fmla="*/ 5189686 h 8542484"/>
                        <a:gd name="connsiteX3" fmla="*/ 108411 w 8134812"/>
                        <a:gd name="connsiteY3" fmla="*/ 2214256 h 8542484"/>
                        <a:gd name="connsiteX4" fmla="*/ 1008296 w 8134812"/>
                        <a:gd name="connsiteY4" fmla="*/ 1503057 h 8542484"/>
                        <a:gd name="connsiteX5" fmla="*/ 3432182 w 8134812"/>
                        <a:gd name="connsiteY5" fmla="*/ 3941457 h 8542484"/>
                        <a:gd name="connsiteX6" fmla="*/ 718011 w 8134812"/>
                        <a:gd name="connsiteY6" fmla="*/ 1183743 h 8542484"/>
                        <a:gd name="connsiteX7" fmla="*/ 1719497 w 8134812"/>
                        <a:gd name="connsiteY7" fmla="*/ 487058 h 8542484"/>
                        <a:gd name="connsiteX8" fmla="*/ 4085326 w 8134812"/>
                        <a:gd name="connsiteY8" fmla="*/ 2969001 h 8542484"/>
                        <a:gd name="connsiteX9" fmla="*/ 2096868 w 8134812"/>
                        <a:gd name="connsiteY9" fmla="*/ 835401 h 8542484"/>
                        <a:gd name="connsiteX10" fmla="*/ 3170925 w 8134812"/>
                        <a:gd name="connsiteY10" fmla="*/ 269344 h 8542484"/>
                        <a:gd name="connsiteX11" fmla="*/ 6538239 w 8134812"/>
                        <a:gd name="connsiteY11" fmla="*/ 3723742 h 8542484"/>
                        <a:gd name="connsiteX12" fmla="*/ 6090619 w 8134812"/>
                        <a:gd name="connsiteY12" fmla="*/ 2231095 h 8542484"/>
                        <a:gd name="connsiteX13" fmla="*/ 6639839 w 8134812"/>
                        <a:gd name="connsiteY13" fmla="*/ 1024087 h 8542484"/>
                        <a:gd name="connsiteX14" fmla="*/ 7757440 w 8134812"/>
                        <a:gd name="connsiteY14" fmla="*/ 2968999 h 8542484"/>
                        <a:gd name="connsiteX15" fmla="*/ 7989669 w 8134812"/>
                        <a:gd name="connsiteY15" fmla="*/ 4333342 h 8542484"/>
                        <a:gd name="connsiteX16" fmla="*/ 8134812 w 8134812"/>
                        <a:gd name="connsiteY16" fmla="*/ 5538027 h 8542484"/>
                        <a:gd name="connsiteX17" fmla="*/ 5333553 w 8134812"/>
                        <a:gd name="connsiteY17" fmla="*/ 8542484 h 8542484"/>
                        <a:gd name="connsiteX18" fmla="*/ 5057784 w 8134812"/>
                        <a:gd name="connsiteY18" fmla="*/ 8455398 h 8542484"/>
                        <a:gd name="connsiteX19" fmla="*/ 541518 w 8134812"/>
                        <a:gd name="connsiteY19" fmla="*/ 4043055 h 8542484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36746 h 8536175"/>
                        <a:gd name="connsiteX1" fmla="*/ 1163309 w 8134812"/>
                        <a:gd name="connsiteY1" fmla="*/ 3354577 h 8536175"/>
                        <a:gd name="connsiteX2" fmla="*/ 2967723 w 8134812"/>
                        <a:gd name="connsiteY2" fmla="*/ 5183377 h 8536175"/>
                        <a:gd name="connsiteX3" fmla="*/ 108411 w 8134812"/>
                        <a:gd name="connsiteY3" fmla="*/ 2207947 h 8536175"/>
                        <a:gd name="connsiteX4" fmla="*/ 1008296 w 8134812"/>
                        <a:gd name="connsiteY4" fmla="*/ 1496748 h 8536175"/>
                        <a:gd name="connsiteX5" fmla="*/ 3432182 w 8134812"/>
                        <a:gd name="connsiteY5" fmla="*/ 3935148 h 8536175"/>
                        <a:gd name="connsiteX6" fmla="*/ 718011 w 8134812"/>
                        <a:gd name="connsiteY6" fmla="*/ 1177434 h 8536175"/>
                        <a:gd name="connsiteX7" fmla="*/ 1719497 w 8134812"/>
                        <a:gd name="connsiteY7" fmla="*/ 480749 h 8536175"/>
                        <a:gd name="connsiteX8" fmla="*/ 4085326 w 8134812"/>
                        <a:gd name="connsiteY8" fmla="*/ 2962692 h 8536175"/>
                        <a:gd name="connsiteX9" fmla="*/ 2133444 w 8134812"/>
                        <a:gd name="connsiteY9" fmla="*/ 853476 h 8536175"/>
                        <a:gd name="connsiteX10" fmla="*/ 3170925 w 8134812"/>
                        <a:gd name="connsiteY10" fmla="*/ 263035 h 8536175"/>
                        <a:gd name="connsiteX11" fmla="*/ 6538239 w 8134812"/>
                        <a:gd name="connsiteY11" fmla="*/ 3717433 h 8536175"/>
                        <a:gd name="connsiteX12" fmla="*/ 6090619 w 8134812"/>
                        <a:gd name="connsiteY12" fmla="*/ 2224786 h 8536175"/>
                        <a:gd name="connsiteX13" fmla="*/ 6639839 w 8134812"/>
                        <a:gd name="connsiteY13" fmla="*/ 1017778 h 8536175"/>
                        <a:gd name="connsiteX14" fmla="*/ 7757440 w 8134812"/>
                        <a:gd name="connsiteY14" fmla="*/ 2962690 h 8536175"/>
                        <a:gd name="connsiteX15" fmla="*/ 7989669 w 8134812"/>
                        <a:gd name="connsiteY15" fmla="*/ 4327033 h 8536175"/>
                        <a:gd name="connsiteX16" fmla="*/ 8134812 w 8134812"/>
                        <a:gd name="connsiteY16" fmla="*/ 5531718 h 8536175"/>
                        <a:gd name="connsiteX17" fmla="*/ 5333553 w 8134812"/>
                        <a:gd name="connsiteY17" fmla="*/ 8536175 h 8536175"/>
                        <a:gd name="connsiteX18" fmla="*/ 5057784 w 8134812"/>
                        <a:gd name="connsiteY18" fmla="*/ 8449089 h 8536175"/>
                        <a:gd name="connsiteX19" fmla="*/ 541518 w 8134812"/>
                        <a:gd name="connsiteY19" fmla="*/ 4036746 h 8536175"/>
                        <a:gd name="connsiteX0" fmla="*/ 541518 w 8134812"/>
                        <a:gd name="connsiteY0" fmla="*/ 4053000 h 8552429"/>
                        <a:gd name="connsiteX1" fmla="*/ 1163309 w 8134812"/>
                        <a:gd name="connsiteY1" fmla="*/ 3370831 h 8552429"/>
                        <a:gd name="connsiteX2" fmla="*/ 2967723 w 8134812"/>
                        <a:gd name="connsiteY2" fmla="*/ 5199631 h 8552429"/>
                        <a:gd name="connsiteX3" fmla="*/ 108411 w 8134812"/>
                        <a:gd name="connsiteY3" fmla="*/ 2224201 h 8552429"/>
                        <a:gd name="connsiteX4" fmla="*/ 1008296 w 8134812"/>
                        <a:gd name="connsiteY4" fmla="*/ 1513002 h 8552429"/>
                        <a:gd name="connsiteX5" fmla="*/ 3432182 w 8134812"/>
                        <a:gd name="connsiteY5" fmla="*/ 3951402 h 8552429"/>
                        <a:gd name="connsiteX6" fmla="*/ 718011 w 8134812"/>
                        <a:gd name="connsiteY6" fmla="*/ 1193688 h 8552429"/>
                        <a:gd name="connsiteX7" fmla="*/ 1719497 w 8134812"/>
                        <a:gd name="connsiteY7" fmla="*/ 497003 h 8552429"/>
                        <a:gd name="connsiteX8" fmla="*/ 4085326 w 8134812"/>
                        <a:gd name="connsiteY8" fmla="*/ 2978946 h 8552429"/>
                        <a:gd name="connsiteX9" fmla="*/ 2133444 w 8134812"/>
                        <a:gd name="connsiteY9" fmla="*/ 869730 h 8552429"/>
                        <a:gd name="connsiteX10" fmla="*/ 3170925 w 8134812"/>
                        <a:gd name="connsiteY10" fmla="*/ 279289 h 8552429"/>
                        <a:gd name="connsiteX11" fmla="*/ 6538239 w 8134812"/>
                        <a:gd name="connsiteY11" fmla="*/ 3733687 h 8552429"/>
                        <a:gd name="connsiteX12" fmla="*/ 6090619 w 8134812"/>
                        <a:gd name="connsiteY12" fmla="*/ 2241040 h 8552429"/>
                        <a:gd name="connsiteX13" fmla="*/ 6639839 w 8134812"/>
                        <a:gd name="connsiteY13" fmla="*/ 1034032 h 8552429"/>
                        <a:gd name="connsiteX14" fmla="*/ 7757440 w 8134812"/>
                        <a:gd name="connsiteY14" fmla="*/ 2978944 h 8552429"/>
                        <a:gd name="connsiteX15" fmla="*/ 7989669 w 8134812"/>
                        <a:gd name="connsiteY15" fmla="*/ 4343287 h 8552429"/>
                        <a:gd name="connsiteX16" fmla="*/ 8134812 w 8134812"/>
                        <a:gd name="connsiteY16" fmla="*/ 5547972 h 8552429"/>
                        <a:gd name="connsiteX17" fmla="*/ 5333553 w 8134812"/>
                        <a:gd name="connsiteY17" fmla="*/ 8552429 h 8552429"/>
                        <a:gd name="connsiteX18" fmla="*/ 5057784 w 8134812"/>
                        <a:gd name="connsiteY18" fmla="*/ 8465343 h 8552429"/>
                        <a:gd name="connsiteX19" fmla="*/ 541518 w 8134812"/>
                        <a:gd name="connsiteY19" fmla="*/ 4053000 h 8552429"/>
                        <a:gd name="connsiteX0" fmla="*/ 541518 w 8134812"/>
                        <a:gd name="connsiteY0" fmla="*/ 4050353 h 8549782"/>
                        <a:gd name="connsiteX1" fmla="*/ 1163309 w 8134812"/>
                        <a:gd name="connsiteY1" fmla="*/ 3368184 h 8549782"/>
                        <a:gd name="connsiteX2" fmla="*/ 2967723 w 8134812"/>
                        <a:gd name="connsiteY2" fmla="*/ 5196984 h 8549782"/>
                        <a:gd name="connsiteX3" fmla="*/ 108411 w 8134812"/>
                        <a:gd name="connsiteY3" fmla="*/ 2221554 h 8549782"/>
                        <a:gd name="connsiteX4" fmla="*/ 1008296 w 8134812"/>
                        <a:gd name="connsiteY4" fmla="*/ 1510355 h 8549782"/>
                        <a:gd name="connsiteX5" fmla="*/ 3432182 w 8134812"/>
                        <a:gd name="connsiteY5" fmla="*/ 3948755 h 8549782"/>
                        <a:gd name="connsiteX6" fmla="*/ 718011 w 8134812"/>
                        <a:gd name="connsiteY6" fmla="*/ 1191041 h 8549782"/>
                        <a:gd name="connsiteX7" fmla="*/ 1719497 w 8134812"/>
                        <a:gd name="connsiteY7" fmla="*/ 494356 h 8549782"/>
                        <a:gd name="connsiteX8" fmla="*/ 4085326 w 8134812"/>
                        <a:gd name="connsiteY8" fmla="*/ 2976299 h 8549782"/>
                        <a:gd name="connsiteX9" fmla="*/ 2133444 w 8134812"/>
                        <a:gd name="connsiteY9" fmla="*/ 867083 h 8549782"/>
                        <a:gd name="connsiteX10" fmla="*/ 3170925 w 8134812"/>
                        <a:gd name="connsiteY10" fmla="*/ 276642 h 8549782"/>
                        <a:gd name="connsiteX11" fmla="*/ 6538239 w 8134812"/>
                        <a:gd name="connsiteY11" fmla="*/ 3731040 h 8549782"/>
                        <a:gd name="connsiteX12" fmla="*/ 6090619 w 8134812"/>
                        <a:gd name="connsiteY12" fmla="*/ 2238393 h 8549782"/>
                        <a:gd name="connsiteX13" fmla="*/ 6639839 w 8134812"/>
                        <a:gd name="connsiteY13" fmla="*/ 1031385 h 8549782"/>
                        <a:gd name="connsiteX14" fmla="*/ 7757440 w 8134812"/>
                        <a:gd name="connsiteY14" fmla="*/ 2976297 h 8549782"/>
                        <a:gd name="connsiteX15" fmla="*/ 7989669 w 8134812"/>
                        <a:gd name="connsiteY15" fmla="*/ 4340640 h 8549782"/>
                        <a:gd name="connsiteX16" fmla="*/ 8134812 w 8134812"/>
                        <a:gd name="connsiteY16" fmla="*/ 5545325 h 8549782"/>
                        <a:gd name="connsiteX17" fmla="*/ 5333553 w 8134812"/>
                        <a:gd name="connsiteY17" fmla="*/ 8549782 h 8549782"/>
                        <a:gd name="connsiteX18" fmla="*/ 5057784 w 8134812"/>
                        <a:gd name="connsiteY18" fmla="*/ 8462696 h 8549782"/>
                        <a:gd name="connsiteX19" fmla="*/ 541518 w 8134812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8549782"/>
                        <a:gd name="connsiteX1" fmla="*/ 1163309 w 8389877"/>
                        <a:gd name="connsiteY1" fmla="*/ 3368184 h 8549782"/>
                        <a:gd name="connsiteX2" fmla="*/ 2967723 w 8389877"/>
                        <a:gd name="connsiteY2" fmla="*/ 5196984 h 8549782"/>
                        <a:gd name="connsiteX3" fmla="*/ 108411 w 8389877"/>
                        <a:gd name="connsiteY3" fmla="*/ 2221554 h 8549782"/>
                        <a:gd name="connsiteX4" fmla="*/ 1008296 w 8389877"/>
                        <a:gd name="connsiteY4" fmla="*/ 1510355 h 8549782"/>
                        <a:gd name="connsiteX5" fmla="*/ 3432182 w 8389877"/>
                        <a:gd name="connsiteY5" fmla="*/ 3948755 h 8549782"/>
                        <a:gd name="connsiteX6" fmla="*/ 718011 w 8389877"/>
                        <a:gd name="connsiteY6" fmla="*/ 1191041 h 8549782"/>
                        <a:gd name="connsiteX7" fmla="*/ 1719497 w 8389877"/>
                        <a:gd name="connsiteY7" fmla="*/ 494356 h 8549782"/>
                        <a:gd name="connsiteX8" fmla="*/ 4085326 w 8389877"/>
                        <a:gd name="connsiteY8" fmla="*/ 2976299 h 8549782"/>
                        <a:gd name="connsiteX9" fmla="*/ 2133444 w 8389877"/>
                        <a:gd name="connsiteY9" fmla="*/ 867083 h 8549782"/>
                        <a:gd name="connsiteX10" fmla="*/ 3170925 w 8389877"/>
                        <a:gd name="connsiteY10" fmla="*/ 276642 h 8549782"/>
                        <a:gd name="connsiteX11" fmla="*/ 6538239 w 8389877"/>
                        <a:gd name="connsiteY11" fmla="*/ 3731040 h 8549782"/>
                        <a:gd name="connsiteX12" fmla="*/ 6090619 w 8389877"/>
                        <a:gd name="connsiteY12" fmla="*/ 2238393 h 8549782"/>
                        <a:gd name="connsiteX13" fmla="*/ 6639839 w 8389877"/>
                        <a:gd name="connsiteY13" fmla="*/ 1031385 h 8549782"/>
                        <a:gd name="connsiteX14" fmla="*/ 7757440 w 8389877"/>
                        <a:gd name="connsiteY14" fmla="*/ 2976297 h 8549782"/>
                        <a:gd name="connsiteX15" fmla="*/ 7989669 w 8389877"/>
                        <a:gd name="connsiteY15" fmla="*/ 4340640 h 8549782"/>
                        <a:gd name="connsiteX16" fmla="*/ 8389877 w 8389877"/>
                        <a:gd name="connsiteY16" fmla="*/ 5777404 h 8549782"/>
                        <a:gd name="connsiteX17" fmla="*/ 5333553 w 8389877"/>
                        <a:gd name="connsiteY17" fmla="*/ 8549782 h 8549782"/>
                        <a:gd name="connsiteX18" fmla="*/ 5057784 w 8389877"/>
                        <a:gd name="connsiteY18" fmla="*/ 8462696 h 8549782"/>
                        <a:gd name="connsiteX19" fmla="*/ 541518 w 8389877"/>
                        <a:gd name="connsiteY19" fmla="*/ 4050353 h 8549782"/>
                        <a:gd name="connsiteX0" fmla="*/ 541518 w 8389877"/>
                        <a:gd name="connsiteY0" fmla="*/ 4050353 h 9315726"/>
                        <a:gd name="connsiteX1" fmla="*/ 1163309 w 8389877"/>
                        <a:gd name="connsiteY1" fmla="*/ 3368184 h 9315726"/>
                        <a:gd name="connsiteX2" fmla="*/ 2967723 w 8389877"/>
                        <a:gd name="connsiteY2" fmla="*/ 5196984 h 9315726"/>
                        <a:gd name="connsiteX3" fmla="*/ 108411 w 8389877"/>
                        <a:gd name="connsiteY3" fmla="*/ 2221554 h 9315726"/>
                        <a:gd name="connsiteX4" fmla="*/ 1008296 w 8389877"/>
                        <a:gd name="connsiteY4" fmla="*/ 1510355 h 9315726"/>
                        <a:gd name="connsiteX5" fmla="*/ 3432182 w 8389877"/>
                        <a:gd name="connsiteY5" fmla="*/ 3948755 h 9315726"/>
                        <a:gd name="connsiteX6" fmla="*/ 718011 w 8389877"/>
                        <a:gd name="connsiteY6" fmla="*/ 1191041 h 9315726"/>
                        <a:gd name="connsiteX7" fmla="*/ 1719497 w 8389877"/>
                        <a:gd name="connsiteY7" fmla="*/ 494356 h 9315726"/>
                        <a:gd name="connsiteX8" fmla="*/ 4085326 w 8389877"/>
                        <a:gd name="connsiteY8" fmla="*/ 2976299 h 9315726"/>
                        <a:gd name="connsiteX9" fmla="*/ 2133444 w 8389877"/>
                        <a:gd name="connsiteY9" fmla="*/ 867083 h 9315726"/>
                        <a:gd name="connsiteX10" fmla="*/ 3170925 w 8389877"/>
                        <a:gd name="connsiteY10" fmla="*/ 276642 h 9315726"/>
                        <a:gd name="connsiteX11" fmla="*/ 6538239 w 8389877"/>
                        <a:gd name="connsiteY11" fmla="*/ 3731040 h 9315726"/>
                        <a:gd name="connsiteX12" fmla="*/ 6090619 w 8389877"/>
                        <a:gd name="connsiteY12" fmla="*/ 2238393 h 9315726"/>
                        <a:gd name="connsiteX13" fmla="*/ 6639839 w 8389877"/>
                        <a:gd name="connsiteY13" fmla="*/ 1031385 h 9315726"/>
                        <a:gd name="connsiteX14" fmla="*/ 7757440 w 8389877"/>
                        <a:gd name="connsiteY14" fmla="*/ 2976297 h 9315726"/>
                        <a:gd name="connsiteX15" fmla="*/ 7989669 w 8389877"/>
                        <a:gd name="connsiteY15" fmla="*/ 4340640 h 9315726"/>
                        <a:gd name="connsiteX16" fmla="*/ 8389877 w 8389877"/>
                        <a:gd name="connsiteY16" fmla="*/ 5777404 h 9315726"/>
                        <a:gd name="connsiteX17" fmla="*/ 6336452 w 8389877"/>
                        <a:gd name="connsiteY17" fmla="*/ 9315727 h 9315726"/>
                        <a:gd name="connsiteX18" fmla="*/ 5057784 w 8389877"/>
                        <a:gd name="connsiteY18" fmla="*/ 8462696 h 9315726"/>
                        <a:gd name="connsiteX19" fmla="*/ 541518 w 8389877"/>
                        <a:gd name="connsiteY19" fmla="*/ 4050353 h 9315726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89877"/>
                        <a:gd name="connsiteY0" fmla="*/ 4050353 h 9224165"/>
                        <a:gd name="connsiteX1" fmla="*/ 1163309 w 8389877"/>
                        <a:gd name="connsiteY1" fmla="*/ 3368184 h 9224165"/>
                        <a:gd name="connsiteX2" fmla="*/ 2967723 w 8389877"/>
                        <a:gd name="connsiteY2" fmla="*/ 5196984 h 9224165"/>
                        <a:gd name="connsiteX3" fmla="*/ 108411 w 8389877"/>
                        <a:gd name="connsiteY3" fmla="*/ 2221554 h 9224165"/>
                        <a:gd name="connsiteX4" fmla="*/ 1008296 w 8389877"/>
                        <a:gd name="connsiteY4" fmla="*/ 1510355 h 9224165"/>
                        <a:gd name="connsiteX5" fmla="*/ 3432182 w 8389877"/>
                        <a:gd name="connsiteY5" fmla="*/ 3948755 h 9224165"/>
                        <a:gd name="connsiteX6" fmla="*/ 718011 w 8389877"/>
                        <a:gd name="connsiteY6" fmla="*/ 1191041 h 9224165"/>
                        <a:gd name="connsiteX7" fmla="*/ 1719497 w 8389877"/>
                        <a:gd name="connsiteY7" fmla="*/ 494356 h 9224165"/>
                        <a:gd name="connsiteX8" fmla="*/ 4085326 w 8389877"/>
                        <a:gd name="connsiteY8" fmla="*/ 2976299 h 9224165"/>
                        <a:gd name="connsiteX9" fmla="*/ 2133444 w 8389877"/>
                        <a:gd name="connsiteY9" fmla="*/ 867083 h 9224165"/>
                        <a:gd name="connsiteX10" fmla="*/ 3170925 w 8389877"/>
                        <a:gd name="connsiteY10" fmla="*/ 276642 h 9224165"/>
                        <a:gd name="connsiteX11" fmla="*/ 6538239 w 8389877"/>
                        <a:gd name="connsiteY11" fmla="*/ 3731040 h 9224165"/>
                        <a:gd name="connsiteX12" fmla="*/ 6090619 w 8389877"/>
                        <a:gd name="connsiteY12" fmla="*/ 2238393 h 9224165"/>
                        <a:gd name="connsiteX13" fmla="*/ 6639839 w 8389877"/>
                        <a:gd name="connsiteY13" fmla="*/ 1031385 h 9224165"/>
                        <a:gd name="connsiteX14" fmla="*/ 7757440 w 8389877"/>
                        <a:gd name="connsiteY14" fmla="*/ 2976297 h 9224165"/>
                        <a:gd name="connsiteX15" fmla="*/ 7989669 w 8389877"/>
                        <a:gd name="connsiteY15" fmla="*/ 4340640 h 9224165"/>
                        <a:gd name="connsiteX16" fmla="*/ 8389877 w 8389877"/>
                        <a:gd name="connsiteY16" fmla="*/ 5777404 h 9224165"/>
                        <a:gd name="connsiteX17" fmla="*/ 6266896 w 8389877"/>
                        <a:gd name="connsiteY17" fmla="*/ 9224162 h 9224165"/>
                        <a:gd name="connsiteX18" fmla="*/ 5057784 w 8389877"/>
                        <a:gd name="connsiteY18" fmla="*/ 8462696 h 9224165"/>
                        <a:gd name="connsiteX19" fmla="*/ 541518 w 8389877"/>
                        <a:gd name="connsiteY19" fmla="*/ 4050353 h 9224165"/>
                        <a:gd name="connsiteX0" fmla="*/ 541518 w 8359910"/>
                        <a:gd name="connsiteY0" fmla="*/ 4050353 h 9224165"/>
                        <a:gd name="connsiteX1" fmla="*/ 1163309 w 8359910"/>
                        <a:gd name="connsiteY1" fmla="*/ 3368184 h 9224165"/>
                        <a:gd name="connsiteX2" fmla="*/ 2967723 w 8359910"/>
                        <a:gd name="connsiteY2" fmla="*/ 5196984 h 9224165"/>
                        <a:gd name="connsiteX3" fmla="*/ 108411 w 8359910"/>
                        <a:gd name="connsiteY3" fmla="*/ 2221554 h 9224165"/>
                        <a:gd name="connsiteX4" fmla="*/ 1008296 w 8359910"/>
                        <a:gd name="connsiteY4" fmla="*/ 1510355 h 9224165"/>
                        <a:gd name="connsiteX5" fmla="*/ 3432182 w 8359910"/>
                        <a:gd name="connsiteY5" fmla="*/ 3948755 h 9224165"/>
                        <a:gd name="connsiteX6" fmla="*/ 718011 w 8359910"/>
                        <a:gd name="connsiteY6" fmla="*/ 1191041 h 9224165"/>
                        <a:gd name="connsiteX7" fmla="*/ 1719497 w 8359910"/>
                        <a:gd name="connsiteY7" fmla="*/ 494356 h 9224165"/>
                        <a:gd name="connsiteX8" fmla="*/ 4085326 w 8359910"/>
                        <a:gd name="connsiteY8" fmla="*/ 2976299 h 9224165"/>
                        <a:gd name="connsiteX9" fmla="*/ 2133444 w 8359910"/>
                        <a:gd name="connsiteY9" fmla="*/ 867083 h 9224165"/>
                        <a:gd name="connsiteX10" fmla="*/ 3170925 w 8359910"/>
                        <a:gd name="connsiteY10" fmla="*/ 276642 h 9224165"/>
                        <a:gd name="connsiteX11" fmla="*/ 6538239 w 8359910"/>
                        <a:gd name="connsiteY11" fmla="*/ 3731040 h 9224165"/>
                        <a:gd name="connsiteX12" fmla="*/ 6090619 w 8359910"/>
                        <a:gd name="connsiteY12" fmla="*/ 2238393 h 9224165"/>
                        <a:gd name="connsiteX13" fmla="*/ 6639839 w 8359910"/>
                        <a:gd name="connsiteY13" fmla="*/ 1031385 h 9224165"/>
                        <a:gd name="connsiteX14" fmla="*/ 7757440 w 8359910"/>
                        <a:gd name="connsiteY14" fmla="*/ 2976297 h 9224165"/>
                        <a:gd name="connsiteX15" fmla="*/ 7989669 w 8359910"/>
                        <a:gd name="connsiteY15" fmla="*/ 4340640 h 9224165"/>
                        <a:gd name="connsiteX16" fmla="*/ 8359907 w 8359910"/>
                        <a:gd name="connsiteY16" fmla="*/ 5645609 h 9224165"/>
                        <a:gd name="connsiteX17" fmla="*/ 6266896 w 8359910"/>
                        <a:gd name="connsiteY17" fmla="*/ 9224162 h 9224165"/>
                        <a:gd name="connsiteX18" fmla="*/ 5057784 w 8359910"/>
                        <a:gd name="connsiteY18" fmla="*/ 8462696 h 9224165"/>
                        <a:gd name="connsiteX19" fmla="*/ 541518 w 8359910"/>
                        <a:gd name="connsiteY19" fmla="*/ 4050353 h 9224165"/>
                        <a:gd name="connsiteX0" fmla="*/ 541518 w 8636226"/>
                        <a:gd name="connsiteY0" fmla="*/ 4050353 h 9224165"/>
                        <a:gd name="connsiteX1" fmla="*/ 1163309 w 8636226"/>
                        <a:gd name="connsiteY1" fmla="*/ 3368184 h 9224165"/>
                        <a:gd name="connsiteX2" fmla="*/ 2967723 w 8636226"/>
                        <a:gd name="connsiteY2" fmla="*/ 5196984 h 9224165"/>
                        <a:gd name="connsiteX3" fmla="*/ 108411 w 8636226"/>
                        <a:gd name="connsiteY3" fmla="*/ 2221554 h 9224165"/>
                        <a:gd name="connsiteX4" fmla="*/ 1008296 w 8636226"/>
                        <a:gd name="connsiteY4" fmla="*/ 1510355 h 9224165"/>
                        <a:gd name="connsiteX5" fmla="*/ 3432182 w 8636226"/>
                        <a:gd name="connsiteY5" fmla="*/ 3948755 h 9224165"/>
                        <a:gd name="connsiteX6" fmla="*/ 718011 w 8636226"/>
                        <a:gd name="connsiteY6" fmla="*/ 1191041 h 9224165"/>
                        <a:gd name="connsiteX7" fmla="*/ 1719497 w 8636226"/>
                        <a:gd name="connsiteY7" fmla="*/ 494356 h 9224165"/>
                        <a:gd name="connsiteX8" fmla="*/ 4085326 w 8636226"/>
                        <a:gd name="connsiteY8" fmla="*/ 2976299 h 9224165"/>
                        <a:gd name="connsiteX9" fmla="*/ 2133444 w 8636226"/>
                        <a:gd name="connsiteY9" fmla="*/ 867083 h 9224165"/>
                        <a:gd name="connsiteX10" fmla="*/ 3170925 w 8636226"/>
                        <a:gd name="connsiteY10" fmla="*/ 276642 h 9224165"/>
                        <a:gd name="connsiteX11" fmla="*/ 6538239 w 8636226"/>
                        <a:gd name="connsiteY11" fmla="*/ 3731040 h 9224165"/>
                        <a:gd name="connsiteX12" fmla="*/ 6090619 w 8636226"/>
                        <a:gd name="connsiteY12" fmla="*/ 2238393 h 9224165"/>
                        <a:gd name="connsiteX13" fmla="*/ 6639839 w 8636226"/>
                        <a:gd name="connsiteY13" fmla="*/ 1031385 h 9224165"/>
                        <a:gd name="connsiteX14" fmla="*/ 7757440 w 8636226"/>
                        <a:gd name="connsiteY14" fmla="*/ 2976297 h 9224165"/>
                        <a:gd name="connsiteX15" fmla="*/ 7989669 w 8636226"/>
                        <a:gd name="connsiteY15" fmla="*/ 4340640 h 9224165"/>
                        <a:gd name="connsiteX16" fmla="*/ 8636220 w 8636226"/>
                        <a:gd name="connsiteY16" fmla="*/ 6034120 h 9224165"/>
                        <a:gd name="connsiteX17" fmla="*/ 6266896 w 8636226"/>
                        <a:gd name="connsiteY17" fmla="*/ 9224162 h 9224165"/>
                        <a:gd name="connsiteX18" fmla="*/ 5057784 w 8636226"/>
                        <a:gd name="connsiteY18" fmla="*/ 8462696 h 9224165"/>
                        <a:gd name="connsiteX19" fmla="*/ 541518 w 8636226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2649"/>
                        <a:gd name="connsiteY0" fmla="*/ 4050353 h 9224165"/>
                        <a:gd name="connsiteX1" fmla="*/ 1163309 w 8752649"/>
                        <a:gd name="connsiteY1" fmla="*/ 3368184 h 9224165"/>
                        <a:gd name="connsiteX2" fmla="*/ 2967723 w 8752649"/>
                        <a:gd name="connsiteY2" fmla="*/ 5196984 h 9224165"/>
                        <a:gd name="connsiteX3" fmla="*/ 108411 w 8752649"/>
                        <a:gd name="connsiteY3" fmla="*/ 2221554 h 9224165"/>
                        <a:gd name="connsiteX4" fmla="*/ 1008296 w 8752649"/>
                        <a:gd name="connsiteY4" fmla="*/ 1510355 h 9224165"/>
                        <a:gd name="connsiteX5" fmla="*/ 3432182 w 8752649"/>
                        <a:gd name="connsiteY5" fmla="*/ 3948755 h 9224165"/>
                        <a:gd name="connsiteX6" fmla="*/ 718011 w 8752649"/>
                        <a:gd name="connsiteY6" fmla="*/ 1191041 h 9224165"/>
                        <a:gd name="connsiteX7" fmla="*/ 1719497 w 8752649"/>
                        <a:gd name="connsiteY7" fmla="*/ 494356 h 9224165"/>
                        <a:gd name="connsiteX8" fmla="*/ 4085326 w 8752649"/>
                        <a:gd name="connsiteY8" fmla="*/ 2976299 h 9224165"/>
                        <a:gd name="connsiteX9" fmla="*/ 2133444 w 8752649"/>
                        <a:gd name="connsiteY9" fmla="*/ 867083 h 9224165"/>
                        <a:gd name="connsiteX10" fmla="*/ 3170925 w 8752649"/>
                        <a:gd name="connsiteY10" fmla="*/ 276642 h 9224165"/>
                        <a:gd name="connsiteX11" fmla="*/ 6538239 w 8752649"/>
                        <a:gd name="connsiteY11" fmla="*/ 3731040 h 9224165"/>
                        <a:gd name="connsiteX12" fmla="*/ 6090619 w 8752649"/>
                        <a:gd name="connsiteY12" fmla="*/ 2238393 h 9224165"/>
                        <a:gd name="connsiteX13" fmla="*/ 6639839 w 8752649"/>
                        <a:gd name="connsiteY13" fmla="*/ 1031385 h 9224165"/>
                        <a:gd name="connsiteX14" fmla="*/ 7757440 w 8752649"/>
                        <a:gd name="connsiteY14" fmla="*/ 2976297 h 9224165"/>
                        <a:gd name="connsiteX15" fmla="*/ 7989669 w 8752649"/>
                        <a:gd name="connsiteY15" fmla="*/ 4340640 h 9224165"/>
                        <a:gd name="connsiteX16" fmla="*/ 8752654 w 8752649"/>
                        <a:gd name="connsiteY16" fmla="*/ 6193162 h 9224165"/>
                        <a:gd name="connsiteX17" fmla="*/ 6266896 w 8752649"/>
                        <a:gd name="connsiteY17" fmla="*/ 9224162 h 9224165"/>
                        <a:gd name="connsiteX18" fmla="*/ 5057784 w 8752649"/>
                        <a:gd name="connsiteY18" fmla="*/ 8462696 h 9224165"/>
                        <a:gd name="connsiteX19" fmla="*/ 541518 w 8752649"/>
                        <a:gd name="connsiteY19" fmla="*/ 4050353 h 9224165"/>
                        <a:gd name="connsiteX0" fmla="*/ 541518 w 8758653"/>
                        <a:gd name="connsiteY0" fmla="*/ 4050353 h 9224165"/>
                        <a:gd name="connsiteX1" fmla="*/ 1163309 w 8758653"/>
                        <a:gd name="connsiteY1" fmla="*/ 3368184 h 9224165"/>
                        <a:gd name="connsiteX2" fmla="*/ 2967723 w 8758653"/>
                        <a:gd name="connsiteY2" fmla="*/ 5196984 h 9224165"/>
                        <a:gd name="connsiteX3" fmla="*/ 108411 w 8758653"/>
                        <a:gd name="connsiteY3" fmla="*/ 2221554 h 9224165"/>
                        <a:gd name="connsiteX4" fmla="*/ 1008296 w 8758653"/>
                        <a:gd name="connsiteY4" fmla="*/ 1510355 h 9224165"/>
                        <a:gd name="connsiteX5" fmla="*/ 3432182 w 8758653"/>
                        <a:gd name="connsiteY5" fmla="*/ 3948755 h 9224165"/>
                        <a:gd name="connsiteX6" fmla="*/ 718011 w 8758653"/>
                        <a:gd name="connsiteY6" fmla="*/ 1191041 h 9224165"/>
                        <a:gd name="connsiteX7" fmla="*/ 1719497 w 8758653"/>
                        <a:gd name="connsiteY7" fmla="*/ 494356 h 9224165"/>
                        <a:gd name="connsiteX8" fmla="*/ 4085326 w 8758653"/>
                        <a:gd name="connsiteY8" fmla="*/ 2976299 h 9224165"/>
                        <a:gd name="connsiteX9" fmla="*/ 2133444 w 8758653"/>
                        <a:gd name="connsiteY9" fmla="*/ 867083 h 9224165"/>
                        <a:gd name="connsiteX10" fmla="*/ 3170925 w 8758653"/>
                        <a:gd name="connsiteY10" fmla="*/ 276642 h 9224165"/>
                        <a:gd name="connsiteX11" fmla="*/ 6538239 w 8758653"/>
                        <a:gd name="connsiteY11" fmla="*/ 3731040 h 9224165"/>
                        <a:gd name="connsiteX12" fmla="*/ 6090619 w 8758653"/>
                        <a:gd name="connsiteY12" fmla="*/ 2238393 h 9224165"/>
                        <a:gd name="connsiteX13" fmla="*/ 6639839 w 8758653"/>
                        <a:gd name="connsiteY13" fmla="*/ 1031385 h 9224165"/>
                        <a:gd name="connsiteX14" fmla="*/ 7757440 w 8758653"/>
                        <a:gd name="connsiteY14" fmla="*/ 2976297 h 9224165"/>
                        <a:gd name="connsiteX15" fmla="*/ 7989669 w 8758653"/>
                        <a:gd name="connsiteY15" fmla="*/ 4340640 h 9224165"/>
                        <a:gd name="connsiteX16" fmla="*/ 8758649 w 8758653"/>
                        <a:gd name="connsiteY16" fmla="*/ 6332734 h 9224165"/>
                        <a:gd name="connsiteX17" fmla="*/ 6266896 w 8758653"/>
                        <a:gd name="connsiteY17" fmla="*/ 9224162 h 9224165"/>
                        <a:gd name="connsiteX18" fmla="*/ 5057784 w 8758653"/>
                        <a:gd name="connsiteY18" fmla="*/ 8462696 h 9224165"/>
                        <a:gd name="connsiteX19" fmla="*/ 541518 w 8758653"/>
                        <a:gd name="connsiteY19" fmla="*/ 4050353 h 9224165"/>
                        <a:gd name="connsiteX0" fmla="*/ 541518 w 8817757"/>
                        <a:gd name="connsiteY0" fmla="*/ 4050353 h 9224165"/>
                        <a:gd name="connsiteX1" fmla="*/ 1163309 w 8817757"/>
                        <a:gd name="connsiteY1" fmla="*/ 3368184 h 9224165"/>
                        <a:gd name="connsiteX2" fmla="*/ 2967723 w 8817757"/>
                        <a:gd name="connsiteY2" fmla="*/ 5196984 h 9224165"/>
                        <a:gd name="connsiteX3" fmla="*/ 108411 w 8817757"/>
                        <a:gd name="connsiteY3" fmla="*/ 2221554 h 9224165"/>
                        <a:gd name="connsiteX4" fmla="*/ 1008296 w 8817757"/>
                        <a:gd name="connsiteY4" fmla="*/ 1510355 h 9224165"/>
                        <a:gd name="connsiteX5" fmla="*/ 3432182 w 8817757"/>
                        <a:gd name="connsiteY5" fmla="*/ 3948755 h 9224165"/>
                        <a:gd name="connsiteX6" fmla="*/ 718011 w 8817757"/>
                        <a:gd name="connsiteY6" fmla="*/ 1191041 h 9224165"/>
                        <a:gd name="connsiteX7" fmla="*/ 1719497 w 8817757"/>
                        <a:gd name="connsiteY7" fmla="*/ 494356 h 9224165"/>
                        <a:gd name="connsiteX8" fmla="*/ 4085326 w 8817757"/>
                        <a:gd name="connsiteY8" fmla="*/ 2976299 h 9224165"/>
                        <a:gd name="connsiteX9" fmla="*/ 2133444 w 8817757"/>
                        <a:gd name="connsiteY9" fmla="*/ 867083 h 9224165"/>
                        <a:gd name="connsiteX10" fmla="*/ 3170925 w 8817757"/>
                        <a:gd name="connsiteY10" fmla="*/ 276642 h 9224165"/>
                        <a:gd name="connsiteX11" fmla="*/ 6538239 w 8817757"/>
                        <a:gd name="connsiteY11" fmla="*/ 3731040 h 9224165"/>
                        <a:gd name="connsiteX12" fmla="*/ 6090619 w 8817757"/>
                        <a:gd name="connsiteY12" fmla="*/ 2238393 h 9224165"/>
                        <a:gd name="connsiteX13" fmla="*/ 6639839 w 8817757"/>
                        <a:gd name="connsiteY13" fmla="*/ 1031385 h 9224165"/>
                        <a:gd name="connsiteX14" fmla="*/ 7757440 w 8817757"/>
                        <a:gd name="connsiteY14" fmla="*/ 2976297 h 9224165"/>
                        <a:gd name="connsiteX15" fmla="*/ 7989669 w 8817757"/>
                        <a:gd name="connsiteY15" fmla="*/ 4340640 h 9224165"/>
                        <a:gd name="connsiteX16" fmla="*/ 8817753 w 8817757"/>
                        <a:gd name="connsiteY16" fmla="*/ 6581188 h 9224165"/>
                        <a:gd name="connsiteX17" fmla="*/ 6266896 w 8817757"/>
                        <a:gd name="connsiteY17" fmla="*/ 9224162 h 9224165"/>
                        <a:gd name="connsiteX18" fmla="*/ 5057784 w 8817757"/>
                        <a:gd name="connsiteY18" fmla="*/ 8462696 h 9224165"/>
                        <a:gd name="connsiteX19" fmla="*/ 541518 w 8817757"/>
                        <a:gd name="connsiteY19" fmla="*/ 4050353 h 9224165"/>
                        <a:gd name="connsiteX0" fmla="*/ 541518 w 8764658"/>
                        <a:gd name="connsiteY0" fmla="*/ 4050353 h 9224165"/>
                        <a:gd name="connsiteX1" fmla="*/ 1163309 w 8764658"/>
                        <a:gd name="connsiteY1" fmla="*/ 3368184 h 9224165"/>
                        <a:gd name="connsiteX2" fmla="*/ 2967723 w 8764658"/>
                        <a:gd name="connsiteY2" fmla="*/ 5196984 h 9224165"/>
                        <a:gd name="connsiteX3" fmla="*/ 108411 w 8764658"/>
                        <a:gd name="connsiteY3" fmla="*/ 2221554 h 9224165"/>
                        <a:gd name="connsiteX4" fmla="*/ 1008296 w 8764658"/>
                        <a:gd name="connsiteY4" fmla="*/ 1510355 h 9224165"/>
                        <a:gd name="connsiteX5" fmla="*/ 3432182 w 8764658"/>
                        <a:gd name="connsiteY5" fmla="*/ 3948755 h 9224165"/>
                        <a:gd name="connsiteX6" fmla="*/ 718011 w 8764658"/>
                        <a:gd name="connsiteY6" fmla="*/ 1191041 h 9224165"/>
                        <a:gd name="connsiteX7" fmla="*/ 1719497 w 8764658"/>
                        <a:gd name="connsiteY7" fmla="*/ 494356 h 9224165"/>
                        <a:gd name="connsiteX8" fmla="*/ 4085326 w 8764658"/>
                        <a:gd name="connsiteY8" fmla="*/ 2976299 h 9224165"/>
                        <a:gd name="connsiteX9" fmla="*/ 2133444 w 8764658"/>
                        <a:gd name="connsiteY9" fmla="*/ 867083 h 9224165"/>
                        <a:gd name="connsiteX10" fmla="*/ 3170925 w 8764658"/>
                        <a:gd name="connsiteY10" fmla="*/ 276642 h 9224165"/>
                        <a:gd name="connsiteX11" fmla="*/ 6538239 w 8764658"/>
                        <a:gd name="connsiteY11" fmla="*/ 3731040 h 9224165"/>
                        <a:gd name="connsiteX12" fmla="*/ 6090619 w 8764658"/>
                        <a:gd name="connsiteY12" fmla="*/ 2238393 h 9224165"/>
                        <a:gd name="connsiteX13" fmla="*/ 6639839 w 8764658"/>
                        <a:gd name="connsiteY13" fmla="*/ 1031385 h 9224165"/>
                        <a:gd name="connsiteX14" fmla="*/ 7757440 w 8764658"/>
                        <a:gd name="connsiteY14" fmla="*/ 2976297 h 9224165"/>
                        <a:gd name="connsiteX15" fmla="*/ 7989669 w 8764658"/>
                        <a:gd name="connsiteY15" fmla="*/ 4340640 h 9224165"/>
                        <a:gd name="connsiteX16" fmla="*/ 8764662 w 8764658"/>
                        <a:gd name="connsiteY16" fmla="*/ 6472307 h 9224165"/>
                        <a:gd name="connsiteX17" fmla="*/ 6266896 w 8764658"/>
                        <a:gd name="connsiteY17" fmla="*/ 9224162 h 9224165"/>
                        <a:gd name="connsiteX18" fmla="*/ 5057784 w 8764658"/>
                        <a:gd name="connsiteY18" fmla="*/ 8462696 h 9224165"/>
                        <a:gd name="connsiteX19" fmla="*/ 541518 w 8764658"/>
                        <a:gd name="connsiteY19" fmla="*/ 4050353 h 9224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764658" h="9224165">
                          <a:moveTo>
                            <a:pt x="541518" y="4050353"/>
                          </a:moveTo>
                          <a:cubicBezTo>
                            <a:pt x="125441" y="3629439"/>
                            <a:pt x="694015" y="2947268"/>
                            <a:pt x="1163309" y="3368184"/>
                          </a:cubicBezTo>
                          <a:lnTo>
                            <a:pt x="2967723" y="5196984"/>
                          </a:lnTo>
                          <a:lnTo>
                            <a:pt x="108411" y="2221554"/>
                          </a:lnTo>
                          <a:cubicBezTo>
                            <a:pt x="-288312" y="1549060"/>
                            <a:pt x="493523" y="1038543"/>
                            <a:pt x="1008296" y="1510355"/>
                          </a:cubicBezTo>
                          <a:lnTo>
                            <a:pt x="3432182" y="3948755"/>
                          </a:lnTo>
                          <a:lnTo>
                            <a:pt x="718011" y="1191041"/>
                          </a:lnTo>
                          <a:cubicBezTo>
                            <a:pt x="330963" y="465328"/>
                            <a:pt x="1235688" y="29898"/>
                            <a:pt x="1719497" y="494356"/>
                          </a:cubicBezTo>
                          <a:lnTo>
                            <a:pt x="4085326" y="2976299"/>
                          </a:lnTo>
                          <a:lnTo>
                            <a:pt x="2133444" y="867083"/>
                          </a:lnTo>
                          <a:cubicBezTo>
                            <a:pt x="1689694" y="110019"/>
                            <a:pt x="2618995" y="-311477"/>
                            <a:pt x="3170925" y="276642"/>
                          </a:cubicBezTo>
                          <a:lnTo>
                            <a:pt x="6538239" y="3731040"/>
                          </a:lnTo>
                          <a:cubicBezTo>
                            <a:pt x="6567268" y="3498812"/>
                            <a:pt x="6433736" y="2847992"/>
                            <a:pt x="6090619" y="2238393"/>
                          </a:cubicBezTo>
                          <a:cubicBezTo>
                            <a:pt x="5902707" y="1832574"/>
                            <a:pt x="6141515" y="1249099"/>
                            <a:pt x="6639839" y="1031385"/>
                          </a:cubicBezTo>
                          <a:cubicBezTo>
                            <a:pt x="7026887" y="1679688"/>
                            <a:pt x="7384906" y="2327993"/>
                            <a:pt x="7757440" y="2976297"/>
                          </a:cubicBezTo>
                          <a:lnTo>
                            <a:pt x="7989669" y="4340640"/>
                          </a:lnTo>
                          <a:cubicBezTo>
                            <a:pt x="8085131" y="4794167"/>
                            <a:pt x="8606845" y="6329261"/>
                            <a:pt x="8764662" y="6472307"/>
                          </a:cubicBezTo>
                          <a:cubicBezTo>
                            <a:pt x="7989383" y="7716903"/>
                            <a:pt x="7170303" y="8195142"/>
                            <a:pt x="6266896" y="9224162"/>
                          </a:cubicBezTo>
                          <a:cubicBezTo>
                            <a:pt x="6129010" y="9197551"/>
                            <a:pt x="5181156" y="8530430"/>
                            <a:pt x="5057784" y="8462696"/>
                          </a:cubicBezTo>
                          <a:cubicBezTo>
                            <a:pt x="4397384" y="8046620"/>
                            <a:pt x="768618" y="4236716"/>
                            <a:pt x="541518" y="4050353"/>
                          </a:cubicBezTo>
                          <a:close/>
                        </a:path>
                      </a:pathLst>
                    </a:custGeom>
                    <a:solidFill>
                      <a:srgbClr val="F4B183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Rectangle 12">
                      <a:extLst>
                        <a:ext uri="{FF2B5EF4-FFF2-40B4-BE49-F238E27FC236}">
                          <a16:creationId xmlns:a16="http://schemas.microsoft.com/office/drawing/2014/main" id="{4C460807-6AF8-49C3-BDF7-6D054A008EEB}"/>
                        </a:ext>
                      </a:extLst>
                    </p:cNvPr>
                    <p:cNvSpPr/>
                    <p:nvPr/>
                  </p:nvSpPr>
                  <p:spPr>
                    <a:xfrm rot="13571737">
                      <a:off x="2918287" y="4137318"/>
                      <a:ext cx="1140676" cy="1096932"/>
                    </a:xfrm>
                    <a:custGeom>
                      <a:avLst/>
                      <a:gdLst>
                        <a:gd name="connsiteX0" fmla="*/ 0 w 2869809"/>
                        <a:gd name="connsiteY0" fmla="*/ 0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0 w 2869809"/>
                        <a:gd name="connsiteY4" fmla="*/ 0 h 2791482"/>
                        <a:gd name="connsiteX0" fmla="*/ 14068 w 2869809"/>
                        <a:gd name="connsiteY0" fmla="*/ 386861 h 2791482"/>
                        <a:gd name="connsiteX1" fmla="*/ 2869809 w 2869809"/>
                        <a:gd name="connsiteY1" fmla="*/ 0 h 2791482"/>
                        <a:gd name="connsiteX2" fmla="*/ 2869809 w 2869809"/>
                        <a:gd name="connsiteY2" fmla="*/ 2791482 h 2791482"/>
                        <a:gd name="connsiteX3" fmla="*/ 0 w 2869809"/>
                        <a:gd name="connsiteY3" fmla="*/ 2791482 h 2791482"/>
                        <a:gd name="connsiteX4" fmla="*/ 14068 w 2869809"/>
                        <a:gd name="connsiteY4" fmla="*/ 386861 h 2791482"/>
                        <a:gd name="connsiteX0" fmla="*/ 14068 w 2869809"/>
                        <a:gd name="connsiteY0" fmla="*/ 316522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14068 w 2869809"/>
                        <a:gd name="connsiteY4" fmla="*/ 316522 h 2721143"/>
                        <a:gd name="connsiteX0" fmla="*/ 35169 w 2869809"/>
                        <a:gd name="connsiteY0" fmla="*/ 337623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35169 w 2869809"/>
                        <a:gd name="connsiteY4" fmla="*/ 337623 h 2721143"/>
                        <a:gd name="connsiteX0" fmla="*/ 21101 w 2869809"/>
                        <a:gd name="connsiteY0" fmla="*/ 302454 h 2721143"/>
                        <a:gd name="connsiteX1" fmla="*/ 2461846 w 2869809"/>
                        <a:gd name="connsiteY1" fmla="*/ 0 h 2721143"/>
                        <a:gd name="connsiteX2" fmla="*/ 2869809 w 2869809"/>
                        <a:gd name="connsiteY2" fmla="*/ 2721143 h 2721143"/>
                        <a:gd name="connsiteX3" fmla="*/ 0 w 2869809"/>
                        <a:gd name="connsiteY3" fmla="*/ 2721143 h 2721143"/>
                        <a:gd name="connsiteX4" fmla="*/ 21101 w 2869809"/>
                        <a:gd name="connsiteY4" fmla="*/ 302454 h 2721143"/>
                        <a:gd name="connsiteX0" fmla="*/ 21101 w 2869809"/>
                        <a:gd name="connsiteY0" fmla="*/ 326022 h 2744711"/>
                        <a:gd name="connsiteX1" fmla="*/ 2461846 w 2869809"/>
                        <a:gd name="connsiteY1" fmla="*/ 23568 h 2744711"/>
                        <a:gd name="connsiteX2" fmla="*/ 2869809 w 2869809"/>
                        <a:gd name="connsiteY2" fmla="*/ 2744711 h 2744711"/>
                        <a:gd name="connsiteX3" fmla="*/ 0 w 2869809"/>
                        <a:gd name="connsiteY3" fmla="*/ 2744711 h 2744711"/>
                        <a:gd name="connsiteX4" fmla="*/ 21101 w 2869809"/>
                        <a:gd name="connsiteY4" fmla="*/ 326022 h 2744711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869809 w 2869809"/>
                        <a:gd name="connsiteY2" fmla="*/ 2934512 h 2934512"/>
                        <a:gd name="connsiteX3" fmla="*/ 0 w 2869809"/>
                        <a:gd name="connsiteY3" fmla="*/ 2934512 h 2934512"/>
                        <a:gd name="connsiteX4" fmla="*/ 21101 w 2869809"/>
                        <a:gd name="connsiteY4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09557 w 2869809"/>
                        <a:gd name="connsiteY2" fmla="*/ 1284952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5823 h 2934512"/>
                        <a:gd name="connsiteX1" fmla="*/ 2461846 w 2869809"/>
                        <a:gd name="connsiteY1" fmla="*/ 213369 h 2934512"/>
                        <a:gd name="connsiteX2" fmla="*/ 2644726 w 2869809"/>
                        <a:gd name="connsiteY2" fmla="*/ 813684 h 2934512"/>
                        <a:gd name="connsiteX3" fmla="*/ 2869809 w 2869809"/>
                        <a:gd name="connsiteY3" fmla="*/ 2934512 h 2934512"/>
                        <a:gd name="connsiteX4" fmla="*/ 0 w 2869809"/>
                        <a:gd name="connsiteY4" fmla="*/ 2934512 h 2934512"/>
                        <a:gd name="connsiteX5" fmla="*/ 21101 w 2869809"/>
                        <a:gd name="connsiteY5" fmla="*/ 515823 h 2934512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869809"/>
                        <a:gd name="connsiteY0" fmla="*/ 511198 h 2929887"/>
                        <a:gd name="connsiteX1" fmla="*/ 2447779 w 2869809"/>
                        <a:gd name="connsiteY1" fmla="*/ 215777 h 2929887"/>
                        <a:gd name="connsiteX2" fmla="*/ 2644726 w 2869809"/>
                        <a:gd name="connsiteY2" fmla="*/ 809059 h 2929887"/>
                        <a:gd name="connsiteX3" fmla="*/ 2869809 w 2869809"/>
                        <a:gd name="connsiteY3" fmla="*/ 2929887 h 2929887"/>
                        <a:gd name="connsiteX4" fmla="*/ 0 w 2869809"/>
                        <a:gd name="connsiteY4" fmla="*/ 2929887 h 2929887"/>
                        <a:gd name="connsiteX5" fmla="*/ 21101 w 2869809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44726 w 2757267"/>
                        <a:gd name="connsiteY2" fmla="*/ 809059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0 w 2757267"/>
                        <a:gd name="connsiteY4" fmla="*/ 2929887 h 2929887"/>
                        <a:gd name="connsiteX5" fmla="*/ 21101 w 2757267"/>
                        <a:gd name="connsiteY5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13991 w 2757267"/>
                        <a:gd name="connsiteY4" fmla="*/ 2547435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0 w 2757267"/>
                        <a:gd name="connsiteY5" fmla="*/ 2929887 h 2929887"/>
                        <a:gd name="connsiteX6" fmla="*/ 21101 w 2757267"/>
                        <a:gd name="connsiteY6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1412160 w 2757267"/>
                        <a:gd name="connsiteY5" fmla="*/ 267941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288853 w 2757267"/>
                        <a:gd name="connsiteY5" fmla="*/ 1837283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317134 w 2757267"/>
                        <a:gd name="connsiteY5" fmla="*/ 10580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61125 w 2757267"/>
                        <a:gd name="connsiteY4" fmla="*/ 2516012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2017 w 2757267"/>
                        <a:gd name="connsiteY5" fmla="*/ 753200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0 w 2757267"/>
                        <a:gd name="connsiteY6" fmla="*/ 2929887 h 2929887"/>
                        <a:gd name="connsiteX7" fmla="*/ 21101 w 2757267"/>
                        <a:gd name="connsiteY7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358741 w 2757267"/>
                        <a:gd name="connsiteY6" fmla="*/ 158275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99211 w 2757267"/>
                        <a:gd name="connsiteY6" fmla="*/ 904029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0 w 2757267"/>
                        <a:gd name="connsiteY7" fmla="*/ 2929887 h 2929887"/>
                        <a:gd name="connsiteX8" fmla="*/ 21101 w 2757267"/>
                        <a:gd name="connsiteY8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859120 w 2757267"/>
                        <a:gd name="connsiteY7" fmla="*/ 1997538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74279 w 2757267"/>
                        <a:gd name="connsiteY7" fmla="*/ 1463352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0 w 2757267"/>
                        <a:gd name="connsiteY8" fmla="*/ 2929887 h 2929887"/>
                        <a:gd name="connsiteX9" fmla="*/ 21101 w 2757267"/>
                        <a:gd name="connsiteY9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478906 w 2757267"/>
                        <a:gd name="connsiteY8" fmla="*/ 1733587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0 w 2757267"/>
                        <a:gd name="connsiteY9" fmla="*/ 2929887 h 2929887"/>
                        <a:gd name="connsiteX10" fmla="*/ 21101 w 2757267"/>
                        <a:gd name="connsiteY10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507186 w 2757267"/>
                        <a:gd name="connsiteY9" fmla="*/ 1083138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73174 w 2757267"/>
                        <a:gd name="connsiteY8" fmla="*/ 860036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588885 w 2757267"/>
                        <a:gd name="connsiteY8" fmla="*/ 882032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48573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69479 w 2757267"/>
                        <a:gd name="connsiteY9" fmla="*/ 1057999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78905 w 2757267"/>
                        <a:gd name="connsiteY9" fmla="*/ 1054857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0 w 2757267"/>
                        <a:gd name="connsiteY10" fmla="*/ 2929887 h 2929887"/>
                        <a:gd name="connsiteX11" fmla="*/ 21101 w 2757267"/>
                        <a:gd name="connsiteY11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126972 w 2757267"/>
                        <a:gd name="connsiteY10" fmla="*/ 2440598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91474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0881 w 2757267"/>
                        <a:gd name="connsiteY10" fmla="*/ 2494017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21101 w 2757267"/>
                        <a:gd name="connsiteY0" fmla="*/ 511198 h 2929887"/>
                        <a:gd name="connsiteX1" fmla="*/ 2447779 w 2757267"/>
                        <a:gd name="connsiteY1" fmla="*/ 215777 h 2929887"/>
                        <a:gd name="connsiteX2" fmla="*/ 2658794 w 2757267"/>
                        <a:gd name="connsiteY2" fmla="*/ 816093 h 2929887"/>
                        <a:gd name="connsiteX3" fmla="*/ 2757267 w 2757267"/>
                        <a:gd name="connsiteY3" fmla="*/ 2479720 h 2929887"/>
                        <a:gd name="connsiteX4" fmla="*/ 2335987 w 2757267"/>
                        <a:gd name="connsiteY4" fmla="*/ 2512869 h 2929887"/>
                        <a:gd name="connsiteX5" fmla="*/ 2188301 w 2757267"/>
                        <a:gd name="connsiteY5" fmla="*/ 768911 h 2929887"/>
                        <a:gd name="connsiteX6" fmla="*/ 1880358 w 2757267"/>
                        <a:gd name="connsiteY6" fmla="*/ 910313 h 2929887"/>
                        <a:gd name="connsiteX7" fmla="*/ 789990 w 2757267"/>
                        <a:gd name="connsiteY7" fmla="*/ 963731 h 2929887"/>
                        <a:gd name="connsiteX8" fmla="*/ 604596 w 2757267"/>
                        <a:gd name="connsiteY8" fmla="*/ 891459 h 2929887"/>
                        <a:gd name="connsiteX9" fmla="*/ 485190 w 2757267"/>
                        <a:gd name="connsiteY9" fmla="*/ 1058000 h 2929887"/>
                        <a:gd name="connsiteX10" fmla="*/ 614023 w 2757267"/>
                        <a:gd name="connsiteY10" fmla="*/ 2525440 h 2929887"/>
                        <a:gd name="connsiteX11" fmla="*/ 0 w 2757267"/>
                        <a:gd name="connsiteY11" fmla="*/ 2929887 h 2929887"/>
                        <a:gd name="connsiteX12" fmla="*/ 21101 w 2757267"/>
                        <a:gd name="connsiteY12" fmla="*/ 511198 h 2929887"/>
                        <a:gd name="connsiteX0" fmla="*/ 79 w 2736245"/>
                        <a:gd name="connsiteY0" fmla="*/ 511198 h 2653367"/>
                        <a:gd name="connsiteX1" fmla="*/ 2426757 w 2736245"/>
                        <a:gd name="connsiteY1" fmla="*/ 215777 h 2653367"/>
                        <a:gd name="connsiteX2" fmla="*/ 2637772 w 2736245"/>
                        <a:gd name="connsiteY2" fmla="*/ 816093 h 2653367"/>
                        <a:gd name="connsiteX3" fmla="*/ 2736245 w 2736245"/>
                        <a:gd name="connsiteY3" fmla="*/ 2479720 h 2653367"/>
                        <a:gd name="connsiteX4" fmla="*/ 2314965 w 2736245"/>
                        <a:gd name="connsiteY4" fmla="*/ 2512869 h 2653367"/>
                        <a:gd name="connsiteX5" fmla="*/ 2167279 w 2736245"/>
                        <a:gd name="connsiteY5" fmla="*/ 768911 h 2653367"/>
                        <a:gd name="connsiteX6" fmla="*/ 1859336 w 2736245"/>
                        <a:gd name="connsiteY6" fmla="*/ 910313 h 2653367"/>
                        <a:gd name="connsiteX7" fmla="*/ 768968 w 2736245"/>
                        <a:gd name="connsiteY7" fmla="*/ 963731 h 2653367"/>
                        <a:gd name="connsiteX8" fmla="*/ 583574 w 2736245"/>
                        <a:gd name="connsiteY8" fmla="*/ 891459 h 2653367"/>
                        <a:gd name="connsiteX9" fmla="*/ 464168 w 2736245"/>
                        <a:gd name="connsiteY9" fmla="*/ 1058000 h 2653367"/>
                        <a:gd name="connsiteX10" fmla="*/ 593001 w 2736245"/>
                        <a:gd name="connsiteY10" fmla="*/ 2525440 h 2653367"/>
                        <a:gd name="connsiteX11" fmla="*/ 198937 w 2736245"/>
                        <a:gd name="connsiteY11" fmla="*/ 2653367 h 2653367"/>
                        <a:gd name="connsiteX12" fmla="*/ 79 w 2736245"/>
                        <a:gd name="connsiteY12" fmla="*/ 511198 h 2653367"/>
                        <a:gd name="connsiteX0" fmla="*/ 81 w 2729962"/>
                        <a:gd name="connsiteY0" fmla="*/ 515330 h 2651214"/>
                        <a:gd name="connsiteX1" fmla="*/ 2420474 w 2729962"/>
                        <a:gd name="connsiteY1" fmla="*/ 213624 h 2651214"/>
                        <a:gd name="connsiteX2" fmla="*/ 2631489 w 2729962"/>
                        <a:gd name="connsiteY2" fmla="*/ 813940 h 2651214"/>
                        <a:gd name="connsiteX3" fmla="*/ 2729962 w 2729962"/>
                        <a:gd name="connsiteY3" fmla="*/ 2477567 h 2651214"/>
                        <a:gd name="connsiteX4" fmla="*/ 2308682 w 2729962"/>
                        <a:gd name="connsiteY4" fmla="*/ 2510716 h 2651214"/>
                        <a:gd name="connsiteX5" fmla="*/ 2160996 w 2729962"/>
                        <a:gd name="connsiteY5" fmla="*/ 766758 h 2651214"/>
                        <a:gd name="connsiteX6" fmla="*/ 1853053 w 2729962"/>
                        <a:gd name="connsiteY6" fmla="*/ 908160 h 2651214"/>
                        <a:gd name="connsiteX7" fmla="*/ 762685 w 2729962"/>
                        <a:gd name="connsiteY7" fmla="*/ 961578 h 2651214"/>
                        <a:gd name="connsiteX8" fmla="*/ 577291 w 2729962"/>
                        <a:gd name="connsiteY8" fmla="*/ 889306 h 2651214"/>
                        <a:gd name="connsiteX9" fmla="*/ 457885 w 2729962"/>
                        <a:gd name="connsiteY9" fmla="*/ 1055847 h 2651214"/>
                        <a:gd name="connsiteX10" fmla="*/ 586718 w 2729962"/>
                        <a:gd name="connsiteY10" fmla="*/ 2523287 h 2651214"/>
                        <a:gd name="connsiteX11" fmla="*/ 192654 w 2729962"/>
                        <a:gd name="connsiteY11" fmla="*/ 2651214 h 2651214"/>
                        <a:gd name="connsiteX12" fmla="*/ 81 w 2729962"/>
                        <a:gd name="connsiteY12" fmla="*/ 515330 h 2651214"/>
                        <a:gd name="connsiteX0" fmla="*/ 81 w 2729962"/>
                        <a:gd name="connsiteY0" fmla="*/ 508397 h 2644281"/>
                        <a:gd name="connsiteX1" fmla="*/ 2420474 w 2729962"/>
                        <a:gd name="connsiteY1" fmla="*/ 206691 h 2644281"/>
                        <a:gd name="connsiteX2" fmla="*/ 2631489 w 2729962"/>
                        <a:gd name="connsiteY2" fmla="*/ 807007 h 2644281"/>
                        <a:gd name="connsiteX3" fmla="*/ 2729962 w 2729962"/>
                        <a:gd name="connsiteY3" fmla="*/ 2470634 h 2644281"/>
                        <a:gd name="connsiteX4" fmla="*/ 2308682 w 2729962"/>
                        <a:gd name="connsiteY4" fmla="*/ 2503783 h 2644281"/>
                        <a:gd name="connsiteX5" fmla="*/ 2160996 w 2729962"/>
                        <a:gd name="connsiteY5" fmla="*/ 759825 h 2644281"/>
                        <a:gd name="connsiteX6" fmla="*/ 1853053 w 2729962"/>
                        <a:gd name="connsiteY6" fmla="*/ 901227 h 2644281"/>
                        <a:gd name="connsiteX7" fmla="*/ 762685 w 2729962"/>
                        <a:gd name="connsiteY7" fmla="*/ 954645 h 2644281"/>
                        <a:gd name="connsiteX8" fmla="*/ 577291 w 2729962"/>
                        <a:gd name="connsiteY8" fmla="*/ 882373 h 2644281"/>
                        <a:gd name="connsiteX9" fmla="*/ 457885 w 2729962"/>
                        <a:gd name="connsiteY9" fmla="*/ 1048914 h 2644281"/>
                        <a:gd name="connsiteX10" fmla="*/ 586718 w 2729962"/>
                        <a:gd name="connsiteY10" fmla="*/ 2516354 h 2644281"/>
                        <a:gd name="connsiteX11" fmla="*/ 192654 w 2729962"/>
                        <a:gd name="connsiteY11" fmla="*/ 2644281 h 2644281"/>
                        <a:gd name="connsiteX12" fmla="*/ 81 w 2729962"/>
                        <a:gd name="connsiteY12" fmla="*/ 508397 h 2644281"/>
                        <a:gd name="connsiteX0" fmla="*/ 81 w 2729962"/>
                        <a:gd name="connsiteY0" fmla="*/ 518023 h 2653907"/>
                        <a:gd name="connsiteX1" fmla="*/ 2420474 w 2729962"/>
                        <a:gd name="connsiteY1" fmla="*/ 216317 h 2653907"/>
                        <a:gd name="connsiteX2" fmla="*/ 2631489 w 2729962"/>
                        <a:gd name="connsiteY2" fmla="*/ 816633 h 2653907"/>
                        <a:gd name="connsiteX3" fmla="*/ 2729962 w 2729962"/>
                        <a:gd name="connsiteY3" fmla="*/ 2480260 h 2653907"/>
                        <a:gd name="connsiteX4" fmla="*/ 2308682 w 2729962"/>
                        <a:gd name="connsiteY4" fmla="*/ 2513409 h 2653907"/>
                        <a:gd name="connsiteX5" fmla="*/ 2160996 w 2729962"/>
                        <a:gd name="connsiteY5" fmla="*/ 769451 h 2653907"/>
                        <a:gd name="connsiteX6" fmla="*/ 1853053 w 2729962"/>
                        <a:gd name="connsiteY6" fmla="*/ 910853 h 2653907"/>
                        <a:gd name="connsiteX7" fmla="*/ 762685 w 2729962"/>
                        <a:gd name="connsiteY7" fmla="*/ 964271 h 2653907"/>
                        <a:gd name="connsiteX8" fmla="*/ 577291 w 2729962"/>
                        <a:gd name="connsiteY8" fmla="*/ 891999 h 2653907"/>
                        <a:gd name="connsiteX9" fmla="*/ 457885 w 2729962"/>
                        <a:gd name="connsiteY9" fmla="*/ 1058540 h 2653907"/>
                        <a:gd name="connsiteX10" fmla="*/ 586718 w 2729962"/>
                        <a:gd name="connsiteY10" fmla="*/ 2525980 h 2653907"/>
                        <a:gd name="connsiteX11" fmla="*/ 192654 w 2729962"/>
                        <a:gd name="connsiteY11" fmla="*/ 2653907 h 2653907"/>
                        <a:gd name="connsiteX12" fmla="*/ 81 w 2729962"/>
                        <a:gd name="connsiteY12" fmla="*/ 518023 h 2653907"/>
                        <a:gd name="connsiteX0" fmla="*/ 81 w 2729962"/>
                        <a:gd name="connsiteY0" fmla="*/ 522153 h 2658037"/>
                        <a:gd name="connsiteX1" fmla="*/ 2420474 w 2729962"/>
                        <a:gd name="connsiteY1" fmla="*/ 220447 h 2658037"/>
                        <a:gd name="connsiteX2" fmla="*/ 2631489 w 2729962"/>
                        <a:gd name="connsiteY2" fmla="*/ 820763 h 2658037"/>
                        <a:gd name="connsiteX3" fmla="*/ 2729962 w 2729962"/>
                        <a:gd name="connsiteY3" fmla="*/ 2484390 h 2658037"/>
                        <a:gd name="connsiteX4" fmla="*/ 2308682 w 2729962"/>
                        <a:gd name="connsiteY4" fmla="*/ 2517539 h 2658037"/>
                        <a:gd name="connsiteX5" fmla="*/ 2160996 w 2729962"/>
                        <a:gd name="connsiteY5" fmla="*/ 773581 h 2658037"/>
                        <a:gd name="connsiteX6" fmla="*/ 1853053 w 2729962"/>
                        <a:gd name="connsiteY6" fmla="*/ 914983 h 2658037"/>
                        <a:gd name="connsiteX7" fmla="*/ 762685 w 2729962"/>
                        <a:gd name="connsiteY7" fmla="*/ 968401 h 2658037"/>
                        <a:gd name="connsiteX8" fmla="*/ 577291 w 2729962"/>
                        <a:gd name="connsiteY8" fmla="*/ 896129 h 2658037"/>
                        <a:gd name="connsiteX9" fmla="*/ 457885 w 2729962"/>
                        <a:gd name="connsiteY9" fmla="*/ 1062670 h 2658037"/>
                        <a:gd name="connsiteX10" fmla="*/ 586718 w 2729962"/>
                        <a:gd name="connsiteY10" fmla="*/ 2530110 h 2658037"/>
                        <a:gd name="connsiteX11" fmla="*/ 192654 w 2729962"/>
                        <a:gd name="connsiteY11" fmla="*/ 2658037 h 2658037"/>
                        <a:gd name="connsiteX12" fmla="*/ 81 w 2729962"/>
                        <a:gd name="connsiteY12" fmla="*/ 522153 h 2658037"/>
                        <a:gd name="connsiteX0" fmla="*/ 172207 w 2902088"/>
                        <a:gd name="connsiteY0" fmla="*/ 522153 h 2658037"/>
                        <a:gd name="connsiteX1" fmla="*/ 2592600 w 2902088"/>
                        <a:gd name="connsiteY1" fmla="*/ 220447 h 2658037"/>
                        <a:gd name="connsiteX2" fmla="*/ 2803615 w 2902088"/>
                        <a:gd name="connsiteY2" fmla="*/ 820763 h 2658037"/>
                        <a:gd name="connsiteX3" fmla="*/ 2902088 w 2902088"/>
                        <a:gd name="connsiteY3" fmla="*/ 2484390 h 2658037"/>
                        <a:gd name="connsiteX4" fmla="*/ 2480808 w 2902088"/>
                        <a:gd name="connsiteY4" fmla="*/ 2517539 h 2658037"/>
                        <a:gd name="connsiteX5" fmla="*/ 2333122 w 2902088"/>
                        <a:gd name="connsiteY5" fmla="*/ 773581 h 2658037"/>
                        <a:gd name="connsiteX6" fmla="*/ 2025179 w 2902088"/>
                        <a:gd name="connsiteY6" fmla="*/ 914983 h 2658037"/>
                        <a:gd name="connsiteX7" fmla="*/ 934811 w 2902088"/>
                        <a:gd name="connsiteY7" fmla="*/ 968401 h 2658037"/>
                        <a:gd name="connsiteX8" fmla="*/ 749417 w 2902088"/>
                        <a:gd name="connsiteY8" fmla="*/ 896129 h 2658037"/>
                        <a:gd name="connsiteX9" fmla="*/ 630011 w 2902088"/>
                        <a:gd name="connsiteY9" fmla="*/ 1062670 h 2658037"/>
                        <a:gd name="connsiteX10" fmla="*/ 758844 w 2902088"/>
                        <a:gd name="connsiteY10" fmla="*/ 2530110 h 2658037"/>
                        <a:gd name="connsiteX11" fmla="*/ 364780 w 2902088"/>
                        <a:gd name="connsiteY11" fmla="*/ 2658037 h 2658037"/>
                        <a:gd name="connsiteX12" fmla="*/ 215231 w 2902088"/>
                        <a:gd name="connsiteY12" fmla="*/ 1213498 h 2658037"/>
                        <a:gd name="connsiteX13" fmla="*/ 172207 w 2902088"/>
                        <a:gd name="connsiteY13" fmla="*/ 522153 h 2658037"/>
                        <a:gd name="connsiteX0" fmla="*/ 196812 w 2926693"/>
                        <a:gd name="connsiteY0" fmla="*/ 522153 h 2658037"/>
                        <a:gd name="connsiteX1" fmla="*/ 2617205 w 2926693"/>
                        <a:gd name="connsiteY1" fmla="*/ 220447 h 2658037"/>
                        <a:gd name="connsiteX2" fmla="*/ 2828220 w 2926693"/>
                        <a:gd name="connsiteY2" fmla="*/ 820763 h 2658037"/>
                        <a:gd name="connsiteX3" fmla="*/ 2926693 w 2926693"/>
                        <a:gd name="connsiteY3" fmla="*/ 2484390 h 2658037"/>
                        <a:gd name="connsiteX4" fmla="*/ 2505413 w 2926693"/>
                        <a:gd name="connsiteY4" fmla="*/ 2517539 h 2658037"/>
                        <a:gd name="connsiteX5" fmla="*/ 2357727 w 2926693"/>
                        <a:gd name="connsiteY5" fmla="*/ 773581 h 2658037"/>
                        <a:gd name="connsiteX6" fmla="*/ 2049784 w 2926693"/>
                        <a:gd name="connsiteY6" fmla="*/ 914983 h 2658037"/>
                        <a:gd name="connsiteX7" fmla="*/ 959416 w 2926693"/>
                        <a:gd name="connsiteY7" fmla="*/ 968401 h 2658037"/>
                        <a:gd name="connsiteX8" fmla="*/ 774022 w 2926693"/>
                        <a:gd name="connsiteY8" fmla="*/ 896129 h 2658037"/>
                        <a:gd name="connsiteX9" fmla="*/ 654616 w 2926693"/>
                        <a:gd name="connsiteY9" fmla="*/ 1062670 h 2658037"/>
                        <a:gd name="connsiteX10" fmla="*/ 783449 w 2926693"/>
                        <a:gd name="connsiteY10" fmla="*/ 2530110 h 2658037"/>
                        <a:gd name="connsiteX11" fmla="*/ 389385 w 2926693"/>
                        <a:gd name="connsiteY11" fmla="*/ 2658037 h 2658037"/>
                        <a:gd name="connsiteX12" fmla="*/ 151852 w 2926693"/>
                        <a:gd name="connsiteY12" fmla="*/ 1197787 h 2658037"/>
                        <a:gd name="connsiteX13" fmla="*/ 196812 w 2926693"/>
                        <a:gd name="connsiteY13" fmla="*/ 522153 h 2658037"/>
                        <a:gd name="connsiteX0" fmla="*/ 80585 w 2810466"/>
                        <a:gd name="connsiteY0" fmla="*/ 522153 h 2658037"/>
                        <a:gd name="connsiteX1" fmla="*/ 2500978 w 2810466"/>
                        <a:gd name="connsiteY1" fmla="*/ 220447 h 2658037"/>
                        <a:gd name="connsiteX2" fmla="*/ 2711993 w 2810466"/>
                        <a:gd name="connsiteY2" fmla="*/ 820763 h 2658037"/>
                        <a:gd name="connsiteX3" fmla="*/ 2810466 w 2810466"/>
                        <a:gd name="connsiteY3" fmla="*/ 2484390 h 2658037"/>
                        <a:gd name="connsiteX4" fmla="*/ 2389186 w 2810466"/>
                        <a:gd name="connsiteY4" fmla="*/ 2517539 h 2658037"/>
                        <a:gd name="connsiteX5" fmla="*/ 2241500 w 2810466"/>
                        <a:gd name="connsiteY5" fmla="*/ 773581 h 2658037"/>
                        <a:gd name="connsiteX6" fmla="*/ 1933557 w 2810466"/>
                        <a:gd name="connsiteY6" fmla="*/ 914983 h 2658037"/>
                        <a:gd name="connsiteX7" fmla="*/ 843189 w 2810466"/>
                        <a:gd name="connsiteY7" fmla="*/ 968401 h 2658037"/>
                        <a:gd name="connsiteX8" fmla="*/ 657795 w 2810466"/>
                        <a:gd name="connsiteY8" fmla="*/ 896129 h 2658037"/>
                        <a:gd name="connsiteX9" fmla="*/ 538389 w 2810466"/>
                        <a:gd name="connsiteY9" fmla="*/ 1062670 h 2658037"/>
                        <a:gd name="connsiteX10" fmla="*/ 667222 w 2810466"/>
                        <a:gd name="connsiteY10" fmla="*/ 2530110 h 2658037"/>
                        <a:gd name="connsiteX11" fmla="*/ 273158 w 2810466"/>
                        <a:gd name="connsiteY11" fmla="*/ 2658037 h 2658037"/>
                        <a:gd name="connsiteX12" fmla="*/ 35625 w 2810466"/>
                        <a:gd name="connsiteY12" fmla="*/ 1197787 h 2658037"/>
                        <a:gd name="connsiteX13" fmla="*/ 80585 w 2810466"/>
                        <a:gd name="connsiteY13" fmla="*/ 522153 h 2658037"/>
                        <a:gd name="connsiteX0" fmla="*/ 85498 w 2815379"/>
                        <a:gd name="connsiteY0" fmla="*/ 522153 h 2658037"/>
                        <a:gd name="connsiteX1" fmla="*/ 2505891 w 2815379"/>
                        <a:gd name="connsiteY1" fmla="*/ 220447 h 2658037"/>
                        <a:gd name="connsiteX2" fmla="*/ 2716906 w 2815379"/>
                        <a:gd name="connsiteY2" fmla="*/ 820763 h 2658037"/>
                        <a:gd name="connsiteX3" fmla="*/ 2815379 w 2815379"/>
                        <a:gd name="connsiteY3" fmla="*/ 2484390 h 2658037"/>
                        <a:gd name="connsiteX4" fmla="*/ 2394099 w 2815379"/>
                        <a:gd name="connsiteY4" fmla="*/ 2517539 h 2658037"/>
                        <a:gd name="connsiteX5" fmla="*/ 2246413 w 2815379"/>
                        <a:gd name="connsiteY5" fmla="*/ 773581 h 2658037"/>
                        <a:gd name="connsiteX6" fmla="*/ 1938470 w 2815379"/>
                        <a:gd name="connsiteY6" fmla="*/ 914983 h 2658037"/>
                        <a:gd name="connsiteX7" fmla="*/ 848102 w 2815379"/>
                        <a:gd name="connsiteY7" fmla="*/ 968401 h 2658037"/>
                        <a:gd name="connsiteX8" fmla="*/ 662708 w 2815379"/>
                        <a:gd name="connsiteY8" fmla="*/ 896129 h 2658037"/>
                        <a:gd name="connsiteX9" fmla="*/ 543302 w 2815379"/>
                        <a:gd name="connsiteY9" fmla="*/ 1062670 h 2658037"/>
                        <a:gd name="connsiteX10" fmla="*/ 672135 w 2815379"/>
                        <a:gd name="connsiteY10" fmla="*/ 2530110 h 2658037"/>
                        <a:gd name="connsiteX11" fmla="*/ 278071 w 2815379"/>
                        <a:gd name="connsiteY11" fmla="*/ 2658037 h 2658037"/>
                        <a:gd name="connsiteX12" fmla="*/ 31111 w 2815379"/>
                        <a:gd name="connsiteY12" fmla="*/ 1210356 h 2658037"/>
                        <a:gd name="connsiteX13" fmla="*/ 85498 w 2815379"/>
                        <a:gd name="connsiteY13" fmla="*/ 522153 h 2658037"/>
                        <a:gd name="connsiteX0" fmla="*/ 98332 w 2828213"/>
                        <a:gd name="connsiteY0" fmla="*/ 522153 h 2658037"/>
                        <a:gd name="connsiteX1" fmla="*/ 2518725 w 2828213"/>
                        <a:gd name="connsiteY1" fmla="*/ 220447 h 2658037"/>
                        <a:gd name="connsiteX2" fmla="*/ 2729740 w 2828213"/>
                        <a:gd name="connsiteY2" fmla="*/ 820763 h 2658037"/>
                        <a:gd name="connsiteX3" fmla="*/ 2828213 w 2828213"/>
                        <a:gd name="connsiteY3" fmla="*/ 2484390 h 2658037"/>
                        <a:gd name="connsiteX4" fmla="*/ 2406933 w 2828213"/>
                        <a:gd name="connsiteY4" fmla="*/ 2517539 h 2658037"/>
                        <a:gd name="connsiteX5" fmla="*/ 2259247 w 2828213"/>
                        <a:gd name="connsiteY5" fmla="*/ 773581 h 2658037"/>
                        <a:gd name="connsiteX6" fmla="*/ 1951304 w 2828213"/>
                        <a:gd name="connsiteY6" fmla="*/ 914983 h 2658037"/>
                        <a:gd name="connsiteX7" fmla="*/ 860936 w 2828213"/>
                        <a:gd name="connsiteY7" fmla="*/ 968401 h 2658037"/>
                        <a:gd name="connsiteX8" fmla="*/ 675542 w 2828213"/>
                        <a:gd name="connsiteY8" fmla="*/ 896129 h 2658037"/>
                        <a:gd name="connsiteX9" fmla="*/ 556136 w 2828213"/>
                        <a:gd name="connsiteY9" fmla="*/ 1062670 h 2658037"/>
                        <a:gd name="connsiteX10" fmla="*/ 684969 w 2828213"/>
                        <a:gd name="connsiteY10" fmla="*/ 2530110 h 2658037"/>
                        <a:gd name="connsiteX11" fmla="*/ 290905 w 2828213"/>
                        <a:gd name="connsiteY11" fmla="*/ 2658037 h 2658037"/>
                        <a:gd name="connsiteX12" fmla="*/ 43945 w 2828213"/>
                        <a:gd name="connsiteY12" fmla="*/ 1210356 h 2658037"/>
                        <a:gd name="connsiteX13" fmla="*/ 98332 w 2828213"/>
                        <a:gd name="connsiteY13" fmla="*/ 522153 h 2658037"/>
                        <a:gd name="connsiteX0" fmla="*/ 99338 w 2829219"/>
                        <a:gd name="connsiteY0" fmla="*/ 522153 h 2658037"/>
                        <a:gd name="connsiteX1" fmla="*/ 2519731 w 2829219"/>
                        <a:gd name="connsiteY1" fmla="*/ 220447 h 2658037"/>
                        <a:gd name="connsiteX2" fmla="*/ 2730746 w 2829219"/>
                        <a:gd name="connsiteY2" fmla="*/ 820763 h 2658037"/>
                        <a:gd name="connsiteX3" fmla="*/ 2829219 w 2829219"/>
                        <a:gd name="connsiteY3" fmla="*/ 2484390 h 2658037"/>
                        <a:gd name="connsiteX4" fmla="*/ 2407939 w 2829219"/>
                        <a:gd name="connsiteY4" fmla="*/ 2517539 h 2658037"/>
                        <a:gd name="connsiteX5" fmla="*/ 2260253 w 2829219"/>
                        <a:gd name="connsiteY5" fmla="*/ 773581 h 2658037"/>
                        <a:gd name="connsiteX6" fmla="*/ 1952310 w 2829219"/>
                        <a:gd name="connsiteY6" fmla="*/ 914983 h 2658037"/>
                        <a:gd name="connsiteX7" fmla="*/ 861942 w 2829219"/>
                        <a:gd name="connsiteY7" fmla="*/ 968401 h 2658037"/>
                        <a:gd name="connsiteX8" fmla="*/ 676548 w 2829219"/>
                        <a:gd name="connsiteY8" fmla="*/ 896129 h 2658037"/>
                        <a:gd name="connsiteX9" fmla="*/ 557142 w 2829219"/>
                        <a:gd name="connsiteY9" fmla="*/ 1062670 h 2658037"/>
                        <a:gd name="connsiteX10" fmla="*/ 685975 w 2829219"/>
                        <a:gd name="connsiteY10" fmla="*/ 2530110 h 2658037"/>
                        <a:gd name="connsiteX11" fmla="*/ 291911 w 2829219"/>
                        <a:gd name="connsiteY11" fmla="*/ 2658037 h 2658037"/>
                        <a:gd name="connsiteX12" fmla="*/ 44951 w 2829219"/>
                        <a:gd name="connsiteY12" fmla="*/ 1210356 h 2658037"/>
                        <a:gd name="connsiteX13" fmla="*/ 99338 w 2829219"/>
                        <a:gd name="connsiteY13" fmla="*/ 522153 h 2658037"/>
                        <a:gd name="connsiteX0" fmla="*/ 94163 w 2824044"/>
                        <a:gd name="connsiteY0" fmla="*/ 522153 h 2658037"/>
                        <a:gd name="connsiteX1" fmla="*/ 2514556 w 2824044"/>
                        <a:gd name="connsiteY1" fmla="*/ 220447 h 2658037"/>
                        <a:gd name="connsiteX2" fmla="*/ 2725571 w 2824044"/>
                        <a:gd name="connsiteY2" fmla="*/ 820763 h 2658037"/>
                        <a:gd name="connsiteX3" fmla="*/ 2824044 w 2824044"/>
                        <a:gd name="connsiteY3" fmla="*/ 2484390 h 2658037"/>
                        <a:gd name="connsiteX4" fmla="*/ 2402764 w 2824044"/>
                        <a:gd name="connsiteY4" fmla="*/ 2517539 h 2658037"/>
                        <a:gd name="connsiteX5" fmla="*/ 2255078 w 2824044"/>
                        <a:gd name="connsiteY5" fmla="*/ 773581 h 2658037"/>
                        <a:gd name="connsiteX6" fmla="*/ 1947135 w 2824044"/>
                        <a:gd name="connsiteY6" fmla="*/ 914983 h 2658037"/>
                        <a:gd name="connsiteX7" fmla="*/ 856767 w 2824044"/>
                        <a:gd name="connsiteY7" fmla="*/ 968401 h 2658037"/>
                        <a:gd name="connsiteX8" fmla="*/ 671373 w 2824044"/>
                        <a:gd name="connsiteY8" fmla="*/ 896129 h 2658037"/>
                        <a:gd name="connsiteX9" fmla="*/ 551967 w 2824044"/>
                        <a:gd name="connsiteY9" fmla="*/ 1062670 h 2658037"/>
                        <a:gd name="connsiteX10" fmla="*/ 680800 w 2824044"/>
                        <a:gd name="connsiteY10" fmla="*/ 2530110 h 2658037"/>
                        <a:gd name="connsiteX11" fmla="*/ 286736 w 2824044"/>
                        <a:gd name="connsiteY11" fmla="*/ 2658037 h 2658037"/>
                        <a:gd name="connsiteX12" fmla="*/ 39776 w 2824044"/>
                        <a:gd name="connsiteY12" fmla="*/ 1210356 h 2658037"/>
                        <a:gd name="connsiteX13" fmla="*/ 94163 w 2824044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56288 w 2828365"/>
                        <a:gd name="connsiteY9" fmla="*/ 1062670 h 2658037"/>
                        <a:gd name="connsiteX10" fmla="*/ 565715 w 2828365"/>
                        <a:gd name="connsiteY10" fmla="*/ 1169506 h 2658037"/>
                        <a:gd name="connsiteX11" fmla="*/ 685121 w 2828365"/>
                        <a:gd name="connsiteY11" fmla="*/ 2530110 h 2658037"/>
                        <a:gd name="connsiteX12" fmla="*/ 291057 w 2828365"/>
                        <a:gd name="connsiteY12" fmla="*/ 2658037 h 2658037"/>
                        <a:gd name="connsiteX13" fmla="*/ 44097 w 2828365"/>
                        <a:gd name="connsiteY13" fmla="*/ 1210356 h 2658037"/>
                        <a:gd name="connsiteX14" fmla="*/ 98484 w 2828365"/>
                        <a:gd name="connsiteY14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65715 w 2828365"/>
                        <a:gd name="connsiteY9" fmla="*/ 1169506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29892 w 2828365"/>
                        <a:gd name="connsiteY2" fmla="*/ 820763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522153 h 2658037"/>
                        <a:gd name="connsiteX1" fmla="*/ 2518877 w 2828365"/>
                        <a:gd name="connsiteY1" fmla="*/ 220447 h 2658037"/>
                        <a:gd name="connsiteX2" fmla="*/ 2748861 w 2828365"/>
                        <a:gd name="connsiteY2" fmla="*/ 856802 h 2658037"/>
                        <a:gd name="connsiteX3" fmla="*/ 2828365 w 2828365"/>
                        <a:gd name="connsiteY3" fmla="*/ 2484390 h 2658037"/>
                        <a:gd name="connsiteX4" fmla="*/ 2407085 w 2828365"/>
                        <a:gd name="connsiteY4" fmla="*/ 2517539 h 2658037"/>
                        <a:gd name="connsiteX5" fmla="*/ 2259399 w 2828365"/>
                        <a:gd name="connsiteY5" fmla="*/ 773581 h 2658037"/>
                        <a:gd name="connsiteX6" fmla="*/ 1951456 w 2828365"/>
                        <a:gd name="connsiteY6" fmla="*/ 914983 h 2658037"/>
                        <a:gd name="connsiteX7" fmla="*/ 861088 w 2828365"/>
                        <a:gd name="connsiteY7" fmla="*/ 968401 h 2658037"/>
                        <a:gd name="connsiteX8" fmla="*/ 675694 w 2828365"/>
                        <a:gd name="connsiteY8" fmla="*/ 896129 h 2658037"/>
                        <a:gd name="connsiteX9" fmla="*/ 543719 w 2828365"/>
                        <a:gd name="connsiteY9" fmla="*/ 1119230 h 2658037"/>
                        <a:gd name="connsiteX10" fmla="*/ 685121 w 2828365"/>
                        <a:gd name="connsiteY10" fmla="*/ 2530110 h 2658037"/>
                        <a:gd name="connsiteX11" fmla="*/ 291057 w 2828365"/>
                        <a:gd name="connsiteY11" fmla="*/ 2658037 h 2658037"/>
                        <a:gd name="connsiteX12" fmla="*/ 44097 w 2828365"/>
                        <a:gd name="connsiteY12" fmla="*/ 1210356 h 2658037"/>
                        <a:gd name="connsiteX13" fmla="*/ 98484 w 2828365"/>
                        <a:gd name="connsiteY13" fmla="*/ 522153 h 2658037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8861 w 2828365"/>
                        <a:gd name="connsiteY2" fmla="*/ 825629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12442 w 2828365"/>
                        <a:gd name="connsiteY2" fmla="*/ 826389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17280 w 2828365"/>
                        <a:gd name="connsiteY2" fmla="*/ 839952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98484 w 2828365"/>
                        <a:gd name="connsiteY0" fmla="*/ 490980 h 2626864"/>
                        <a:gd name="connsiteX1" fmla="*/ 2437885 w 2828365"/>
                        <a:gd name="connsiteY1" fmla="*/ 236508 h 2626864"/>
                        <a:gd name="connsiteX2" fmla="*/ 2742797 w 2828365"/>
                        <a:gd name="connsiteY2" fmla="*/ 971497 h 2626864"/>
                        <a:gd name="connsiteX3" fmla="*/ 2828365 w 2828365"/>
                        <a:gd name="connsiteY3" fmla="*/ 2453217 h 2626864"/>
                        <a:gd name="connsiteX4" fmla="*/ 2407085 w 2828365"/>
                        <a:gd name="connsiteY4" fmla="*/ 2486366 h 2626864"/>
                        <a:gd name="connsiteX5" fmla="*/ 2259399 w 2828365"/>
                        <a:gd name="connsiteY5" fmla="*/ 742408 h 2626864"/>
                        <a:gd name="connsiteX6" fmla="*/ 1951456 w 2828365"/>
                        <a:gd name="connsiteY6" fmla="*/ 883810 h 2626864"/>
                        <a:gd name="connsiteX7" fmla="*/ 861088 w 2828365"/>
                        <a:gd name="connsiteY7" fmla="*/ 937228 h 2626864"/>
                        <a:gd name="connsiteX8" fmla="*/ 675694 w 2828365"/>
                        <a:gd name="connsiteY8" fmla="*/ 864956 h 2626864"/>
                        <a:gd name="connsiteX9" fmla="*/ 543719 w 2828365"/>
                        <a:gd name="connsiteY9" fmla="*/ 1088057 h 2626864"/>
                        <a:gd name="connsiteX10" fmla="*/ 685121 w 2828365"/>
                        <a:gd name="connsiteY10" fmla="*/ 2498937 h 2626864"/>
                        <a:gd name="connsiteX11" fmla="*/ 291057 w 2828365"/>
                        <a:gd name="connsiteY11" fmla="*/ 2626864 h 2626864"/>
                        <a:gd name="connsiteX12" fmla="*/ 44097 w 2828365"/>
                        <a:gd name="connsiteY12" fmla="*/ 1179183 h 2626864"/>
                        <a:gd name="connsiteX13" fmla="*/ 98484 w 2828365"/>
                        <a:gd name="connsiteY13" fmla="*/ 490980 h 2626864"/>
                        <a:gd name="connsiteX0" fmla="*/ 86951 w 2840069"/>
                        <a:gd name="connsiteY0" fmla="*/ 476831 h 2635002"/>
                        <a:gd name="connsiteX1" fmla="*/ 2449589 w 2840069"/>
                        <a:gd name="connsiteY1" fmla="*/ 244646 h 2635002"/>
                        <a:gd name="connsiteX2" fmla="*/ 2754501 w 2840069"/>
                        <a:gd name="connsiteY2" fmla="*/ 979635 h 2635002"/>
                        <a:gd name="connsiteX3" fmla="*/ 2840069 w 2840069"/>
                        <a:gd name="connsiteY3" fmla="*/ 2461355 h 2635002"/>
                        <a:gd name="connsiteX4" fmla="*/ 2418789 w 2840069"/>
                        <a:gd name="connsiteY4" fmla="*/ 2494504 h 2635002"/>
                        <a:gd name="connsiteX5" fmla="*/ 2271103 w 2840069"/>
                        <a:gd name="connsiteY5" fmla="*/ 750546 h 2635002"/>
                        <a:gd name="connsiteX6" fmla="*/ 1963160 w 2840069"/>
                        <a:gd name="connsiteY6" fmla="*/ 891948 h 2635002"/>
                        <a:gd name="connsiteX7" fmla="*/ 872792 w 2840069"/>
                        <a:gd name="connsiteY7" fmla="*/ 945366 h 2635002"/>
                        <a:gd name="connsiteX8" fmla="*/ 687398 w 2840069"/>
                        <a:gd name="connsiteY8" fmla="*/ 873094 h 2635002"/>
                        <a:gd name="connsiteX9" fmla="*/ 555423 w 2840069"/>
                        <a:gd name="connsiteY9" fmla="*/ 1096195 h 2635002"/>
                        <a:gd name="connsiteX10" fmla="*/ 696825 w 2840069"/>
                        <a:gd name="connsiteY10" fmla="*/ 2507075 h 2635002"/>
                        <a:gd name="connsiteX11" fmla="*/ 302761 w 2840069"/>
                        <a:gd name="connsiteY11" fmla="*/ 2635002 h 2635002"/>
                        <a:gd name="connsiteX12" fmla="*/ 55801 w 2840069"/>
                        <a:gd name="connsiteY12" fmla="*/ 1187321 h 2635002"/>
                        <a:gd name="connsiteX13" fmla="*/ 86951 w 2840069"/>
                        <a:gd name="connsiteY13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30144 w 2874258"/>
                        <a:gd name="connsiteY12" fmla="*/ 1156689 h 2635002"/>
                        <a:gd name="connsiteX13" fmla="*/ 121140 w 2874258"/>
                        <a:gd name="connsiteY13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140317 w 2874258"/>
                        <a:gd name="connsiteY12" fmla="*/ 175963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589612 w 2874258"/>
                        <a:gd name="connsiteY9" fmla="*/ 1096195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721587 w 2874258"/>
                        <a:gd name="connsiteY8" fmla="*/ 873094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906981 w 2874258"/>
                        <a:gd name="connsiteY7" fmla="*/ 945366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731014 w 2874258"/>
                        <a:gd name="connsiteY10" fmla="*/ 2507075 h 2635002"/>
                        <a:gd name="connsiteX11" fmla="*/ 336950 w 2874258"/>
                        <a:gd name="connsiteY11" fmla="*/ 2635002 h 2635002"/>
                        <a:gd name="connsiteX12" fmla="*/ 40165 w 2874258"/>
                        <a:gd name="connsiteY12" fmla="*/ 1761726 h 2635002"/>
                        <a:gd name="connsiteX13" fmla="*/ 30144 w 2874258"/>
                        <a:gd name="connsiteY13" fmla="*/ 1156689 h 2635002"/>
                        <a:gd name="connsiteX14" fmla="*/ 121140 w 2874258"/>
                        <a:gd name="connsiteY14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545194 w 2874258"/>
                        <a:gd name="connsiteY10" fmla="*/ 1737523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88889 w 2874258"/>
                        <a:gd name="connsiteY9" fmla="*/ 1070971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731014 w 2874258"/>
                        <a:gd name="connsiteY11" fmla="*/ 2507075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635002"/>
                        <a:gd name="connsiteX1" fmla="*/ 2483778 w 2874258"/>
                        <a:gd name="connsiteY1" fmla="*/ 244646 h 2635002"/>
                        <a:gd name="connsiteX2" fmla="*/ 2788690 w 2874258"/>
                        <a:gd name="connsiteY2" fmla="*/ 979635 h 2635002"/>
                        <a:gd name="connsiteX3" fmla="*/ 2874258 w 2874258"/>
                        <a:gd name="connsiteY3" fmla="*/ 2461355 h 2635002"/>
                        <a:gd name="connsiteX4" fmla="*/ 2452978 w 2874258"/>
                        <a:gd name="connsiteY4" fmla="*/ 2494504 h 2635002"/>
                        <a:gd name="connsiteX5" fmla="*/ 2305292 w 2874258"/>
                        <a:gd name="connsiteY5" fmla="*/ 750546 h 2635002"/>
                        <a:gd name="connsiteX6" fmla="*/ 1997349 w 2874258"/>
                        <a:gd name="connsiteY6" fmla="*/ 891948 h 2635002"/>
                        <a:gd name="connsiteX7" fmla="*/ 898446 w 2874258"/>
                        <a:gd name="connsiteY7" fmla="*/ 972870 h 2635002"/>
                        <a:gd name="connsiteX8" fmla="*/ 699490 w 2874258"/>
                        <a:gd name="connsiteY8" fmla="*/ 905436 h 2635002"/>
                        <a:gd name="connsiteX9" fmla="*/ 493347 w 2874258"/>
                        <a:gd name="connsiteY9" fmla="*/ 1066324 h 2635002"/>
                        <a:gd name="connsiteX10" fmla="*/ 481270 w 2874258"/>
                        <a:gd name="connsiteY10" fmla="*/ 1729747 h 2635002"/>
                        <a:gd name="connsiteX11" fmla="*/ 877158 w 2874258"/>
                        <a:gd name="connsiteY11" fmla="*/ 2308187 h 2635002"/>
                        <a:gd name="connsiteX12" fmla="*/ 336950 w 2874258"/>
                        <a:gd name="connsiteY12" fmla="*/ 2635002 h 2635002"/>
                        <a:gd name="connsiteX13" fmla="*/ 40165 w 2874258"/>
                        <a:gd name="connsiteY13" fmla="*/ 1761726 h 2635002"/>
                        <a:gd name="connsiteX14" fmla="*/ 30144 w 2874258"/>
                        <a:gd name="connsiteY14" fmla="*/ 1156689 h 2635002"/>
                        <a:gd name="connsiteX15" fmla="*/ 121140 w 2874258"/>
                        <a:gd name="connsiteY15" fmla="*/ 476831 h 2635002"/>
                        <a:gd name="connsiteX0" fmla="*/ 121140 w 2874258"/>
                        <a:gd name="connsiteY0" fmla="*/ 476831 h 2548688"/>
                        <a:gd name="connsiteX1" fmla="*/ 2483778 w 2874258"/>
                        <a:gd name="connsiteY1" fmla="*/ 244646 h 2548688"/>
                        <a:gd name="connsiteX2" fmla="*/ 2788690 w 2874258"/>
                        <a:gd name="connsiteY2" fmla="*/ 979635 h 2548688"/>
                        <a:gd name="connsiteX3" fmla="*/ 2874258 w 2874258"/>
                        <a:gd name="connsiteY3" fmla="*/ 2461355 h 2548688"/>
                        <a:gd name="connsiteX4" fmla="*/ 2452978 w 2874258"/>
                        <a:gd name="connsiteY4" fmla="*/ 2494504 h 2548688"/>
                        <a:gd name="connsiteX5" fmla="*/ 2305292 w 2874258"/>
                        <a:gd name="connsiteY5" fmla="*/ 750546 h 2548688"/>
                        <a:gd name="connsiteX6" fmla="*/ 1997349 w 2874258"/>
                        <a:gd name="connsiteY6" fmla="*/ 891948 h 2548688"/>
                        <a:gd name="connsiteX7" fmla="*/ 898446 w 2874258"/>
                        <a:gd name="connsiteY7" fmla="*/ 972870 h 2548688"/>
                        <a:gd name="connsiteX8" fmla="*/ 699490 w 2874258"/>
                        <a:gd name="connsiteY8" fmla="*/ 905436 h 2548688"/>
                        <a:gd name="connsiteX9" fmla="*/ 493347 w 2874258"/>
                        <a:gd name="connsiteY9" fmla="*/ 1066324 h 2548688"/>
                        <a:gd name="connsiteX10" fmla="*/ 481270 w 2874258"/>
                        <a:gd name="connsiteY10" fmla="*/ 1729747 h 2548688"/>
                        <a:gd name="connsiteX11" fmla="*/ 877158 w 2874258"/>
                        <a:gd name="connsiteY11" fmla="*/ 2308187 h 2548688"/>
                        <a:gd name="connsiteX12" fmla="*/ 544649 w 2874258"/>
                        <a:gd name="connsiteY12" fmla="*/ 2548688 h 2548688"/>
                        <a:gd name="connsiteX13" fmla="*/ 40165 w 2874258"/>
                        <a:gd name="connsiteY13" fmla="*/ 1761726 h 2548688"/>
                        <a:gd name="connsiteX14" fmla="*/ 30144 w 2874258"/>
                        <a:gd name="connsiteY14" fmla="*/ 1156689 h 2548688"/>
                        <a:gd name="connsiteX15" fmla="*/ 121140 w 2874258"/>
                        <a:gd name="connsiteY15" fmla="*/ 476831 h 2548688"/>
                        <a:gd name="connsiteX0" fmla="*/ 121140 w 2874258"/>
                        <a:gd name="connsiteY0" fmla="*/ 476831 h 2548688"/>
                        <a:gd name="connsiteX1" fmla="*/ 2483778 w 2874258"/>
                        <a:gd name="connsiteY1" fmla="*/ 244646 h 2548688"/>
                        <a:gd name="connsiteX2" fmla="*/ 2788690 w 2874258"/>
                        <a:gd name="connsiteY2" fmla="*/ 979635 h 2548688"/>
                        <a:gd name="connsiteX3" fmla="*/ 2874258 w 2874258"/>
                        <a:gd name="connsiteY3" fmla="*/ 2461355 h 2548688"/>
                        <a:gd name="connsiteX4" fmla="*/ 2452978 w 2874258"/>
                        <a:gd name="connsiteY4" fmla="*/ 2494504 h 2548688"/>
                        <a:gd name="connsiteX5" fmla="*/ 2305292 w 2874258"/>
                        <a:gd name="connsiteY5" fmla="*/ 750546 h 2548688"/>
                        <a:gd name="connsiteX6" fmla="*/ 1997349 w 2874258"/>
                        <a:gd name="connsiteY6" fmla="*/ 891948 h 2548688"/>
                        <a:gd name="connsiteX7" fmla="*/ 898446 w 2874258"/>
                        <a:gd name="connsiteY7" fmla="*/ 972870 h 2548688"/>
                        <a:gd name="connsiteX8" fmla="*/ 699490 w 2874258"/>
                        <a:gd name="connsiteY8" fmla="*/ 905436 h 2548688"/>
                        <a:gd name="connsiteX9" fmla="*/ 493347 w 2874258"/>
                        <a:gd name="connsiteY9" fmla="*/ 1066324 h 2548688"/>
                        <a:gd name="connsiteX10" fmla="*/ 481270 w 2874258"/>
                        <a:gd name="connsiteY10" fmla="*/ 1729747 h 2548688"/>
                        <a:gd name="connsiteX11" fmla="*/ 877158 w 2874258"/>
                        <a:gd name="connsiteY11" fmla="*/ 2308187 h 2548688"/>
                        <a:gd name="connsiteX12" fmla="*/ 544649 w 2874258"/>
                        <a:gd name="connsiteY12" fmla="*/ 2548688 h 2548688"/>
                        <a:gd name="connsiteX13" fmla="*/ 40165 w 2874258"/>
                        <a:gd name="connsiteY13" fmla="*/ 1761726 h 2548688"/>
                        <a:gd name="connsiteX14" fmla="*/ 30144 w 2874258"/>
                        <a:gd name="connsiteY14" fmla="*/ 1156689 h 2548688"/>
                        <a:gd name="connsiteX15" fmla="*/ 121140 w 2874258"/>
                        <a:gd name="connsiteY15" fmla="*/ 476831 h 254868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05292 w 2874258"/>
                        <a:gd name="connsiteY5" fmla="*/ 750546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26187 w 2874258"/>
                        <a:gd name="connsiteY5" fmla="*/ 824732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97349 w 2874258"/>
                        <a:gd name="connsiteY6" fmla="*/ 891948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298792 w 2874258"/>
                        <a:gd name="connsiteY5" fmla="*/ 836359 h 2549068"/>
                        <a:gd name="connsiteX6" fmla="*/ 1935366 w 2874258"/>
                        <a:gd name="connsiteY6" fmla="*/ 967862 h 2549068"/>
                        <a:gd name="connsiteX7" fmla="*/ 898446 w 2874258"/>
                        <a:gd name="connsiteY7" fmla="*/ 972870 h 2549068"/>
                        <a:gd name="connsiteX8" fmla="*/ 699490 w 2874258"/>
                        <a:gd name="connsiteY8" fmla="*/ 905436 h 2549068"/>
                        <a:gd name="connsiteX9" fmla="*/ 493347 w 2874258"/>
                        <a:gd name="connsiteY9" fmla="*/ 1066324 h 2549068"/>
                        <a:gd name="connsiteX10" fmla="*/ 481270 w 2874258"/>
                        <a:gd name="connsiteY10" fmla="*/ 1729747 h 2549068"/>
                        <a:gd name="connsiteX11" fmla="*/ 877158 w 2874258"/>
                        <a:gd name="connsiteY11" fmla="*/ 2308187 h 2549068"/>
                        <a:gd name="connsiteX12" fmla="*/ 526440 w 2874258"/>
                        <a:gd name="connsiteY12" fmla="*/ 2549068 h 2549068"/>
                        <a:gd name="connsiteX13" fmla="*/ 40165 w 2874258"/>
                        <a:gd name="connsiteY13" fmla="*/ 1761726 h 2549068"/>
                        <a:gd name="connsiteX14" fmla="*/ 30144 w 2874258"/>
                        <a:gd name="connsiteY14" fmla="*/ 1156689 h 2549068"/>
                        <a:gd name="connsiteX15" fmla="*/ 121140 w 2874258"/>
                        <a:gd name="connsiteY15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70881 w 2874258"/>
                        <a:gd name="connsiteY5" fmla="*/ 1581434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2452978 w 2874258"/>
                        <a:gd name="connsiteY4" fmla="*/ 2494504 h 2549068"/>
                        <a:gd name="connsiteX5" fmla="*/ 2321271 w 2874258"/>
                        <a:gd name="connsiteY5" fmla="*/ 1587997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74258"/>
                        <a:gd name="connsiteY0" fmla="*/ 476831 h 2549068"/>
                        <a:gd name="connsiteX1" fmla="*/ 2483778 w 2874258"/>
                        <a:gd name="connsiteY1" fmla="*/ 244646 h 2549068"/>
                        <a:gd name="connsiteX2" fmla="*/ 2788690 w 2874258"/>
                        <a:gd name="connsiteY2" fmla="*/ 979635 h 2549068"/>
                        <a:gd name="connsiteX3" fmla="*/ 2874258 w 2874258"/>
                        <a:gd name="connsiteY3" fmla="*/ 2461355 h 2549068"/>
                        <a:gd name="connsiteX4" fmla="*/ 1867086 w 2874258"/>
                        <a:gd name="connsiteY4" fmla="*/ 2495677 h 2549068"/>
                        <a:gd name="connsiteX5" fmla="*/ 2321271 w 2874258"/>
                        <a:gd name="connsiteY5" fmla="*/ 1587997 h 2549068"/>
                        <a:gd name="connsiteX6" fmla="*/ 2298792 w 2874258"/>
                        <a:gd name="connsiteY6" fmla="*/ 836359 h 2549068"/>
                        <a:gd name="connsiteX7" fmla="*/ 1935366 w 2874258"/>
                        <a:gd name="connsiteY7" fmla="*/ 967862 h 2549068"/>
                        <a:gd name="connsiteX8" fmla="*/ 898446 w 2874258"/>
                        <a:gd name="connsiteY8" fmla="*/ 972870 h 2549068"/>
                        <a:gd name="connsiteX9" fmla="*/ 699490 w 2874258"/>
                        <a:gd name="connsiteY9" fmla="*/ 905436 h 2549068"/>
                        <a:gd name="connsiteX10" fmla="*/ 493347 w 2874258"/>
                        <a:gd name="connsiteY10" fmla="*/ 1066324 h 2549068"/>
                        <a:gd name="connsiteX11" fmla="*/ 481270 w 2874258"/>
                        <a:gd name="connsiteY11" fmla="*/ 1729747 h 2549068"/>
                        <a:gd name="connsiteX12" fmla="*/ 877158 w 2874258"/>
                        <a:gd name="connsiteY12" fmla="*/ 2308187 h 2549068"/>
                        <a:gd name="connsiteX13" fmla="*/ 526440 w 2874258"/>
                        <a:gd name="connsiteY13" fmla="*/ 2549068 h 2549068"/>
                        <a:gd name="connsiteX14" fmla="*/ 40165 w 2874258"/>
                        <a:gd name="connsiteY14" fmla="*/ 1761726 h 2549068"/>
                        <a:gd name="connsiteX15" fmla="*/ 30144 w 2874258"/>
                        <a:gd name="connsiteY15" fmla="*/ 1156689 h 2549068"/>
                        <a:gd name="connsiteX16" fmla="*/ 121140 w 2874258"/>
                        <a:gd name="connsiteY16" fmla="*/ 476831 h 2549068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227254 w 2826457"/>
                        <a:gd name="connsiteY3" fmla="*/ 2712541 h 2712541"/>
                        <a:gd name="connsiteX4" fmla="*/ 1867086 w 2826457"/>
                        <a:gd name="connsiteY4" fmla="*/ 2495677 h 2712541"/>
                        <a:gd name="connsiteX5" fmla="*/ 2321271 w 2826457"/>
                        <a:gd name="connsiteY5" fmla="*/ 1587997 h 2712541"/>
                        <a:gd name="connsiteX6" fmla="*/ 2298792 w 2826457"/>
                        <a:gd name="connsiteY6" fmla="*/ 836359 h 2712541"/>
                        <a:gd name="connsiteX7" fmla="*/ 1935366 w 2826457"/>
                        <a:gd name="connsiteY7" fmla="*/ 967862 h 2712541"/>
                        <a:gd name="connsiteX8" fmla="*/ 898446 w 2826457"/>
                        <a:gd name="connsiteY8" fmla="*/ 972870 h 2712541"/>
                        <a:gd name="connsiteX9" fmla="*/ 699490 w 2826457"/>
                        <a:gd name="connsiteY9" fmla="*/ 905436 h 2712541"/>
                        <a:gd name="connsiteX10" fmla="*/ 493347 w 2826457"/>
                        <a:gd name="connsiteY10" fmla="*/ 1066324 h 2712541"/>
                        <a:gd name="connsiteX11" fmla="*/ 481270 w 2826457"/>
                        <a:gd name="connsiteY11" fmla="*/ 1729747 h 2712541"/>
                        <a:gd name="connsiteX12" fmla="*/ 877158 w 2826457"/>
                        <a:gd name="connsiteY12" fmla="*/ 2308187 h 2712541"/>
                        <a:gd name="connsiteX13" fmla="*/ 526440 w 2826457"/>
                        <a:gd name="connsiteY13" fmla="*/ 2549068 h 2712541"/>
                        <a:gd name="connsiteX14" fmla="*/ 40165 w 2826457"/>
                        <a:gd name="connsiteY14" fmla="*/ 1761726 h 2712541"/>
                        <a:gd name="connsiteX15" fmla="*/ 30144 w 2826457"/>
                        <a:gd name="connsiteY15" fmla="*/ 1156689 h 2712541"/>
                        <a:gd name="connsiteX16" fmla="*/ 121140 w 2826457"/>
                        <a:gd name="connsiteY16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227254 w 2826457"/>
                        <a:gd name="connsiteY3" fmla="*/ 2712541 h 2712541"/>
                        <a:gd name="connsiteX4" fmla="*/ 1856266 w 2826457"/>
                        <a:gd name="connsiteY4" fmla="*/ 2506958 h 2712541"/>
                        <a:gd name="connsiteX5" fmla="*/ 2321271 w 2826457"/>
                        <a:gd name="connsiteY5" fmla="*/ 1587997 h 2712541"/>
                        <a:gd name="connsiteX6" fmla="*/ 2298792 w 2826457"/>
                        <a:gd name="connsiteY6" fmla="*/ 836359 h 2712541"/>
                        <a:gd name="connsiteX7" fmla="*/ 1935366 w 2826457"/>
                        <a:gd name="connsiteY7" fmla="*/ 967862 h 2712541"/>
                        <a:gd name="connsiteX8" fmla="*/ 898446 w 2826457"/>
                        <a:gd name="connsiteY8" fmla="*/ 972870 h 2712541"/>
                        <a:gd name="connsiteX9" fmla="*/ 699490 w 2826457"/>
                        <a:gd name="connsiteY9" fmla="*/ 905436 h 2712541"/>
                        <a:gd name="connsiteX10" fmla="*/ 493347 w 2826457"/>
                        <a:gd name="connsiteY10" fmla="*/ 1066324 h 2712541"/>
                        <a:gd name="connsiteX11" fmla="*/ 481270 w 2826457"/>
                        <a:gd name="connsiteY11" fmla="*/ 1729747 h 2712541"/>
                        <a:gd name="connsiteX12" fmla="*/ 877158 w 2826457"/>
                        <a:gd name="connsiteY12" fmla="*/ 2308187 h 2712541"/>
                        <a:gd name="connsiteX13" fmla="*/ 526440 w 2826457"/>
                        <a:gd name="connsiteY13" fmla="*/ 2549068 h 2712541"/>
                        <a:gd name="connsiteX14" fmla="*/ 40165 w 2826457"/>
                        <a:gd name="connsiteY14" fmla="*/ 1761726 h 2712541"/>
                        <a:gd name="connsiteX15" fmla="*/ 30144 w 2826457"/>
                        <a:gd name="connsiteY15" fmla="*/ 1156689 h 2712541"/>
                        <a:gd name="connsiteX16" fmla="*/ 121140 w 2826457"/>
                        <a:gd name="connsiteY16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539862 w 2826457"/>
                        <a:gd name="connsiteY3" fmla="*/ 1732677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690193 w 2826457"/>
                        <a:gd name="connsiteY3" fmla="*/ 1784815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690193 w 2826457"/>
                        <a:gd name="connsiteY3" fmla="*/ 1784815 h 2712541"/>
                        <a:gd name="connsiteX4" fmla="*/ 2227254 w 2826457"/>
                        <a:gd name="connsiteY4" fmla="*/ 2712541 h 2712541"/>
                        <a:gd name="connsiteX5" fmla="*/ 1856266 w 2826457"/>
                        <a:gd name="connsiteY5" fmla="*/ 2506958 h 2712541"/>
                        <a:gd name="connsiteX6" fmla="*/ 2321271 w 2826457"/>
                        <a:gd name="connsiteY6" fmla="*/ 1587997 h 2712541"/>
                        <a:gd name="connsiteX7" fmla="*/ 2298792 w 2826457"/>
                        <a:gd name="connsiteY7" fmla="*/ 836359 h 2712541"/>
                        <a:gd name="connsiteX8" fmla="*/ 1935366 w 2826457"/>
                        <a:gd name="connsiteY8" fmla="*/ 967862 h 2712541"/>
                        <a:gd name="connsiteX9" fmla="*/ 898446 w 2826457"/>
                        <a:gd name="connsiteY9" fmla="*/ 972870 h 2712541"/>
                        <a:gd name="connsiteX10" fmla="*/ 699490 w 2826457"/>
                        <a:gd name="connsiteY10" fmla="*/ 905436 h 2712541"/>
                        <a:gd name="connsiteX11" fmla="*/ 493347 w 2826457"/>
                        <a:gd name="connsiteY11" fmla="*/ 1066324 h 2712541"/>
                        <a:gd name="connsiteX12" fmla="*/ 481270 w 2826457"/>
                        <a:gd name="connsiteY12" fmla="*/ 1729747 h 2712541"/>
                        <a:gd name="connsiteX13" fmla="*/ 877158 w 2826457"/>
                        <a:gd name="connsiteY13" fmla="*/ 2308187 h 2712541"/>
                        <a:gd name="connsiteX14" fmla="*/ 526440 w 2826457"/>
                        <a:gd name="connsiteY14" fmla="*/ 2549068 h 2712541"/>
                        <a:gd name="connsiteX15" fmla="*/ 40165 w 2826457"/>
                        <a:gd name="connsiteY15" fmla="*/ 1761726 h 2712541"/>
                        <a:gd name="connsiteX16" fmla="*/ 30144 w 2826457"/>
                        <a:gd name="connsiteY16" fmla="*/ 1156689 h 2712541"/>
                        <a:gd name="connsiteX17" fmla="*/ 121140 w 2826457"/>
                        <a:gd name="connsiteY17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16142 w 2826457"/>
                        <a:gd name="connsiteY3" fmla="*/ 1571464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690193 w 2826457"/>
                        <a:gd name="connsiteY4" fmla="*/ 1784815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2541"/>
                        <a:gd name="connsiteX1" fmla="*/ 2483778 w 2826457"/>
                        <a:gd name="connsiteY1" fmla="*/ 244646 h 2712541"/>
                        <a:gd name="connsiteX2" fmla="*/ 2788690 w 2826457"/>
                        <a:gd name="connsiteY2" fmla="*/ 979635 h 2712541"/>
                        <a:gd name="connsiteX3" fmla="*/ 2760112 w 2826457"/>
                        <a:gd name="connsiteY3" fmla="*/ 1559491 h 2712541"/>
                        <a:gd name="connsiteX4" fmla="*/ 2701589 w 2826457"/>
                        <a:gd name="connsiteY4" fmla="*/ 1801159 h 2712541"/>
                        <a:gd name="connsiteX5" fmla="*/ 2227254 w 2826457"/>
                        <a:gd name="connsiteY5" fmla="*/ 2712541 h 2712541"/>
                        <a:gd name="connsiteX6" fmla="*/ 1856266 w 2826457"/>
                        <a:gd name="connsiteY6" fmla="*/ 2506958 h 2712541"/>
                        <a:gd name="connsiteX7" fmla="*/ 2321271 w 2826457"/>
                        <a:gd name="connsiteY7" fmla="*/ 1587997 h 2712541"/>
                        <a:gd name="connsiteX8" fmla="*/ 2298792 w 2826457"/>
                        <a:gd name="connsiteY8" fmla="*/ 836359 h 2712541"/>
                        <a:gd name="connsiteX9" fmla="*/ 1935366 w 2826457"/>
                        <a:gd name="connsiteY9" fmla="*/ 967862 h 2712541"/>
                        <a:gd name="connsiteX10" fmla="*/ 898446 w 2826457"/>
                        <a:gd name="connsiteY10" fmla="*/ 972870 h 2712541"/>
                        <a:gd name="connsiteX11" fmla="*/ 699490 w 2826457"/>
                        <a:gd name="connsiteY11" fmla="*/ 905436 h 2712541"/>
                        <a:gd name="connsiteX12" fmla="*/ 493347 w 2826457"/>
                        <a:gd name="connsiteY12" fmla="*/ 1066324 h 2712541"/>
                        <a:gd name="connsiteX13" fmla="*/ 481270 w 2826457"/>
                        <a:gd name="connsiteY13" fmla="*/ 1729747 h 2712541"/>
                        <a:gd name="connsiteX14" fmla="*/ 877158 w 2826457"/>
                        <a:gd name="connsiteY14" fmla="*/ 2308187 h 2712541"/>
                        <a:gd name="connsiteX15" fmla="*/ 526440 w 2826457"/>
                        <a:gd name="connsiteY15" fmla="*/ 2549068 h 2712541"/>
                        <a:gd name="connsiteX16" fmla="*/ 40165 w 2826457"/>
                        <a:gd name="connsiteY16" fmla="*/ 1761726 h 2712541"/>
                        <a:gd name="connsiteX17" fmla="*/ 30144 w 2826457"/>
                        <a:gd name="connsiteY17" fmla="*/ 1156689 h 2712541"/>
                        <a:gd name="connsiteX18" fmla="*/ 121140 w 2826457"/>
                        <a:gd name="connsiteY18" fmla="*/ 476831 h 2712541"/>
                        <a:gd name="connsiteX0" fmla="*/ 121140 w 2826457"/>
                        <a:gd name="connsiteY0" fmla="*/ 476831 h 2718065"/>
                        <a:gd name="connsiteX1" fmla="*/ 2483778 w 2826457"/>
                        <a:gd name="connsiteY1" fmla="*/ 244646 h 2718065"/>
                        <a:gd name="connsiteX2" fmla="*/ 2788690 w 2826457"/>
                        <a:gd name="connsiteY2" fmla="*/ 979635 h 2718065"/>
                        <a:gd name="connsiteX3" fmla="*/ 2760112 w 2826457"/>
                        <a:gd name="connsiteY3" fmla="*/ 1559491 h 2718065"/>
                        <a:gd name="connsiteX4" fmla="*/ 2701589 w 2826457"/>
                        <a:gd name="connsiteY4" fmla="*/ 1801159 h 2718065"/>
                        <a:gd name="connsiteX5" fmla="*/ 2227369 w 2826457"/>
                        <a:gd name="connsiteY5" fmla="*/ 2718065 h 2718065"/>
                        <a:gd name="connsiteX6" fmla="*/ 1856266 w 2826457"/>
                        <a:gd name="connsiteY6" fmla="*/ 2506958 h 2718065"/>
                        <a:gd name="connsiteX7" fmla="*/ 2321271 w 2826457"/>
                        <a:gd name="connsiteY7" fmla="*/ 1587997 h 2718065"/>
                        <a:gd name="connsiteX8" fmla="*/ 2298792 w 2826457"/>
                        <a:gd name="connsiteY8" fmla="*/ 836359 h 2718065"/>
                        <a:gd name="connsiteX9" fmla="*/ 1935366 w 2826457"/>
                        <a:gd name="connsiteY9" fmla="*/ 967862 h 2718065"/>
                        <a:gd name="connsiteX10" fmla="*/ 898446 w 2826457"/>
                        <a:gd name="connsiteY10" fmla="*/ 972870 h 2718065"/>
                        <a:gd name="connsiteX11" fmla="*/ 699490 w 2826457"/>
                        <a:gd name="connsiteY11" fmla="*/ 905436 h 2718065"/>
                        <a:gd name="connsiteX12" fmla="*/ 493347 w 2826457"/>
                        <a:gd name="connsiteY12" fmla="*/ 1066324 h 2718065"/>
                        <a:gd name="connsiteX13" fmla="*/ 481270 w 2826457"/>
                        <a:gd name="connsiteY13" fmla="*/ 1729747 h 2718065"/>
                        <a:gd name="connsiteX14" fmla="*/ 877158 w 2826457"/>
                        <a:gd name="connsiteY14" fmla="*/ 2308187 h 2718065"/>
                        <a:gd name="connsiteX15" fmla="*/ 526440 w 2826457"/>
                        <a:gd name="connsiteY15" fmla="*/ 2549068 h 2718065"/>
                        <a:gd name="connsiteX16" fmla="*/ 40165 w 2826457"/>
                        <a:gd name="connsiteY16" fmla="*/ 1761726 h 2718065"/>
                        <a:gd name="connsiteX17" fmla="*/ 30144 w 2826457"/>
                        <a:gd name="connsiteY17" fmla="*/ 1156689 h 2718065"/>
                        <a:gd name="connsiteX18" fmla="*/ 121140 w 2826457"/>
                        <a:gd name="connsiteY18" fmla="*/ 476831 h 2718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826457" h="2718065">
                          <a:moveTo>
                            <a:pt x="121140" y="476831"/>
                          </a:moveTo>
                          <a:cubicBezTo>
                            <a:pt x="732867" y="-63083"/>
                            <a:pt x="1673459" y="-150192"/>
                            <a:pt x="2483778" y="244646"/>
                          </a:cubicBezTo>
                          <a:cubicBezTo>
                            <a:pt x="2756941" y="360264"/>
                            <a:pt x="2899556" y="743381"/>
                            <a:pt x="2788690" y="979635"/>
                          </a:cubicBezTo>
                          <a:cubicBezTo>
                            <a:pt x="2791562" y="1204284"/>
                            <a:pt x="2775952" y="1397669"/>
                            <a:pt x="2760112" y="1559491"/>
                          </a:cubicBezTo>
                          <a:cubicBezTo>
                            <a:pt x="2743696" y="1693688"/>
                            <a:pt x="2779391" y="1699496"/>
                            <a:pt x="2701589" y="1801159"/>
                          </a:cubicBezTo>
                          <a:lnTo>
                            <a:pt x="2227369" y="2718065"/>
                          </a:lnTo>
                          <a:lnTo>
                            <a:pt x="1856266" y="2506958"/>
                          </a:lnTo>
                          <a:lnTo>
                            <a:pt x="2321271" y="1587997"/>
                          </a:lnTo>
                          <a:lnTo>
                            <a:pt x="2298792" y="836359"/>
                          </a:lnTo>
                          <a:cubicBezTo>
                            <a:pt x="2250692" y="719408"/>
                            <a:pt x="2076869" y="937472"/>
                            <a:pt x="1935366" y="967862"/>
                          </a:cubicBezTo>
                          <a:lnTo>
                            <a:pt x="898446" y="972870"/>
                          </a:lnTo>
                          <a:cubicBezTo>
                            <a:pt x="848170" y="979154"/>
                            <a:pt x="759192" y="980851"/>
                            <a:pt x="699490" y="905436"/>
                          </a:cubicBezTo>
                          <a:cubicBezTo>
                            <a:pt x="637692" y="866681"/>
                            <a:pt x="491776" y="793994"/>
                            <a:pt x="493347" y="1066324"/>
                          </a:cubicBezTo>
                          <a:cubicBezTo>
                            <a:pt x="523590" y="1267598"/>
                            <a:pt x="440916" y="1490396"/>
                            <a:pt x="481270" y="1729747"/>
                          </a:cubicBezTo>
                          <a:cubicBezTo>
                            <a:pt x="606503" y="1889903"/>
                            <a:pt x="756514" y="2134523"/>
                            <a:pt x="877158" y="2308187"/>
                          </a:cubicBezTo>
                          <a:lnTo>
                            <a:pt x="526440" y="2549068"/>
                          </a:lnTo>
                          <a:cubicBezTo>
                            <a:pt x="413099" y="2365598"/>
                            <a:pt x="7836" y="1936984"/>
                            <a:pt x="40165" y="1761726"/>
                          </a:cubicBezTo>
                          <a:cubicBezTo>
                            <a:pt x="-10969" y="1515341"/>
                            <a:pt x="33340" y="1370490"/>
                            <a:pt x="30144" y="1156689"/>
                          </a:cubicBezTo>
                          <a:cubicBezTo>
                            <a:pt x="-20805" y="841557"/>
                            <a:pt x="-17421" y="654908"/>
                            <a:pt x="121140" y="476831"/>
                          </a:cubicBezTo>
                          <a:close/>
                        </a:path>
                      </a:pathLst>
                    </a:custGeom>
                    <a:solidFill>
                      <a:srgbClr val="00A6B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08C93F00-20AF-4B36-B8BC-50BF44C04BBA}"/>
                        </a:ext>
                      </a:extLst>
                    </p:cNvPr>
                    <p:cNvSpPr/>
                    <p:nvPr/>
                  </p:nvSpPr>
                  <p:spPr>
                    <a:xfrm rot="11419885">
                      <a:off x="3927176" y="4568449"/>
                      <a:ext cx="150701" cy="2807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49DD6C10-E3E1-42B5-9615-3DFF6B93CEA5}"/>
                        </a:ext>
                      </a:extLst>
                    </p:cNvPr>
                    <p:cNvSpPr/>
                    <p:nvPr/>
                  </p:nvSpPr>
                  <p:spPr>
                    <a:xfrm rot="15401283" flipH="1">
                      <a:off x="3615519" y="4132498"/>
                      <a:ext cx="150701" cy="2807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7FBE204A-30F9-4CAB-803B-FD2D3D1ECE1C}"/>
                      </a:ext>
                    </a:extLst>
                  </p:cNvPr>
                  <p:cNvGrpSpPr/>
                  <p:nvPr/>
                </p:nvGrpSpPr>
                <p:grpSpPr>
                  <a:xfrm>
                    <a:off x="2991919" y="4652095"/>
                    <a:ext cx="610039" cy="452564"/>
                    <a:chOff x="2991919" y="4652095"/>
                    <a:chExt cx="610039" cy="452564"/>
                  </a:xfrm>
                </p:grpSpPr>
                <p:sp>
                  <p:nvSpPr>
                    <p:cNvPr id="17" name="Rectangle 11">
                      <a:extLst>
                        <a:ext uri="{FF2B5EF4-FFF2-40B4-BE49-F238E27FC236}">
                          <a16:creationId xmlns:a16="http://schemas.microsoft.com/office/drawing/2014/main" id="{6FC77385-F470-4F36-9DFD-7ABA94DBD1F6}"/>
                        </a:ext>
                      </a:extLst>
                    </p:cNvPr>
                    <p:cNvSpPr/>
                    <p:nvPr/>
                  </p:nvSpPr>
                  <p:spPr>
                    <a:xfrm rot="13571737">
                      <a:off x="3130154" y="4641382"/>
                      <a:ext cx="38153" cy="141267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539" h="350042">
                          <a:moveTo>
                            <a:pt x="0" y="0"/>
                          </a:moveTo>
                          <a:cubicBezTo>
                            <a:pt x="127794" y="94455"/>
                            <a:pt x="105569" y="310355"/>
                            <a:pt x="52387" y="350042"/>
                          </a:cubicBezTo>
                          <a:cubicBezTo>
                            <a:pt x="46037" y="215105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" name="Rectangle 11">
                      <a:extLst>
                        <a:ext uri="{FF2B5EF4-FFF2-40B4-BE49-F238E27FC236}">
                          <a16:creationId xmlns:a16="http://schemas.microsoft.com/office/drawing/2014/main" id="{0C3AE8B5-0628-443D-BCA6-9475E3C40833}"/>
                        </a:ext>
                      </a:extLst>
                    </p:cNvPr>
                    <p:cNvSpPr/>
                    <p:nvPr/>
                  </p:nvSpPr>
                  <p:spPr>
                    <a:xfrm rot="3209151">
                      <a:off x="3463874" y="4939429"/>
                      <a:ext cx="37097" cy="141511"/>
                    </a:xfrm>
                    <a:custGeom>
                      <a:avLst/>
                      <a:gdLst>
                        <a:gd name="connsiteX0" fmla="*/ 0 w 88106"/>
                        <a:gd name="connsiteY0" fmla="*/ 0 h 414337"/>
                        <a:gd name="connsiteX1" fmla="*/ 88106 w 88106"/>
                        <a:gd name="connsiteY1" fmla="*/ 0 h 414337"/>
                        <a:gd name="connsiteX2" fmla="*/ 88106 w 88106"/>
                        <a:gd name="connsiteY2" fmla="*/ 414337 h 414337"/>
                        <a:gd name="connsiteX3" fmla="*/ 0 w 88106"/>
                        <a:gd name="connsiteY3" fmla="*/ 414337 h 414337"/>
                        <a:gd name="connsiteX4" fmla="*/ 0 w 88106"/>
                        <a:gd name="connsiteY4" fmla="*/ 0 h 414337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30956 w 119062"/>
                        <a:gd name="connsiteY3" fmla="*/ 416718 h 416718"/>
                        <a:gd name="connsiteX4" fmla="*/ 0 w 119062"/>
                        <a:gd name="connsiteY4" fmla="*/ 0 h 416718"/>
                        <a:gd name="connsiteX0" fmla="*/ 0 w 119062"/>
                        <a:gd name="connsiteY0" fmla="*/ 0 h 416718"/>
                        <a:gd name="connsiteX1" fmla="*/ 119062 w 119062"/>
                        <a:gd name="connsiteY1" fmla="*/ 2381 h 416718"/>
                        <a:gd name="connsiteX2" fmla="*/ 119062 w 119062"/>
                        <a:gd name="connsiteY2" fmla="*/ 416718 h 416718"/>
                        <a:gd name="connsiteX3" fmla="*/ 0 w 119062"/>
                        <a:gd name="connsiteY3" fmla="*/ 0 h 416718"/>
                        <a:gd name="connsiteX0" fmla="*/ 0 w 119062"/>
                        <a:gd name="connsiteY0" fmla="*/ 0 h 354805"/>
                        <a:gd name="connsiteX1" fmla="*/ 119062 w 119062"/>
                        <a:gd name="connsiteY1" fmla="*/ 2381 h 354805"/>
                        <a:gd name="connsiteX2" fmla="*/ 54768 w 119062"/>
                        <a:gd name="connsiteY2" fmla="*/ 354805 h 354805"/>
                        <a:gd name="connsiteX3" fmla="*/ 0 w 119062"/>
                        <a:gd name="connsiteY3" fmla="*/ 0 h 354805"/>
                        <a:gd name="connsiteX0" fmla="*/ 0 w 54768"/>
                        <a:gd name="connsiteY0" fmla="*/ 0 h 354805"/>
                        <a:gd name="connsiteX1" fmla="*/ 54768 w 54768"/>
                        <a:gd name="connsiteY1" fmla="*/ 354805 h 354805"/>
                        <a:gd name="connsiteX2" fmla="*/ 0 w 54768"/>
                        <a:gd name="connsiteY2" fmla="*/ 0 h 354805"/>
                        <a:gd name="connsiteX0" fmla="*/ 27496 w 82264"/>
                        <a:gd name="connsiteY0" fmla="*/ 0 h 354805"/>
                        <a:gd name="connsiteX1" fmla="*/ 82264 w 82264"/>
                        <a:gd name="connsiteY1" fmla="*/ 354805 h 354805"/>
                        <a:gd name="connsiteX2" fmla="*/ 27496 w 82264"/>
                        <a:gd name="connsiteY2" fmla="*/ 0 h 354805"/>
                        <a:gd name="connsiteX0" fmla="*/ 27496 w 96956"/>
                        <a:gd name="connsiteY0" fmla="*/ 0 h 354805"/>
                        <a:gd name="connsiteX1" fmla="*/ 82264 w 96956"/>
                        <a:gd name="connsiteY1" fmla="*/ 354805 h 354805"/>
                        <a:gd name="connsiteX2" fmla="*/ 27496 w 96956"/>
                        <a:gd name="connsiteY2" fmla="*/ 0 h 354805"/>
                        <a:gd name="connsiteX0" fmla="*/ 28262 w 95882"/>
                        <a:gd name="connsiteY0" fmla="*/ 0 h 357186"/>
                        <a:gd name="connsiteX1" fmla="*/ 78268 w 95882"/>
                        <a:gd name="connsiteY1" fmla="*/ 357186 h 357186"/>
                        <a:gd name="connsiteX2" fmla="*/ 28262 w 95882"/>
                        <a:gd name="connsiteY2" fmla="*/ 0 h 357186"/>
                        <a:gd name="connsiteX0" fmla="*/ 28262 w 121470"/>
                        <a:gd name="connsiteY0" fmla="*/ 0 h 357186"/>
                        <a:gd name="connsiteX1" fmla="*/ 78268 w 121470"/>
                        <a:gd name="connsiteY1" fmla="*/ 357186 h 357186"/>
                        <a:gd name="connsiteX2" fmla="*/ 28262 w 121470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3208"/>
                        <a:gd name="connsiteY0" fmla="*/ 0 h 357186"/>
                        <a:gd name="connsiteX1" fmla="*/ 50006 w 93208"/>
                        <a:gd name="connsiteY1" fmla="*/ 357186 h 357186"/>
                        <a:gd name="connsiteX2" fmla="*/ 0 w 93208"/>
                        <a:gd name="connsiteY2" fmla="*/ 0 h 357186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4539"/>
                        <a:gd name="connsiteY0" fmla="*/ 0 h 350042"/>
                        <a:gd name="connsiteX1" fmla="*/ 52387 w 94539"/>
                        <a:gd name="connsiteY1" fmla="*/ 350042 h 350042"/>
                        <a:gd name="connsiteX2" fmla="*/ 0 w 94539"/>
                        <a:gd name="connsiteY2" fmla="*/ 0 h 350042"/>
                        <a:gd name="connsiteX0" fmla="*/ 0 w 91922"/>
                        <a:gd name="connsiteY0" fmla="*/ 0 h 350646"/>
                        <a:gd name="connsiteX1" fmla="*/ 47662 w 91922"/>
                        <a:gd name="connsiteY1" fmla="*/ 350646 h 350646"/>
                        <a:gd name="connsiteX2" fmla="*/ 0 w 91922"/>
                        <a:gd name="connsiteY2" fmla="*/ 0 h 35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1922" h="350646">
                          <a:moveTo>
                            <a:pt x="0" y="0"/>
                          </a:moveTo>
                          <a:cubicBezTo>
                            <a:pt x="127794" y="94455"/>
                            <a:pt x="100844" y="310959"/>
                            <a:pt x="47662" y="350646"/>
                          </a:cubicBezTo>
                          <a:cubicBezTo>
                            <a:pt x="41312" y="215709"/>
                            <a:pt x="49212" y="13493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F4AF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A9C75428-61D2-4AFC-8F85-C0BC6380E7F8}"/>
                        </a:ext>
                      </a:extLst>
                    </p:cNvPr>
                    <p:cNvGrpSpPr/>
                    <p:nvPr/>
                  </p:nvGrpSpPr>
                  <p:grpSpPr>
                    <a:xfrm rot="13571737">
                      <a:off x="3070657" y="4573357"/>
                      <a:ext cx="452564" cy="610039"/>
                      <a:chOff x="2949633" y="-2401001"/>
                      <a:chExt cx="1121399" cy="1511604"/>
                    </a:xfrm>
                  </p:grpSpPr>
                  <p:sp>
                    <p:nvSpPr>
                      <p:cNvPr id="20" name="Rectangle 13">
                        <a:extLst>
                          <a:ext uri="{FF2B5EF4-FFF2-40B4-BE49-F238E27FC236}">
                            <a16:creationId xmlns:a16="http://schemas.microsoft.com/office/drawing/2014/main" id="{9A3E38AD-29CA-41AC-B381-C34B108E8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9633" y="-2128364"/>
                        <a:ext cx="1121399" cy="1238967"/>
                      </a:xfrm>
                      <a:custGeom>
                        <a:avLst/>
                        <a:gdLst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0 w 1439652"/>
                          <a:gd name="connsiteY3" fmla="*/ 1352888 h 1352888"/>
                          <a:gd name="connsiteX4" fmla="*/ 0 w 1439652"/>
                          <a:gd name="connsiteY4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10215 w 1439652"/>
                          <a:gd name="connsiteY3" fmla="*/ 1349961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0 w 1439652"/>
                          <a:gd name="connsiteY4" fmla="*/ 1352888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52888"/>
                          <a:gd name="connsiteX1" fmla="*/ 1439652 w 1439652"/>
                          <a:gd name="connsiteY1" fmla="*/ 0 h 1352888"/>
                          <a:gd name="connsiteX2" fmla="*/ 1439652 w 1439652"/>
                          <a:gd name="connsiteY2" fmla="*/ 1352888 h 1352888"/>
                          <a:gd name="connsiteX3" fmla="*/ 724240 w 1439652"/>
                          <a:gd name="connsiteY3" fmla="*/ 1316302 h 1352888"/>
                          <a:gd name="connsiteX4" fmla="*/ 109391 w 1439652"/>
                          <a:gd name="connsiteY4" fmla="*/ 794711 h 1352888"/>
                          <a:gd name="connsiteX5" fmla="*/ 0 w 1439652"/>
                          <a:gd name="connsiteY5" fmla="*/ 0 h 1352888"/>
                          <a:gd name="connsiteX0" fmla="*/ 0 w 1439652"/>
                          <a:gd name="connsiteY0" fmla="*/ 0 h 1363864"/>
                          <a:gd name="connsiteX1" fmla="*/ 1439652 w 1439652"/>
                          <a:gd name="connsiteY1" fmla="*/ 0 h 1363864"/>
                          <a:gd name="connsiteX2" fmla="*/ 1439652 w 1439652"/>
                          <a:gd name="connsiteY2" fmla="*/ 1352888 h 1363864"/>
                          <a:gd name="connsiteX3" fmla="*/ 724240 w 1439652"/>
                          <a:gd name="connsiteY3" fmla="*/ 1316302 h 1363864"/>
                          <a:gd name="connsiteX4" fmla="*/ 109391 w 1439652"/>
                          <a:gd name="connsiteY4" fmla="*/ 794711 h 1363864"/>
                          <a:gd name="connsiteX5" fmla="*/ 0 w 1439652"/>
                          <a:gd name="connsiteY5" fmla="*/ 0 h 1363864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439652 w 1439652"/>
                          <a:gd name="connsiteY2" fmla="*/ 1352888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34893 w 1439652"/>
                          <a:gd name="connsiteY2" fmla="*/ 80032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18064 w 1439652"/>
                          <a:gd name="connsiteY2" fmla="*/ 783492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0 w 1439652"/>
                          <a:gd name="connsiteY0" fmla="*/ 0 h 1373603"/>
                          <a:gd name="connsiteX1" fmla="*/ 1439652 w 1439652"/>
                          <a:gd name="connsiteY1" fmla="*/ 0 h 1373603"/>
                          <a:gd name="connsiteX2" fmla="*/ 1223673 w 1439652"/>
                          <a:gd name="connsiteY2" fmla="*/ 780687 h 1373603"/>
                          <a:gd name="connsiteX3" fmla="*/ 724240 w 1439652"/>
                          <a:gd name="connsiteY3" fmla="*/ 1316302 h 1373603"/>
                          <a:gd name="connsiteX4" fmla="*/ 109391 w 1439652"/>
                          <a:gd name="connsiteY4" fmla="*/ 794711 h 1373603"/>
                          <a:gd name="connsiteX5" fmla="*/ 0 w 1439652"/>
                          <a:gd name="connsiteY5" fmla="*/ 0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08541 w 1330261"/>
                          <a:gd name="connsiteY0" fmla="*/ 140245 h 1373603"/>
                          <a:gd name="connsiteX1" fmla="*/ 1330261 w 1330261"/>
                          <a:gd name="connsiteY1" fmla="*/ 0 h 1373603"/>
                          <a:gd name="connsiteX2" fmla="*/ 1114282 w 1330261"/>
                          <a:gd name="connsiteY2" fmla="*/ 780687 h 1373603"/>
                          <a:gd name="connsiteX3" fmla="*/ 614849 w 1330261"/>
                          <a:gd name="connsiteY3" fmla="*/ 1316302 h 1373603"/>
                          <a:gd name="connsiteX4" fmla="*/ 0 w 1330261"/>
                          <a:gd name="connsiteY4" fmla="*/ 794711 h 1373603"/>
                          <a:gd name="connsiteX5" fmla="*/ 308541 w 1330261"/>
                          <a:gd name="connsiteY5" fmla="*/ 140245 h 1373603"/>
                          <a:gd name="connsiteX0" fmla="*/ 313659 w 1335379"/>
                          <a:gd name="connsiteY0" fmla="*/ 140245 h 1373603"/>
                          <a:gd name="connsiteX1" fmla="*/ 1335379 w 1335379"/>
                          <a:gd name="connsiteY1" fmla="*/ 0 h 1373603"/>
                          <a:gd name="connsiteX2" fmla="*/ 1119400 w 1335379"/>
                          <a:gd name="connsiteY2" fmla="*/ 780687 h 1373603"/>
                          <a:gd name="connsiteX3" fmla="*/ 619967 w 1335379"/>
                          <a:gd name="connsiteY3" fmla="*/ 1316302 h 1373603"/>
                          <a:gd name="connsiteX4" fmla="*/ 5118 w 1335379"/>
                          <a:gd name="connsiteY4" fmla="*/ 794711 h 1373603"/>
                          <a:gd name="connsiteX5" fmla="*/ 313659 w 1335379"/>
                          <a:gd name="connsiteY5" fmla="*/ 140245 h 1373603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19400"/>
                          <a:gd name="connsiteY0" fmla="*/ 5610 h 1238968"/>
                          <a:gd name="connsiteX1" fmla="*/ 777203 w 1119400"/>
                          <a:gd name="connsiteY1" fmla="*/ 0 h 1238968"/>
                          <a:gd name="connsiteX2" fmla="*/ 1119400 w 1119400"/>
                          <a:gd name="connsiteY2" fmla="*/ 646052 h 1238968"/>
                          <a:gd name="connsiteX3" fmla="*/ 619967 w 1119400"/>
                          <a:gd name="connsiteY3" fmla="*/ 1181667 h 1238968"/>
                          <a:gd name="connsiteX4" fmla="*/ 5118 w 1119400"/>
                          <a:gd name="connsiteY4" fmla="*/ 660076 h 1238968"/>
                          <a:gd name="connsiteX5" fmla="*/ 313659 w 1119400"/>
                          <a:gd name="connsiteY5" fmla="*/ 5610 h 1238968"/>
                          <a:gd name="connsiteX0" fmla="*/ 313659 w 1127678"/>
                          <a:gd name="connsiteY0" fmla="*/ 5610 h 1238968"/>
                          <a:gd name="connsiteX1" fmla="*/ 777203 w 1127678"/>
                          <a:gd name="connsiteY1" fmla="*/ 0 h 1238968"/>
                          <a:gd name="connsiteX2" fmla="*/ 1119400 w 1127678"/>
                          <a:gd name="connsiteY2" fmla="*/ 646052 h 1238968"/>
                          <a:gd name="connsiteX3" fmla="*/ 619967 w 1127678"/>
                          <a:gd name="connsiteY3" fmla="*/ 1181667 h 1238968"/>
                          <a:gd name="connsiteX4" fmla="*/ 5118 w 1127678"/>
                          <a:gd name="connsiteY4" fmla="*/ 660076 h 1238968"/>
                          <a:gd name="connsiteX5" fmla="*/ 313659 w 1127678"/>
                          <a:gd name="connsiteY5" fmla="*/ 5610 h 1238968"/>
                          <a:gd name="connsiteX0" fmla="*/ 313659 w 1123274"/>
                          <a:gd name="connsiteY0" fmla="*/ 5610 h 1238968"/>
                          <a:gd name="connsiteX1" fmla="*/ 777203 w 1123274"/>
                          <a:gd name="connsiteY1" fmla="*/ 0 h 1238968"/>
                          <a:gd name="connsiteX2" fmla="*/ 1119400 w 1123274"/>
                          <a:gd name="connsiteY2" fmla="*/ 646052 h 1238968"/>
                          <a:gd name="connsiteX3" fmla="*/ 619967 w 1123274"/>
                          <a:gd name="connsiteY3" fmla="*/ 1181667 h 1238968"/>
                          <a:gd name="connsiteX4" fmla="*/ 5118 w 1123274"/>
                          <a:gd name="connsiteY4" fmla="*/ 660076 h 1238968"/>
                          <a:gd name="connsiteX5" fmla="*/ 313659 w 1123274"/>
                          <a:gd name="connsiteY5" fmla="*/ 5610 h 1238968"/>
                          <a:gd name="connsiteX0" fmla="*/ 313659 w 1119978"/>
                          <a:gd name="connsiteY0" fmla="*/ 5610 h 1238968"/>
                          <a:gd name="connsiteX1" fmla="*/ 777203 w 1119978"/>
                          <a:gd name="connsiteY1" fmla="*/ 0 h 1238968"/>
                          <a:gd name="connsiteX2" fmla="*/ 1119400 w 1119978"/>
                          <a:gd name="connsiteY2" fmla="*/ 646052 h 1238968"/>
                          <a:gd name="connsiteX3" fmla="*/ 619967 w 1119978"/>
                          <a:gd name="connsiteY3" fmla="*/ 1181667 h 1238968"/>
                          <a:gd name="connsiteX4" fmla="*/ 5118 w 1119978"/>
                          <a:gd name="connsiteY4" fmla="*/ 660076 h 1238968"/>
                          <a:gd name="connsiteX5" fmla="*/ 313659 w 1119978"/>
                          <a:gd name="connsiteY5" fmla="*/ 5610 h 1238968"/>
                          <a:gd name="connsiteX0" fmla="*/ 313659 w 1120225"/>
                          <a:gd name="connsiteY0" fmla="*/ 5610 h 1238968"/>
                          <a:gd name="connsiteX1" fmla="*/ 777203 w 1120225"/>
                          <a:gd name="connsiteY1" fmla="*/ 0 h 1238968"/>
                          <a:gd name="connsiteX2" fmla="*/ 1119400 w 1120225"/>
                          <a:gd name="connsiteY2" fmla="*/ 646052 h 1238968"/>
                          <a:gd name="connsiteX3" fmla="*/ 619967 w 1120225"/>
                          <a:gd name="connsiteY3" fmla="*/ 1181667 h 1238968"/>
                          <a:gd name="connsiteX4" fmla="*/ 5118 w 1120225"/>
                          <a:gd name="connsiteY4" fmla="*/ 660076 h 1238968"/>
                          <a:gd name="connsiteX5" fmla="*/ 313659 w 1120225"/>
                          <a:gd name="connsiteY5" fmla="*/ 5610 h 1238968"/>
                          <a:gd name="connsiteX0" fmla="*/ 313659 w 1121399"/>
                          <a:gd name="connsiteY0" fmla="*/ 5610 h 1238968"/>
                          <a:gd name="connsiteX1" fmla="*/ 777203 w 1121399"/>
                          <a:gd name="connsiteY1" fmla="*/ 0 h 1238968"/>
                          <a:gd name="connsiteX2" fmla="*/ 1119400 w 1121399"/>
                          <a:gd name="connsiteY2" fmla="*/ 646052 h 1238968"/>
                          <a:gd name="connsiteX3" fmla="*/ 619967 w 1121399"/>
                          <a:gd name="connsiteY3" fmla="*/ 1181667 h 1238968"/>
                          <a:gd name="connsiteX4" fmla="*/ 5118 w 1121399"/>
                          <a:gd name="connsiteY4" fmla="*/ 660076 h 1238968"/>
                          <a:gd name="connsiteX5" fmla="*/ 313659 w 1121399"/>
                          <a:gd name="connsiteY5" fmla="*/ 5610 h 12389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21399" h="1238968">
                            <a:moveTo>
                              <a:pt x="313659" y="5610"/>
                            </a:moveTo>
                            <a:lnTo>
                              <a:pt x="777203" y="0"/>
                            </a:lnTo>
                            <a:cubicBezTo>
                              <a:pt x="1009075" y="111569"/>
                              <a:pt x="1131555" y="354969"/>
                              <a:pt x="1119400" y="646052"/>
                            </a:cubicBezTo>
                            <a:cubicBezTo>
                              <a:pt x="1148331" y="1000364"/>
                              <a:pt x="857503" y="1349068"/>
                              <a:pt x="619967" y="1181667"/>
                            </a:cubicBezTo>
                            <a:cubicBezTo>
                              <a:pt x="386968" y="1372441"/>
                              <a:pt x="30554" y="1058333"/>
                              <a:pt x="5118" y="660076"/>
                            </a:cubicBezTo>
                            <a:cubicBezTo>
                              <a:pt x="-29475" y="310090"/>
                              <a:pt x="115445" y="105959"/>
                              <a:pt x="313659" y="5610"/>
                            </a:cubicBezTo>
                            <a:close/>
                          </a:path>
                        </a:pathLst>
                      </a:custGeom>
                      <a:solidFill>
                        <a:srgbClr val="EBC58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" name="Oval 20">
                        <a:extLst>
                          <a:ext uri="{FF2B5EF4-FFF2-40B4-BE49-F238E27FC236}">
                            <a16:creationId xmlns:a16="http://schemas.microsoft.com/office/drawing/2014/main" id="{92CCF3A8-0C71-4111-ADF0-71FE9D33A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6987" y="-2401001"/>
                        <a:ext cx="448785" cy="450820"/>
                      </a:xfrm>
                      <a:prstGeom prst="ellipse">
                        <a:avLst/>
                      </a:prstGeom>
                      <a:solidFill>
                        <a:srgbClr val="D7B787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E93786C0-B1C3-42E4-A7F6-87C7EE095690}"/>
              </a:ext>
            </a:extLst>
          </p:cNvPr>
          <p:cNvSpPr txBox="1"/>
          <p:nvPr/>
        </p:nvSpPr>
        <p:spPr>
          <a:xfrm>
            <a:off x="2335475" y="8791"/>
            <a:ext cx="8805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Chart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D88515A-C981-4C88-AFBB-572073A014B0}"/>
              </a:ext>
            </a:extLst>
          </p:cNvPr>
          <p:cNvGrpSpPr/>
          <p:nvPr/>
        </p:nvGrpSpPr>
        <p:grpSpPr>
          <a:xfrm>
            <a:off x="2031103" y="477781"/>
            <a:ext cx="8896606" cy="7008773"/>
            <a:chOff x="183343" y="466347"/>
            <a:chExt cx="8896606" cy="7008773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BF789A9-2489-4AB8-A927-D4669123A202}"/>
                </a:ext>
              </a:extLst>
            </p:cNvPr>
            <p:cNvGrpSpPr/>
            <p:nvPr/>
          </p:nvGrpSpPr>
          <p:grpSpPr>
            <a:xfrm>
              <a:off x="642594" y="839242"/>
              <a:ext cx="2445319" cy="1471130"/>
              <a:chOff x="5295795" y="4962250"/>
              <a:chExt cx="2707440" cy="1471130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2D8394E-81F1-477A-8749-B898346E09DE}"/>
                  </a:ext>
                </a:extLst>
              </p:cNvPr>
              <p:cNvGrpSpPr/>
              <p:nvPr/>
            </p:nvGrpSpPr>
            <p:grpSpPr>
              <a:xfrm>
                <a:off x="5302242" y="5321808"/>
                <a:ext cx="2695647" cy="1111572"/>
                <a:chOff x="17685" y="2046951"/>
                <a:chExt cx="1610794" cy="1111572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DC3EF673-FEC7-4CCB-8F67-2336B5FEE75B}"/>
                    </a:ext>
                  </a:extLst>
                </p:cNvPr>
                <p:cNvCxnSpPr/>
                <p:nvPr/>
              </p:nvCxnSpPr>
              <p:spPr>
                <a:xfrm>
                  <a:off x="58246" y="2046951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E6F8B105-2DD8-49AE-85FA-A7F4E5B1113B}"/>
                    </a:ext>
                  </a:extLst>
                </p:cNvPr>
                <p:cNvSpPr txBox="1"/>
                <p:nvPr/>
              </p:nvSpPr>
              <p:spPr>
                <a:xfrm>
                  <a:off x="17685" y="2050527"/>
                  <a:ext cx="1610794" cy="110799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100" b="1" dirty="0"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Vivek Subramonian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Identification of project requirements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Analysis and validation of requirements</a:t>
                  </a:r>
                  <a:r>
                    <a:rPr lang="en-US" sz="1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 </a:t>
                  </a:r>
                </a:p>
                <a:p>
                  <a:endParaRPr 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8A006B7-2FD1-4DBD-AA2F-EC85F22777A2}"/>
                  </a:ext>
                </a:extLst>
              </p:cNvPr>
              <p:cNvSpPr txBox="1"/>
              <p:nvPr/>
            </p:nvSpPr>
            <p:spPr>
              <a:xfrm>
                <a:off x="5295795" y="4962250"/>
                <a:ext cx="270744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174074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Requirements Engineer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17407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26FB625-9E3D-409A-9730-C4688FC060E6}"/>
                </a:ext>
              </a:extLst>
            </p:cNvPr>
            <p:cNvGrpSpPr/>
            <p:nvPr/>
          </p:nvGrpSpPr>
          <p:grpSpPr>
            <a:xfrm>
              <a:off x="5022153" y="466347"/>
              <a:ext cx="2330900" cy="1079213"/>
              <a:chOff x="4981549" y="4896374"/>
              <a:chExt cx="2580755" cy="1079213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B7C2A03F-A408-44B2-B586-15879023E503}"/>
                  </a:ext>
                </a:extLst>
              </p:cNvPr>
              <p:cNvGrpSpPr/>
              <p:nvPr/>
            </p:nvGrpSpPr>
            <p:grpSpPr>
              <a:xfrm>
                <a:off x="5043930" y="5206146"/>
                <a:ext cx="2518374" cy="769441"/>
                <a:chOff x="-136671" y="1931289"/>
                <a:chExt cx="1504865" cy="769441"/>
              </a:xfrm>
            </p:grpSpPr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869A3892-59E7-45C3-AF27-4FD39F9AE610}"/>
                    </a:ext>
                  </a:extLst>
                </p:cNvPr>
                <p:cNvCxnSpPr/>
                <p:nvPr/>
              </p:nvCxnSpPr>
              <p:spPr>
                <a:xfrm>
                  <a:off x="-66329" y="1943316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1141B5C-4237-4C0E-9DA7-72C519AA6F8A}"/>
                    </a:ext>
                  </a:extLst>
                </p:cNvPr>
                <p:cNvSpPr txBox="1"/>
                <p:nvPr/>
              </p:nvSpPr>
              <p:spPr>
                <a:xfrm>
                  <a:off x="-136671" y="1931289"/>
                  <a:ext cx="1443172" cy="76944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100" b="1" dirty="0"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Subhaga Kannan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Estimate the cost and time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Overall technical scope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Design the time-line  </a:t>
                  </a:r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555B6AB-FB44-4FCC-BE2C-87F007239C3F}"/>
                  </a:ext>
                </a:extLst>
              </p:cNvPr>
              <p:cNvSpPr txBox="1"/>
              <p:nvPr/>
            </p:nvSpPr>
            <p:spPr>
              <a:xfrm>
                <a:off x="4981549" y="4896374"/>
                <a:ext cx="1966218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kern="0" dirty="0">
                    <a:solidFill>
                      <a:srgbClr val="FD610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Project Manager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FD610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CD8B4591-51EF-4D89-B771-95C2ADA1F6E3}"/>
                </a:ext>
              </a:extLst>
            </p:cNvPr>
            <p:cNvGrpSpPr/>
            <p:nvPr/>
          </p:nvGrpSpPr>
          <p:grpSpPr>
            <a:xfrm>
              <a:off x="183343" y="3715692"/>
              <a:ext cx="2284576" cy="1960686"/>
              <a:chOff x="5241313" y="4955866"/>
              <a:chExt cx="2529467" cy="1960686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E9CF80B2-53F5-49D7-B80C-7DFE03F96F09}"/>
                  </a:ext>
                </a:extLst>
              </p:cNvPr>
              <p:cNvGrpSpPr/>
              <p:nvPr/>
            </p:nvGrpSpPr>
            <p:grpSpPr>
              <a:xfrm>
                <a:off x="5260758" y="5300725"/>
                <a:ext cx="2510022" cy="1615827"/>
                <a:chOff x="-7105" y="2025868"/>
                <a:chExt cx="1499874" cy="1615827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15ECA351-0D1A-47B9-BB3C-FC14A3E7E439}"/>
                    </a:ext>
                  </a:extLst>
                </p:cNvPr>
                <p:cNvCxnSpPr/>
                <p:nvPr/>
              </p:nvCxnSpPr>
              <p:spPr>
                <a:xfrm>
                  <a:off x="58246" y="2046951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1591D424-B951-4E41-9A08-EE0BFDF2F6B5}"/>
                    </a:ext>
                  </a:extLst>
                </p:cNvPr>
                <p:cNvSpPr txBox="1"/>
                <p:nvPr/>
              </p:nvSpPr>
              <p:spPr>
                <a:xfrm>
                  <a:off x="-7105" y="2025868"/>
                  <a:ext cx="1443172" cy="161582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100" b="1" dirty="0"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Saranya Suresh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Design efficient test cases to test the maximum robustness of the SW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Assign test cases for each member to ensure timely completion of testing procedure </a:t>
                  </a:r>
                </a:p>
                <a:p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 </a:t>
                  </a:r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945F1C-1C87-4ECB-BB5F-CE6B8D24F3F7}"/>
                  </a:ext>
                </a:extLst>
              </p:cNvPr>
              <p:cNvSpPr txBox="1"/>
              <p:nvPr/>
            </p:nvSpPr>
            <p:spPr>
              <a:xfrm>
                <a:off x="5241313" y="4955866"/>
                <a:ext cx="196622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A6B5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Test Manager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A6B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93F7A388-856F-4F22-8F16-D5A133276DF4}"/>
                </a:ext>
              </a:extLst>
            </p:cNvPr>
            <p:cNvGrpSpPr/>
            <p:nvPr/>
          </p:nvGrpSpPr>
          <p:grpSpPr>
            <a:xfrm flipH="1">
              <a:off x="6344527" y="5001416"/>
              <a:ext cx="2558678" cy="2473704"/>
              <a:chOff x="4950553" y="4714966"/>
              <a:chExt cx="2832948" cy="24737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770B0AB-FFA1-4A7C-AFE8-083204F91068}"/>
                  </a:ext>
                </a:extLst>
              </p:cNvPr>
              <p:cNvGrpSpPr/>
              <p:nvPr/>
            </p:nvGrpSpPr>
            <p:grpSpPr>
              <a:xfrm>
                <a:off x="4950553" y="5052423"/>
                <a:ext cx="2832948" cy="2136247"/>
                <a:chOff x="-192469" y="1777566"/>
                <a:chExt cx="1692840" cy="2136247"/>
              </a:xfrm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A0FA4C5F-93CA-4DC9-84CA-B37B4BEFE7F6}"/>
                    </a:ext>
                  </a:extLst>
                </p:cNvPr>
                <p:cNvCxnSpPr/>
                <p:nvPr/>
              </p:nvCxnSpPr>
              <p:spPr>
                <a:xfrm>
                  <a:off x="10430" y="1777566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252C13EE-E891-46ED-89B5-99EF3BF822CD}"/>
                    </a:ext>
                  </a:extLst>
                </p:cNvPr>
                <p:cNvSpPr txBox="1"/>
                <p:nvPr/>
              </p:nvSpPr>
              <p:spPr>
                <a:xfrm>
                  <a:off x="-192469" y="1790155"/>
                  <a:ext cx="1692840" cy="212365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100" b="1" dirty="0">
                      <a:latin typeface="Arial" panose="020B0604020202020204" pitchFamily="34" charset="0"/>
                      <a:ea typeface="Adobe Gothic Std B" panose="020B0800000000000000" pitchFamily="34" charset="-128"/>
                      <a:cs typeface="Arial" panose="020B0604020202020204" pitchFamily="34" charset="0"/>
                    </a:rPr>
                    <a:t>Sayli Deshmukh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dobe Gothic Std B" panose="020B0800000000000000" pitchFamily="34" charset="-128"/>
                      <a:cs typeface="Arial" panose="020B0604020202020204" pitchFamily="34" charset="0"/>
                    </a:rPr>
                    <a:t>Design the HW architecture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dobe Gothic Std B" panose="020B0800000000000000" pitchFamily="34" charset="-128"/>
                      <a:cs typeface="Arial" panose="020B0604020202020204" pitchFamily="34" charset="0"/>
                    </a:rPr>
                    <a:t>HW model and layout design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dobe Gothic Std B" panose="020B0800000000000000" pitchFamily="34" charset="-128"/>
                      <a:cs typeface="Arial" panose="020B0604020202020204" pitchFamily="34" charset="0"/>
                    </a:rPr>
                    <a:t>Support any issues with HW</a:t>
                  </a:r>
                </a:p>
                <a:p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  <a:p>
                  <a:pPr algn="r"/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  <a:p>
                  <a:pPr algn="r"/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  <a:p>
                  <a:pPr algn="r"/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  <a:p>
                  <a:pPr algn="r"/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  <a:p>
                  <a:pPr algn="r"/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  <a:p>
                  <a:pPr algn="r"/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  <a:p>
                  <a:pPr algn="r"/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BA1EF83-5CA5-4F07-A906-208D7680A3B9}"/>
                  </a:ext>
                </a:extLst>
              </p:cNvPr>
              <p:cNvSpPr txBox="1"/>
              <p:nvPr/>
            </p:nvSpPr>
            <p:spPr>
              <a:xfrm>
                <a:off x="5078666" y="4714966"/>
                <a:ext cx="2690753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38184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Hardware Manager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2FAB673-DEC6-410B-B899-A365621C5ADE}"/>
                </a:ext>
              </a:extLst>
            </p:cNvPr>
            <p:cNvGrpSpPr/>
            <p:nvPr/>
          </p:nvGrpSpPr>
          <p:grpSpPr>
            <a:xfrm flipH="1">
              <a:off x="2019764" y="5641561"/>
              <a:ext cx="4970556" cy="1212116"/>
              <a:chOff x="2370769" y="4737561"/>
              <a:chExt cx="5503358" cy="1212116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4BEE4D76-7901-4DC0-AD9E-BC7D6A267D24}"/>
                  </a:ext>
                </a:extLst>
              </p:cNvPr>
              <p:cNvGrpSpPr/>
              <p:nvPr/>
            </p:nvGrpSpPr>
            <p:grpSpPr>
              <a:xfrm>
                <a:off x="2370769" y="5010958"/>
                <a:ext cx="5457922" cy="938719"/>
                <a:chOff x="-1734030" y="1736101"/>
                <a:chExt cx="3261404" cy="938719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978AD81D-6A43-44A1-8BD4-1D2F352CA341}"/>
                    </a:ext>
                  </a:extLst>
                </p:cNvPr>
                <p:cNvCxnSpPr/>
                <p:nvPr/>
              </p:nvCxnSpPr>
              <p:spPr>
                <a:xfrm>
                  <a:off x="45044" y="1792960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8952883A-44CF-4AB4-A4BD-9CFA37C7F9A6}"/>
                    </a:ext>
                  </a:extLst>
                </p:cNvPr>
                <p:cNvSpPr txBox="1"/>
                <p:nvPr/>
              </p:nvSpPr>
              <p:spPr>
                <a:xfrm>
                  <a:off x="-1734030" y="1736101"/>
                  <a:ext cx="3261404" cy="93871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100" b="1" dirty="0"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Dhanush Lingeswaran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Design of SW architecture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Efficient SW development to match the requirements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Sub-divide the SW, assign development tasks to each member, manage</a:t>
                  </a:r>
                </a:p>
              </p:txBody>
            </p:sp>
          </p:grp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4D3E697-3F25-44C9-94C4-0530A637C389}"/>
                  </a:ext>
                </a:extLst>
              </p:cNvPr>
              <p:cNvSpPr txBox="1"/>
              <p:nvPr/>
            </p:nvSpPr>
            <p:spPr>
              <a:xfrm>
                <a:off x="5389420" y="4737561"/>
                <a:ext cx="248470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kern="0" dirty="0">
                    <a:solidFill>
                      <a:srgbClr val="B41E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 Manager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B41E2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7659FD6-754D-4424-82FC-7C40A24C9EAE}"/>
                </a:ext>
              </a:extLst>
            </p:cNvPr>
            <p:cNvGrpSpPr/>
            <p:nvPr/>
          </p:nvGrpSpPr>
          <p:grpSpPr>
            <a:xfrm flipH="1">
              <a:off x="6678733" y="2628377"/>
              <a:ext cx="2401216" cy="1554827"/>
              <a:chOff x="5382497" y="4891603"/>
              <a:chExt cx="2658606" cy="1554827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9AD1D262-75DC-4460-8D1F-DCF2DF79136B}"/>
                  </a:ext>
                </a:extLst>
              </p:cNvPr>
              <p:cNvGrpSpPr/>
              <p:nvPr/>
            </p:nvGrpSpPr>
            <p:grpSpPr>
              <a:xfrm>
                <a:off x="5382497" y="5169157"/>
                <a:ext cx="2400658" cy="1277273"/>
                <a:chOff x="65641" y="1894300"/>
                <a:chExt cx="1434523" cy="1277273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D46B4D5C-5AE9-41A0-8CFC-FBAB7036F3D4}"/>
                    </a:ext>
                  </a:extLst>
                </p:cNvPr>
                <p:cNvCxnSpPr/>
                <p:nvPr/>
              </p:nvCxnSpPr>
              <p:spPr>
                <a:xfrm>
                  <a:off x="65641" y="1904974"/>
                  <a:ext cx="1434523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1B149697-AEBE-47E3-9683-3C2580CE0880}"/>
                    </a:ext>
                  </a:extLst>
                </p:cNvPr>
                <p:cNvSpPr txBox="1"/>
                <p:nvPr/>
              </p:nvSpPr>
              <p:spPr>
                <a:xfrm>
                  <a:off x="66191" y="1894300"/>
                  <a:ext cx="1298589" cy="127727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100" b="1" dirty="0"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Juliet Eldo</a:t>
                  </a:r>
                  <a:r>
                    <a:rPr lang="en-US" sz="1100" dirty="0"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 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Identification of system level requirements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Design of Physical layer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ea typeface="Arial Unicode MS" panose="020B0604020202020204" pitchFamily="34" charset="-128"/>
                      <a:cs typeface="Arial" panose="020B0604020202020204" pitchFamily="34" charset="0"/>
                    </a:rPr>
                    <a:t>Divide the actual system into sub-parts for effective results</a:t>
                  </a:r>
                  <a:endPara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Adobe Gothic Std B" panose="020B08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C852EFE-1527-46B3-B690-6D5D9BF996B7}"/>
                  </a:ext>
                </a:extLst>
              </p:cNvPr>
              <p:cNvSpPr txBox="1"/>
              <p:nvPr/>
            </p:nvSpPr>
            <p:spPr>
              <a:xfrm>
                <a:off x="5779097" y="4891603"/>
                <a:ext cx="226200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7AAD35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Systems Engineer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7AAD3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177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Lingeswaran, Dhanush</dc:creator>
  <cp:lastModifiedBy>Lingeswaran, Dhanush</cp:lastModifiedBy>
  <cp:revision>1</cp:revision>
  <dcterms:created xsi:type="dcterms:W3CDTF">2020-11-12T07:15:29Z</dcterms:created>
  <dcterms:modified xsi:type="dcterms:W3CDTF">2020-11-12T07:17:27Z</dcterms:modified>
</cp:coreProperties>
</file>