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71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54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11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9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56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4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72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2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82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1"/>
            <a:ext cx="8373780" cy="2683675"/>
          </a:xfrm>
        </p:spPr>
        <p:txBody>
          <a:bodyPr/>
          <a:lstStyle/>
          <a:p>
            <a:pPr algn="ctr"/>
            <a: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8" y="4050832"/>
            <a:ext cx="3896206" cy="3216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 DHANUSH MANOHARAN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main_df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read_csv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'nyc.csv'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main_df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8889"/>
            <a:ext cx="3854528" cy="61759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Popular Neighborhoods</a:t>
            </a: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86569"/>
            <a:ext cx="6172200" cy="26753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0125"/>
            <a:ext cx="3854528" cy="370139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see that Bedford-Stuyvesant from Brooklyn is the highest popular with 1,10,352 no of reviews in total followed by Williamsburg.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Harlem from Manhattan got the highest no of reviews followed by Hell’s kitchen.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3854528" cy="807868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8324"/>
            <a:ext cx="6172200" cy="37518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15736"/>
            <a:ext cx="3854528" cy="494486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Availability of Bedford is highest and its price is on the lower side. It is a good choice for customers.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Bedford, Harlem follows the same trend.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Chelsea’s availability low but it is costly.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Airbnb is an online platform using which people can rent their unused accommodations. </a:t>
            </a:r>
          </a:p>
          <a:p>
            <a:pPr algn="just"/>
            <a:r>
              <a:rPr lang="en-IN" sz="2400" dirty="0"/>
              <a:t>During the covid time, Airbnb incurred a huge loss in revenue. </a:t>
            </a:r>
          </a:p>
          <a:p>
            <a:pPr algn="just"/>
            <a:r>
              <a:rPr lang="en-IN" sz="2400" dirty="0"/>
              <a:t>People have now started travelling again and Airbnb is aiming to bring up the business again and e ready to provide services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For the past few months, Airbnb has seen a major decline in revenue. </a:t>
            </a:r>
          </a:p>
          <a:p>
            <a:pPr algn="just"/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pPr algn="just"/>
            <a:r>
              <a:rPr lang="en-IN" sz="2400" dirty="0"/>
              <a:t>So, analysis has been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Cleaned data to remove any missing values and duplicates. </a:t>
            </a:r>
          </a:p>
          <a:p>
            <a:pPr algn="just"/>
            <a:r>
              <a:rPr lang="en-IN" dirty="0"/>
              <a:t>Dropped insignificant columns. </a:t>
            </a:r>
          </a:p>
          <a:p>
            <a:pPr algn="just"/>
            <a:r>
              <a:rPr lang="en-IN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3854528" cy="99045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Top 10 Host</a:t>
            </a:r>
            <a:endParaRPr lang="en-IN" sz="2400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92952"/>
            <a:ext cx="6172200" cy="38625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4274410" cy="363037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Sonder (id 219517861), has been booked most number of times i.e. 327.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Blue ground is the second popular host.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Then there are other hosts like Kara, Ken, </a:t>
            </a:r>
            <a:r>
              <a:rPr lang="en-IN" sz="1600" dirty="0" err="1"/>
              <a:t>Pranjal</a:t>
            </a:r>
            <a:r>
              <a:rPr lang="en-IN" sz="1600" dirty="0"/>
              <a:t>, Jeremy and Mike that fall under top 10 hosts.</a:t>
            </a:r>
          </a:p>
        </p:txBody>
      </p:sp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3854528" cy="114522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Room type with respect to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593" y="168676"/>
            <a:ext cx="6682405" cy="3453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5" y="1260628"/>
            <a:ext cx="4312853" cy="54286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There are three types of rooms - Entire home/Apartment, Private room &amp; shared room.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Overall, customers appear to prefer private rooms (45%) or entire homes (52%) in comparison to shared rooms (2.4%).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Airbnb can concentrate on promoting shared rooms with discounts to increase bookings and also acquire more private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93" y="3852317"/>
            <a:ext cx="6682404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3884"/>
            <a:ext cx="3854528" cy="104372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Price Analysis Neighbourhood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59994"/>
            <a:ext cx="6172200" cy="33284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3497207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Most of the outliers in Price column are for Brooklyn and Manhattan.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Also, Manhattan has the highest range of prices for the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550416"/>
            <a:ext cx="4221144" cy="101205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73026"/>
            <a:ext cx="6172200" cy="39024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average price of listed properties in Manhattan is around 196.9, which is highest among all neighbourhoods.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Average price for Brooklyn is second highest i.e. 124.4.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514924"/>
            <a:ext cx="4230021" cy="8788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Customer Booking with respect to minimum nights</a:t>
            </a:r>
            <a:endParaRPr lang="en-IN" sz="24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4230021" cy="482945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30 days, we can also see small spikes, this can also be explained by the monthly rent taking trend.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Manhattan &amp;Queens have higher number of 30 day bookings compared to the others. The reason could be either tourists booking long stays or mid-level employees who opt for budget bookings due company visits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652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circular</vt:lpstr>
      <vt:lpstr>Courier New</vt:lpstr>
      <vt:lpstr>Times New Roman</vt:lpstr>
      <vt:lpstr>Wingdings</vt:lpstr>
      <vt:lpstr>Office Theme</vt:lpstr>
      <vt:lpstr>Storytelling Case Study: Airbnb, NYC </vt:lpstr>
      <vt:lpstr>Objective:</vt:lpstr>
      <vt:lpstr>Background</vt:lpstr>
      <vt:lpstr>Data Preparation </vt:lpstr>
      <vt:lpstr>Top 10 Host</vt:lpstr>
      <vt:lpstr>Room type with respect to Neighbourhood group</vt:lpstr>
      <vt:lpstr>Price Analysis Neighbourhood wise</vt:lpstr>
      <vt:lpstr>Average price of Neighbourhood groups</vt:lpstr>
      <vt:lpstr>Customer Booking with respect to minimum nights</vt:lpstr>
      <vt:lpstr>Popular Neighborhoods</vt:lpstr>
      <vt:lpstr>Neighbourhood vs Availability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ASUS</cp:lastModifiedBy>
  <cp:revision>13</cp:revision>
  <dcterms:created xsi:type="dcterms:W3CDTF">2022-01-03T15:55:11Z</dcterms:created>
  <dcterms:modified xsi:type="dcterms:W3CDTF">2023-11-08T04:47:52Z</dcterms:modified>
</cp:coreProperties>
</file>