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249" y="2487704"/>
            <a:ext cx="8761413" cy="3065931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Media Streaming With IBM Cloud video streaming </a:t>
            </a:r>
            <a:endParaRPr lang="en-IN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6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19879"/>
            <a:ext cx="8761413" cy="706964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Stream live, and manage recorded video content .</a:t>
            </a:r>
            <a:endParaRPr lang="en-US" b="1" dirty="0"/>
          </a:p>
          <a:p>
            <a:r>
              <a:rPr lang="en-US" b="1" dirty="0" smtClean="0"/>
              <a:t>Cloud streaming platform for video hosting, transcoding, </a:t>
            </a:r>
            <a:r>
              <a:rPr lang="en-US" b="1" dirty="0" smtClean="0"/>
              <a:t>multi platforms </a:t>
            </a:r>
            <a:r>
              <a:rPr lang="en-US" b="1" dirty="0" smtClean="0"/>
              <a:t>playout, and analytics</a:t>
            </a:r>
          </a:p>
        </p:txBody>
      </p:sp>
    </p:spTree>
    <p:extLst>
      <p:ext uri="{BB962C8B-B14F-4D97-AF65-F5344CB8AC3E}">
        <p14:creationId xmlns:p14="http://schemas.microsoft.com/office/powerpoint/2010/main" val="243262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047" y="879538"/>
            <a:ext cx="8719579" cy="706964"/>
          </a:xfrm>
        </p:spPr>
        <p:txBody>
          <a:bodyPr/>
          <a:lstStyle/>
          <a:p>
            <a:r>
              <a:rPr lang="en-US" b="1" dirty="0" smtClean="0"/>
              <a:t>IBM Cloud </a:t>
            </a:r>
            <a:r>
              <a:rPr lang="en-US" b="1" dirty="0" smtClean="0"/>
              <a:t>Video </a:t>
            </a:r>
            <a:r>
              <a:rPr lang="en-US" b="1" dirty="0" smtClean="0"/>
              <a:t>Streaming </a:t>
            </a:r>
            <a:r>
              <a:rPr lang="en-US" b="1" dirty="0" smtClean="0">
                <a:latin typeface="Algerian" panose="04020705040A02060702" pitchFamily="82" charset="0"/>
              </a:rPr>
              <a:t> </a:t>
            </a:r>
            <a:r>
              <a:rPr lang="en-US" b="1" dirty="0" smtClean="0"/>
              <a:t>Overview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 Scalable, cloud-based online video platform that is an end </a:t>
            </a:r>
            <a:r>
              <a:rPr lang="en-US" b="1" dirty="0"/>
              <a:t>-</a:t>
            </a:r>
            <a:r>
              <a:rPr lang="en-US" b="1" dirty="0" smtClean="0"/>
              <a:t>to-end  for solution for live or on demand content to external audiences.</a:t>
            </a:r>
          </a:p>
          <a:p>
            <a:r>
              <a:rPr lang="en-US" b="1" dirty="0" smtClean="0"/>
              <a:t>Managed from a dashboard by account administrators ,IBM video streaming supports both else-of-use and complex setups while being able to scale through built in multi-CND support.</a:t>
            </a:r>
          </a:p>
          <a:p>
            <a:r>
              <a:rPr lang="en-US" b="1" dirty="0" smtClean="0"/>
              <a:t>Uses:</a:t>
            </a:r>
          </a:p>
          <a:p>
            <a:pPr marL="0" indent="0">
              <a:buNone/>
            </a:pPr>
            <a:r>
              <a:rPr lang="en-US" b="1" dirty="0" smtClean="0"/>
              <a:t>          Employee communications           </a:t>
            </a:r>
          </a:p>
          <a:p>
            <a:pPr marL="0" indent="0">
              <a:buNone/>
            </a:pPr>
            <a:r>
              <a:rPr lang="en-US" b="1" dirty="0" smtClean="0"/>
              <a:t>          commercial or academic or public service virtual conferences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government proceedings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err="1" smtClean="0"/>
              <a:t>commertial</a:t>
            </a:r>
            <a:r>
              <a:rPr lang="en-US" b="1" dirty="0" smtClean="0"/>
              <a:t> promotion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concerts or other entertainment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other virtual services or events (weddings, funerals or religious services)</a:t>
            </a:r>
          </a:p>
          <a:p>
            <a:endParaRPr lang="en-US" b="1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5721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Features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HD Live broadcasting</a:t>
            </a:r>
          </a:p>
          <a:p>
            <a:r>
              <a:rPr lang="en-US" b="1" dirty="0" smtClean="0"/>
              <a:t>Recording of broadcasts</a:t>
            </a:r>
          </a:p>
          <a:p>
            <a:r>
              <a:rPr lang="en-US" b="1" dirty="0" smtClean="0"/>
              <a:t>Mobile compatible player</a:t>
            </a:r>
          </a:p>
          <a:p>
            <a:r>
              <a:rPr lang="en-US" b="1" dirty="0" smtClean="0"/>
              <a:t>Video Distribution and work flow</a:t>
            </a:r>
          </a:p>
          <a:p>
            <a:r>
              <a:rPr lang="en-US" b="1" dirty="0" smtClean="0"/>
              <a:t>Live chat and Q&amp;A</a:t>
            </a:r>
          </a:p>
          <a:p>
            <a:r>
              <a:rPr lang="en-US" b="1" dirty="0" smtClean="0"/>
              <a:t>Multi-CDNs</a:t>
            </a:r>
          </a:p>
          <a:p>
            <a:r>
              <a:rPr lang="en-US" b="1" dirty="0" smtClean="0"/>
              <a:t>Quality of service player</a:t>
            </a:r>
          </a:p>
          <a:p>
            <a:r>
              <a:rPr lang="en-US" b="1" dirty="0" smtClean="0"/>
              <a:t>Live playlists with looping</a:t>
            </a:r>
          </a:p>
          <a:p>
            <a:r>
              <a:rPr lang="en-US" b="1" dirty="0" smtClean="0"/>
              <a:t>Customizable channel page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535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47" y="2365882"/>
            <a:ext cx="7161970" cy="4102153"/>
          </a:xfrm>
        </p:spPr>
      </p:pic>
    </p:spTree>
    <p:extLst>
      <p:ext uri="{BB962C8B-B14F-4D97-AF65-F5344CB8AC3E}">
        <p14:creationId xmlns:p14="http://schemas.microsoft.com/office/powerpoint/2010/main" val="375805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Benifits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Ease of Accessibility.</a:t>
            </a:r>
          </a:p>
          <a:p>
            <a:r>
              <a:rPr lang="en-US" b="1" dirty="0" smtClean="0"/>
              <a:t>Less hardware storage.</a:t>
            </a:r>
          </a:p>
          <a:p>
            <a:r>
              <a:rPr lang="en-US" b="1" dirty="0" smtClean="0"/>
              <a:t>Ease of scalability.</a:t>
            </a:r>
          </a:p>
          <a:p>
            <a:r>
              <a:rPr lang="en-US" b="1" dirty="0" smtClean="0"/>
              <a:t>Cost Effectively.</a:t>
            </a:r>
          </a:p>
          <a:p>
            <a:r>
              <a:rPr lang="en-US" b="1" dirty="0" smtClean="0"/>
              <a:t>High-level data security.</a:t>
            </a:r>
          </a:p>
          <a:p>
            <a:r>
              <a:rPr lang="en-US" b="1" dirty="0" smtClean="0"/>
              <a:t>Unlimited storage capacity.</a:t>
            </a:r>
          </a:p>
          <a:p>
            <a:r>
              <a:rPr lang="en-US" b="1" dirty="0" smtClean="0"/>
              <a:t>Seamless playback.</a:t>
            </a:r>
          </a:p>
          <a:p>
            <a:r>
              <a:rPr lang="en-US" b="1" dirty="0" smtClean="0"/>
              <a:t>Top CDN solution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1589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528047"/>
            <a:ext cx="8761413" cy="2111187"/>
          </a:xfrm>
        </p:spPr>
        <p:txBody>
          <a:bodyPr/>
          <a:lstStyle/>
          <a:p>
            <a:r>
              <a:rPr lang="en-US" sz="6000" b="1" dirty="0">
                <a:solidFill>
                  <a:schemeClr val="tx1"/>
                </a:solidFill>
              </a:rPr>
              <a:t> </a:t>
            </a:r>
            <a:r>
              <a:rPr lang="en-US" sz="6000" b="1" dirty="0" smtClean="0">
                <a:solidFill>
                  <a:schemeClr val="tx1"/>
                </a:solidFill>
              </a:rPr>
              <a:t>        </a:t>
            </a:r>
            <a:r>
              <a:rPr lang="en-US" sz="60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endParaRPr lang="en-IN" sz="60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99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153</TotalTime>
  <Words>195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Century Gothic</vt:lpstr>
      <vt:lpstr>Wingdings 3</vt:lpstr>
      <vt:lpstr>Ion Boardroom</vt:lpstr>
      <vt:lpstr>Media Streaming With IBM Cloud video streaming </vt:lpstr>
      <vt:lpstr>INTRODUCTION</vt:lpstr>
      <vt:lpstr>IBM Cloud Video Streaming  Overview</vt:lpstr>
      <vt:lpstr>Key Features</vt:lpstr>
      <vt:lpstr>Architecture</vt:lpstr>
      <vt:lpstr>Benifits</vt:lpstr>
      <vt:lpstr>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Streaming With IBM Cloud Video Streaming</dc:title>
  <dc:creator>HP</dc:creator>
  <cp:lastModifiedBy>HP</cp:lastModifiedBy>
  <cp:revision>15</cp:revision>
  <dcterms:created xsi:type="dcterms:W3CDTF">2023-10-04T05:39:17Z</dcterms:created>
  <dcterms:modified xsi:type="dcterms:W3CDTF">2023-10-04T09:28:31Z</dcterms:modified>
</cp:coreProperties>
</file>