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81" r:id="rId4"/>
    <p:sldId id="259" r:id="rId5"/>
    <p:sldId id="260" r:id="rId6"/>
    <p:sldId id="276" r:id="rId7"/>
    <p:sldId id="283" r:id="rId8"/>
    <p:sldId id="284" r:id="rId9"/>
    <p:sldId id="270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DF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1E-4FE1-82F1-D6866C82FB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>
              <a:solidFill>
                <a:schemeClr val="accent3">
                  <a:lumMod val="20000"/>
                  <a:lumOff val="8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1E-4FE1-82F1-D6866C82FB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715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1E-4FE1-82F1-D6866C82F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695344"/>
        <c:axId val="2120698560"/>
      </c:lineChart>
      <c:catAx>
        <c:axId val="2120695344"/>
        <c:scaling>
          <c:orientation val="minMax"/>
        </c:scaling>
        <c:delete val="0"/>
        <c:axPos val="b"/>
        <c:numFmt formatCode="[$-14009]\20\1\7\-0\1\-0\1;@" sourceLinked="0"/>
        <c:majorTickMark val="none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8560"/>
        <c:crosses val="autoZero"/>
        <c:auto val="1"/>
        <c:lblAlgn val="ctr"/>
        <c:lblOffset val="100"/>
        <c:noMultiLvlLbl val="0"/>
      </c:catAx>
      <c:valAx>
        <c:axId val="2120698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534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2-4A93-8FE6-6E36BF8BCC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A2-4A93-8FE6-6E36BF8BC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437840"/>
        <c:axId val="2104418192"/>
      </c:barChart>
      <c:catAx>
        <c:axId val="207543784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04418192"/>
        <c:crosses val="autoZero"/>
        <c:auto val="1"/>
        <c:lblAlgn val="ctr"/>
        <c:lblOffset val="100"/>
        <c:noMultiLvlLbl val="0"/>
      </c:catAx>
      <c:valAx>
        <c:axId val="21044181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437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2-42CD-8257-C0301BDAE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2-42CD-8257-C0301BDAE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382096"/>
        <c:axId val="2098311168"/>
      </c:barChart>
      <c:catAx>
        <c:axId val="20753820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98311168"/>
        <c:crosses val="autoZero"/>
        <c:auto val="1"/>
        <c:lblAlgn val="ctr"/>
        <c:lblOffset val="100"/>
        <c:noMultiLvlLbl val="0"/>
      </c:catAx>
      <c:valAx>
        <c:axId val="20983111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382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2-4C23-BBCA-F6B452A7D4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A2-4C23-BBCA-F6B452A7D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9671008"/>
        <c:axId val="2119672416"/>
      </c:barChart>
      <c:catAx>
        <c:axId val="2119671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19672416"/>
        <c:crosses val="autoZero"/>
        <c:auto val="1"/>
        <c:lblAlgn val="ctr"/>
        <c:lblOffset val="100"/>
        <c:noMultiLvlLbl val="0"/>
      </c:catAx>
      <c:valAx>
        <c:axId val="211967241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1967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2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172B-4D72-A5F2-6ABB7A46B3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72B-4D72-A5F2-6ABB7A46B3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72B-4D72-A5F2-6ABB7A46B3A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2B-4D72-A5F2-6ABB7A46B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736688"/>
        <c:axId val="2120739808"/>
      </c:barChart>
      <c:catAx>
        <c:axId val="2120736688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9808"/>
        <c:crosses val="autoZero"/>
        <c:auto val="1"/>
        <c:lblAlgn val="ctr"/>
        <c:lblOffset val="100"/>
        <c:noMultiLvlLbl val="0"/>
      </c:catAx>
      <c:valAx>
        <c:axId val="2120739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6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bg1">
                      <a:alpha val="33000"/>
                    </a:schemeClr>
                  </a:gs>
                </a:gsLst>
                <a:lin ang="5400000" scaled="1"/>
              </a:gradFill>
            </c:spPr>
            <c:extLst>
              <c:ext xmlns:c16="http://schemas.microsoft.com/office/drawing/2014/chart" uri="{C3380CC4-5D6E-409C-BE32-E72D297353CC}">
                <c16:uniqueId val="{00000001-40E0-4AF4-AE04-05F7563764F9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</c:spPr>
            <c:extLst>
              <c:ext xmlns:c16="http://schemas.microsoft.com/office/drawing/2014/chart" uri="{C3380CC4-5D6E-409C-BE32-E72D297353CC}">
                <c16:uniqueId val="{00000003-40E0-4AF4-AE04-05F7563764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0-4AF4-AE04-05F756376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F-4A18-AAD7-0853C6C5F0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1F-4A18-AAD7-0853C6C5F0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1F-4A18-AAD7-0853C6C5F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805136"/>
        <c:axId val="2120808304"/>
      </c:barChart>
      <c:catAx>
        <c:axId val="2120805136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lumMod val="7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8304"/>
        <c:crosses val="autoZero"/>
        <c:auto val="1"/>
        <c:lblAlgn val="ctr"/>
        <c:lblOffset val="100"/>
        <c:noMultiLvlLbl val="0"/>
      </c:catAx>
      <c:valAx>
        <c:axId val="2120808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51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13-411A-ADDA-15E2138E0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13-411A-ADDA-15E2138E0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13-411A-ADDA-15E2138E0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842864"/>
        <c:axId val="2120846048"/>
      </c:lineChart>
      <c:catAx>
        <c:axId val="2120842864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6048"/>
        <c:crosses val="autoZero"/>
        <c:auto val="1"/>
        <c:lblAlgn val="ctr"/>
        <c:lblOffset val="100"/>
        <c:noMultiLvlLbl val="0"/>
      </c:catAx>
      <c:valAx>
        <c:axId val="2120846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286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6284-A1C6-4FD4-B4A1-F9759D48E5B1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9AA9-417A-4F5E-A27F-5682443B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2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4AD9-4630-4C04-8960-F412F4AC2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8C854-5C35-4AF5-BA64-90EDF9D3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5254-822B-4B1E-9C0E-CF63CC61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9A4B-9254-4EBD-BE2D-0BB00C27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26EA-6232-45CF-A8A6-496A3B0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1643-8DAC-47F8-9F61-A2E2378D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93BA6-651B-447D-B8C6-1E42F019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DE67-05C6-421F-A58A-26E873CC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E80-0C93-4209-89BF-F3B8CE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7256-9363-4058-BED8-5108080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204AE-A849-439E-9CDC-B4E57E505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108D0-48CF-424D-8B16-D47CB0A1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03D9-AC5A-4093-B53D-B167C489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BE94-91B8-4AF3-968E-814FD3AA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2156-A64D-4830-BE2C-D23948F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2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panes.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69129-6C11-449A-905F-BB68011F20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E3576-183C-4D6D-9FDF-18E7ED96EE49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08262-A9C3-4AC5-90FB-44DDEE0A6530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1DCFE0-AC3C-4B5C-BC40-A65FCE643D66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5EF796-2B7E-4ED8-A13E-B760F7EE94A4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490C5B-799C-4870-8F2A-ED8792339579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24411-4F83-4AC0-ABB0-B816059366F6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41AD4-1EF7-4F22-B0A6-77956D4D0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526" y="693116"/>
            <a:ext cx="10246948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8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0068" y="4227737"/>
            <a:ext cx="10363200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5319615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75BD-372D-4110-99EE-8F893352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76CC-57B8-4B61-A1EA-00356AEF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06FF-8B80-4DE5-888A-35A00A4F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701C-7045-4FC4-A7F2-2FB6CEF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F1EF-26FC-4ACF-A65E-74F40A72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58FE-8ADE-4FAF-8800-109623FE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5D434-5D59-45BD-AC8E-1DDFFEFC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5867-5BDB-4D8E-82D0-9F3658F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D157-80DB-4B7F-8875-92899D05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98EC-46F7-4312-A5E7-C9D58F77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1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27C2-B199-4480-9A7B-9DB4CAE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6618-0E9E-4C40-A0B7-ABD1AD34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095FB-A287-49C1-84C9-04562AF8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1487-F428-49F6-91E6-BDB57BD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D856-7F86-410B-B968-3CBA5774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A2C8-2C82-489D-B018-DDDE1A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2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F5A2-F0E7-4338-A9FB-F1CF43DC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8467-376F-456C-81B8-F94D026E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1040A-7588-409F-8565-CF3C9ED4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C12EF-0975-469D-9F3E-1D9821CB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CF959-8051-4613-A760-845B36683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9CEA4-24BE-4566-B1E7-6625D057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DDEB5-74C6-4378-8C2C-70176F8B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92AD8-4604-4FE8-A1AF-2389F9D8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4DC3-1182-4BD1-93E7-CEA6C0C9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CAD5-3A31-494C-86FB-0D145115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2C398-00CA-46C4-AAB8-ECD3C85C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891C-1241-43B4-9A96-86693656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91A4B-33F6-40D5-A88D-879D8921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4FBD0-22AB-49B3-9326-86C95DF5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36E83-CE0A-4D40-8C3A-3BF918C8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4C1E-DD2D-4277-9DD7-23BB8F0D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5824-69D1-4DEE-8386-790767EF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6947B-1551-4923-ABB1-08070F15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DA00-8717-42A9-BB64-E8CD411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EA5A-E3A7-4A6A-8DCF-F1365CC0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38D6-0AFB-49AC-B9C4-155A9D6E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FBC-CA57-4252-9232-9BC3EBE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80E2F-CE72-4675-A6B5-40E170CE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1AA90-A607-4C1D-80FC-0908BBA65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B21FF-751A-4375-8EBF-E3DF594A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DBE5-3102-4B82-ABCD-B3346DF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03C3-37F4-4A56-8E71-34926F4B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4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A2901-29A0-4A68-803A-306615B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C98D-02C3-4236-A5D2-E5E36402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36A1-328D-4796-896E-7352EBFEB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AB6F-2AFB-44E4-8E81-CBC10F45453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E993-0C51-4C2C-AD30-A5FBA4121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2936-23AE-4328-BD13-7630E759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5F90-E7B6-4B28-9476-1A467F057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E77EF2D1-0015-4540-AAA4-D8D79B47417E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4F887-09E1-4D30-B923-DD16B04DD484}"/>
              </a:ext>
            </a:extLst>
          </p:cNvPr>
          <p:cNvGrpSpPr/>
          <p:nvPr/>
        </p:nvGrpSpPr>
        <p:grpSpPr>
          <a:xfrm>
            <a:off x="0" y="0"/>
            <a:ext cx="1255839" cy="1255839"/>
            <a:chOff x="0" y="0"/>
            <a:chExt cx="1255839" cy="12558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621A4C-760C-4084-B239-58DDA7ABD36F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1C7D5-3B8A-4128-8BD6-A81C4571486E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B0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20E5956-50A9-493E-859D-9ACEF097391A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EC3805-2EC1-479A-AC57-0875ACE2C610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EA6873CA-4552-434E-8AAB-4B900998AF49}"/>
              </a:ext>
            </a:extLst>
          </p:cNvPr>
          <p:cNvSpPr/>
          <p:nvPr/>
        </p:nvSpPr>
        <p:spPr>
          <a:xfrm>
            <a:off x="6647796" y="1657904"/>
            <a:ext cx="3965713" cy="396571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759D9F-BDC6-48C4-8292-F3FE3A3DDA8E}"/>
              </a:ext>
            </a:extLst>
          </p:cNvPr>
          <p:cNvSpPr/>
          <p:nvPr/>
        </p:nvSpPr>
        <p:spPr>
          <a:xfrm>
            <a:off x="6936031" y="1946138"/>
            <a:ext cx="3389244" cy="338924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80CCB5-F64A-4329-A069-D95DAC4BDBD3}"/>
              </a:ext>
            </a:extLst>
          </p:cNvPr>
          <p:cNvGrpSpPr/>
          <p:nvPr/>
        </p:nvGrpSpPr>
        <p:grpSpPr>
          <a:xfrm>
            <a:off x="7303323" y="2297319"/>
            <a:ext cx="2654660" cy="2686882"/>
            <a:chOff x="4943475" y="2471838"/>
            <a:chExt cx="2305050" cy="2333030"/>
          </a:xfrm>
        </p:grpSpPr>
        <p:sp>
          <p:nvSpPr>
            <p:cNvPr id="65" name="Line 699">
              <a:extLst>
                <a:ext uri="{FF2B5EF4-FFF2-40B4-BE49-F238E27FC236}">
                  <a16:creationId xmlns:a16="http://schemas.microsoft.com/office/drawing/2014/main" id="{4181978A-897A-465D-972F-FE2C347231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66" name="Freeform 700">
              <a:extLst>
                <a:ext uri="{FF2B5EF4-FFF2-40B4-BE49-F238E27FC236}">
                  <a16:creationId xmlns:a16="http://schemas.microsoft.com/office/drawing/2014/main" id="{54C059F9-FC02-4254-AEBB-B360B6155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67" name="Freeform 701">
              <a:extLst>
                <a:ext uri="{FF2B5EF4-FFF2-40B4-BE49-F238E27FC236}">
                  <a16:creationId xmlns:a16="http://schemas.microsoft.com/office/drawing/2014/main" id="{74345C0C-D032-45AC-936D-40B631FBD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68" name="Line 702">
              <a:extLst>
                <a:ext uri="{FF2B5EF4-FFF2-40B4-BE49-F238E27FC236}">
                  <a16:creationId xmlns:a16="http://schemas.microsoft.com/office/drawing/2014/main" id="{EAB89DAF-3DB1-49E6-8688-90D28C5E3C2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69" name="Freeform 703">
              <a:extLst>
                <a:ext uri="{FF2B5EF4-FFF2-40B4-BE49-F238E27FC236}">
                  <a16:creationId xmlns:a16="http://schemas.microsoft.com/office/drawing/2014/main" id="{F668DDF7-9CD6-4150-BB79-B5CB43DBE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0" name="Line 704">
              <a:extLst>
                <a:ext uri="{FF2B5EF4-FFF2-40B4-BE49-F238E27FC236}">
                  <a16:creationId xmlns:a16="http://schemas.microsoft.com/office/drawing/2014/main" id="{CC203803-50F5-46E3-8FDE-F580CE24E7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1" name="Freeform 705">
              <a:extLst>
                <a:ext uri="{FF2B5EF4-FFF2-40B4-BE49-F238E27FC236}">
                  <a16:creationId xmlns:a16="http://schemas.microsoft.com/office/drawing/2014/main" id="{077171BB-4FDD-4132-A53F-9F314F8F9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2" name="Freeform 706">
              <a:extLst>
                <a:ext uri="{FF2B5EF4-FFF2-40B4-BE49-F238E27FC236}">
                  <a16:creationId xmlns:a16="http://schemas.microsoft.com/office/drawing/2014/main" id="{E0AB6A8A-280D-4E01-B407-86C2DEF51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3" name="Freeform 707">
              <a:extLst>
                <a:ext uri="{FF2B5EF4-FFF2-40B4-BE49-F238E27FC236}">
                  <a16:creationId xmlns:a16="http://schemas.microsoft.com/office/drawing/2014/main" id="{A08C62FB-425A-482E-B47D-79756258F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4" name="Freeform 708">
              <a:extLst>
                <a:ext uri="{FF2B5EF4-FFF2-40B4-BE49-F238E27FC236}">
                  <a16:creationId xmlns:a16="http://schemas.microsoft.com/office/drawing/2014/main" id="{C068E7AD-83F3-4100-9B3F-60E5F1A6B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5" name="Freeform 709">
              <a:extLst>
                <a:ext uri="{FF2B5EF4-FFF2-40B4-BE49-F238E27FC236}">
                  <a16:creationId xmlns:a16="http://schemas.microsoft.com/office/drawing/2014/main" id="{0639D33E-A640-4DC8-BC66-F683BB222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6" name="Line 710">
              <a:extLst>
                <a:ext uri="{FF2B5EF4-FFF2-40B4-BE49-F238E27FC236}">
                  <a16:creationId xmlns:a16="http://schemas.microsoft.com/office/drawing/2014/main" id="{63D08C32-9716-4E10-8513-0974325F2F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7" name="Line 711">
              <a:extLst>
                <a:ext uri="{FF2B5EF4-FFF2-40B4-BE49-F238E27FC236}">
                  <a16:creationId xmlns:a16="http://schemas.microsoft.com/office/drawing/2014/main" id="{5C383617-95CA-489F-BC58-1C6C7DE1E5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8" name="Line 712">
              <a:extLst>
                <a:ext uri="{FF2B5EF4-FFF2-40B4-BE49-F238E27FC236}">
                  <a16:creationId xmlns:a16="http://schemas.microsoft.com/office/drawing/2014/main" id="{11231157-20E0-4939-96EB-F81A0785936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9" name="Line 713">
              <a:extLst>
                <a:ext uri="{FF2B5EF4-FFF2-40B4-BE49-F238E27FC236}">
                  <a16:creationId xmlns:a16="http://schemas.microsoft.com/office/drawing/2014/main" id="{2E92270A-4E78-452D-8841-AAB4BA37A9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0" name="Line 714">
              <a:extLst>
                <a:ext uri="{FF2B5EF4-FFF2-40B4-BE49-F238E27FC236}">
                  <a16:creationId xmlns:a16="http://schemas.microsoft.com/office/drawing/2014/main" id="{D4C28A6C-C396-4D3A-9544-187C93531C2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1" name="Line 715">
              <a:extLst>
                <a:ext uri="{FF2B5EF4-FFF2-40B4-BE49-F238E27FC236}">
                  <a16:creationId xmlns:a16="http://schemas.microsoft.com/office/drawing/2014/main" id="{9BBFB3A6-E8C9-452B-A0B5-2C3B86F57CA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2" name="Freeform 716">
              <a:extLst>
                <a:ext uri="{FF2B5EF4-FFF2-40B4-BE49-F238E27FC236}">
                  <a16:creationId xmlns:a16="http://schemas.microsoft.com/office/drawing/2014/main" id="{2CF8F21D-A3EE-4B02-83BE-451ED0FE32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3" name="Line 717">
              <a:extLst>
                <a:ext uri="{FF2B5EF4-FFF2-40B4-BE49-F238E27FC236}">
                  <a16:creationId xmlns:a16="http://schemas.microsoft.com/office/drawing/2014/main" id="{66D00FBC-B240-4A6B-85BD-42179CE7E7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4" name="Line 718">
              <a:extLst>
                <a:ext uri="{FF2B5EF4-FFF2-40B4-BE49-F238E27FC236}">
                  <a16:creationId xmlns:a16="http://schemas.microsoft.com/office/drawing/2014/main" id="{923CC430-7ABA-4E5A-A1C5-EE5E46B071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5" name="Line 719">
              <a:extLst>
                <a:ext uri="{FF2B5EF4-FFF2-40B4-BE49-F238E27FC236}">
                  <a16:creationId xmlns:a16="http://schemas.microsoft.com/office/drawing/2014/main" id="{E4024E36-C786-4FA6-9599-AF34B9C435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6" name="Line 720">
              <a:extLst>
                <a:ext uri="{FF2B5EF4-FFF2-40B4-BE49-F238E27FC236}">
                  <a16:creationId xmlns:a16="http://schemas.microsoft.com/office/drawing/2014/main" id="{2F004324-E7FC-4B65-923A-8DC27321A0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7" name="Line 721">
              <a:extLst>
                <a:ext uri="{FF2B5EF4-FFF2-40B4-BE49-F238E27FC236}">
                  <a16:creationId xmlns:a16="http://schemas.microsoft.com/office/drawing/2014/main" id="{8D21A461-712A-43F4-BE31-B0F3A642DE3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8" name="Freeform 722">
              <a:extLst>
                <a:ext uri="{FF2B5EF4-FFF2-40B4-BE49-F238E27FC236}">
                  <a16:creationId xmlns:a16="http://schemas.microsoft.com/office/drawing/2014/main" id="{2F47672C-F6F0-4AB8-B22F-2260BDFCFA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9" name="Freeform 723">
              <a:extLst>
                <a:ext uri="{FF2B5EF4-FFF2-40B4-BE49-F238E27FC236}">
                  <a16:creationId xmlns:a16="http://schemas.microsoft.com/office/drawing/2014/main" id="{4CD31F7F-71CD-49F2-9E85-7D29A44A2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0" name="Line 724">
              <a:extLst>
                <a:ext uri="{FF2B5EF4-FFF2-40B4-BE49-F238E27FC236}">
                  <a16:creationId xmlns:a16="http://schemas.microsoft.com/office/drawing/2014/main" id="{6EB7BC68-6E09-47C1-A2FC-785FB43E1C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1" name="Line 725">
              <a:extLst>
                <a:ext uri="{FF2B5EF4-FFF2-40B4-BE49-F238E27FC236}">
                  <a16:creationId xmlns:a16="http://schemas.microsoft.com/office/drawing/2014/main" id="{0275A31A-D0E9-4DD6-90CC-C496018FEF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2" name="Freeform 726">
              <a:extLst>
                <a:ext uri="{FF2B5EF4-FFF2-40B4-BE49-F238E27FC236}">
                  <a16:creationId xmlns:a16="http://schemas.microsoft.com/office/drawing/2014/main" id="{70AF2FDE-FE4F-4CB6-9481-69417B852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3" name="Line 728">
              <a:extLst>
                <a:ext uri="{FF2B5EF4-FFF2-40B4-BE49-F238E27FC236}">
                  <a16:creationId xmlns:a16="http://schemas.microsoft.com/office/drawing/2014/main" id="{00F67272-34EE-4EF3-8D3F-B991053F78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4" name="Freeform 729">
              <a:extLst>
                <a:ext uri="{FF2B5EF4-FFF2-40B4-BE49-F238E27FC236}">
                  <a16:creationId xmlns:a16="http://schemas.microsoft.com/office/drawing/2014/main" id="{52E478FC-F0E4-408E-A26F-329737A78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5" name="Freeform 730">
              <a:extLst>
                <a:ext uri="{FF2B5EF4-FFF2-40B4-BE49-F238E27FC236}">
                  <a16:creationId xmlns:a16="http://schemas.microsoft.com/office/drawing/2014/main" id="{218DDB87-2985-434B-81E1-DE01AEDB1A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6" name="Freeform 731">
              <a:extLst>
                <a:ext uri="{FF2B5EF4-FFF2-40B4-BE49-F238E27FC236}">
                  <a16:creationId xmlns:a16="http://schemas.microsoft.com/office/drawing/2014/main" id="{23FBC8E4-6B5E-4A98-9361-852B5639F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7" name="Line 732">
              <a:extLst>
                <a:ext uri="{FF2B5EF4-FFF2-40B4-BE49-F238E27FC236}">
                  <a16:creationId xmlns:a16="http://schemas.microsoft.com/office/drawing/2014/main" id="{1ED9D449-FC03-4278-B0D0-28276C8E3EE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8" name="Line 733">
              <a:extLst>
                <a:ext uri="{FF2B5EF4-FFF2-40B4-BE49-F238E27FC236}">
                  <a16:creationId xmlns:a16="http://schemas.microsoft.com/office/drawing/2014/main" id="{2493FBFE-E220-46C1-AA7E-70FC717878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rgbClr val="00B0F0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07383E4-C24B-46B4-9FD9-60FC54E55F79}"/>
              </a:ext>
            </a:extLst>
          </p:cNvPr>
          <p:cNvSpPr>
            <a:spLocks/>
          </p:cNvSpPr>
          <p:nvPr/>
        </p:nvSpPr>
        <p:spPr bwMode="auto">
          <a:xfrm flipV="1">
            <a:off x="1323859" y="1014349"/>
            <a:ext cx="4549841" cy="2832407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690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A727CF-49D4-418C-A882-EC580BF94D3C}"/>
              </a:ext>
            </a:extLst>
          </p:cNvPr>
          <p:cNvGrpSpPr/>
          <p:nvPr/>
        </p:nvGrpSpPr>
        <p:grpSpPr>
          <a:xfrm>
            <a:off x="3866672" y="1449388"/>
            <a:ext cx="4533900" cy="3781425"/>
            <a:chOff x="3941763" y="1574800"/>
            <a:chExt cx="4533900" cy="3781425"/>
          </a:xfrm>
          <a:solidFill>
            <a:schemeClr val="bg1"/>
          </a:solidFill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C4C108-9B4A-4207-9423-9A9FB2F7C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1763" y="1716088"/>
              <a:ext cx="4533900" cy="3078163"/>
            </a:xfrm>
            <a:custGeom>
              <a:avLst/>
              <a:gdLst>
                <a:gd name="T0" fmla="*/ 5636 w 5710"/>
                <a:gd name="T1" fmla="*/ 3186 h 3879"/>
                <a:gd name="T2" fmla="*/ 5640 w 5710"/>
                <a:gd name="T3" fmla="*/ 3186 h 3879"/>
                <a:gd name="T4" fmla="*/ 5593 w 5710"/>
                <a:gd name="T5" fmla="*/ 3331 h 3879"/>
                <a:gd name="T6" fmla="*/ 5542 w 5710"/>
                <a:gd name="T7" fmla="*/ 3473 h 3879"/>
                <a:gd name="T8" fmla="*/ 5481 w 5710"/>
                <a:gd name="T9" fmla="*/ 3610 h 3879"/>
                <a:gd name="T10" fmla="*/ 5415 w 5710"/>
                <a:gd name="T11" fmla="*/ 3746 h 3879"/>
                <a:gd name="T12" fmla="*/ 5342 w 5710"/>
                <a:gd name="T13" fmla="*/ 3875 h 3879"/>
                <a:gd name="T14" fmla="*/ 5336 w 5710"/>
                <a:gd name="T15" fmla="*/ 3879 h 3879"/>
                <a:gd name="T16" fmla="*/ 5411 w 5710"/>
                <a:gd name="T17" fmla="*/ 3747 h 3879"/>
                <a:gd name="T18" fmla="*/ 5477 w 5710"/>
                <a:gd name="T19" fmla="*/ 3612 h 3879"/>
                <a:gd name="T20" fmla="*/ 5538 w 5710"/>
                <a:gd name="T21" fmla="*/ 3473 h 3879"/>
                <a:gd name="T22" fmla="*/ 5591 w 5710"/>
                <a:gd name="T23" fmla="*/ 3331 h 3879"/>
                <a:gd name="T24" fmla="*/ 5636 w 5710"/>
                <a:gd name="T25" fmla="*/ 3186 h 3879"/>
                <a:gd name="T26" fmla="*/ 5710 w 5710"/>
                <a:gd name="T27" fmla="*/ 2869 h 3879"/>
                <a:gd name="T28" fmla="*/ 5692 w 5710"/>
                <a:gd name="T29" fmla="*/ 2965 h 3879"/>
                <a:gd name="T30" fmla="*/ 5690 w 5710"/>
                <a:gd name="T31" fmla="*/ 2965 h 3879"/>
                <a:gd name="T32" fmla="*/ 5708 w 5710"/>
                <a:gd name="T33" fmla="*/ 2869 h 3879"/>
                <a:gd name="T34" fmla="*/ 5710 w 5710"/>
                <a:gd name="T35" fmla="*/ 2869 h 3879"/>
                <a:gd name="T36" fmla="*/ 5669 w 5710"/>
                <a:gd name="T37" fmla="*/ 1728 h 3879"/>
                <a:gd name="T38" fmla="*/ 5690 w 5710"/>
                <a:gd name="T39" fmla="*/ 1822 h 3879"/>
                <a:gd name="T40" fmla="*/ 5688 w 5710"/>
                <a:gd name="T41" fmla="*/ 1824 h 3879"/>
                <a:gd name="T42" fmla="*/ 5669 w 5710"/>
                <a:gd name="T43" fmla="*/ 1728 h 3879"/>
                <a:gd name="T44" fmla="*/ 5669 w 5710"/>
                <a:gd name="T45" fmla="*/ 1728 h 3879"/>
                <a:gd name="T46" fmla="*/ 647 w 5710"/>
                <a:gd name="T47" fmla="*/ 556 h 3879"/>
                <a:gd name="T48" fmla="*/ 651 w 5710"/>
                <a:gd name="T49" fmla="*/ 556 h 3879"/>
                <a:gd name="T50" fmla="*/ 550 w 5710"/>
                <a:gd name="T51" fmla="*/ 685 h 3879"/>
                <a:gd name="T52" fmla="*/ 456 w 5710"/>
                <a:gd name="T53" fmla="*/ 820 h 3879"/>
                <a:gd name="T54" fmla="*/ 370 w 5710"/>
                <a:gd name="T55" fmla="*/ 961 h 3879"/>
                <a:gd name="T56" fmla="*/ 291 w 5710"/>
                <a:gd name="T57" fmla="*/ 1106 h 3879"/>
                <a:gd name="T58" fmla="*/ 221 w 5710"/>
                <a:gd name="T59" fmla="*/ 1256 h 3879"/>
                <a:gd name="T60" fmla="*/ 160 w 5710"/>
                <a:gd name="T61" fmla="*/ 1411 h 3879"/>
                <a:gd name="T62" fmla="*/ 107 w 5710"/>
                <a:gd name="T63" fmla="*/ 1571 h 3879"/>
                <a:gd name="T64" fmla="*/ 64 w 5710"/>
                <a:gd name="T65" fmla="*/ 1734 h 3879"/>
                <a:gd name="T66" fmla="*/ 29 w 5710"/>
                <a:gd name="T67" fmla="*/ 1900 h 3879"/>
                <a:gd name="T68" fmla="*/ 6 w 5710"/>
                <a:gd name="T69" fmla="*/ 2070 h 3879"/>
                <a:gd name="T70" fmla="*/ 0 w 5710"/>
                <a:gd name="T71" fmla="*/ 2064 h 3879"/>
                <a:gd name="T72" fmla="*/ 23 w 5710"/>
                <a:gd name="T73" fmla="*/ 1894 h 3879"/>
                <a:gd name="T74" fmla="*/ 58 w 5710"/>
                <a:gd name="T75" fmla="*/ 1728 h 3879"/>
                <a:gd name="T76" fmla="*/ 103 w 5710"/>
                <a:gd name="T77" fmla="*/ 1565 h 3879"/>
                <a:gd name="T78" fmla="*/ 156 w 5710"/>
                <a:gd name="T79" fmla="*/ 1407 h 3879"/>
                <a:gd name="T80" fmla="*/ 217 w 5710"/>
                <a:gd name="T81" fmla="*/ 1254 h 3879"/>
                <a:gd name="T82" fmla="*/ 287 w 5710"/>
                <a:gd name="T83" fmla="*/ 1104 h 3879"/>
                <a:gd name="T84" fmla="*/ 366 w 5710"/>
                <a:gd name="T85" fmla="*/ 959 h 3879"/>
                <a:gd name="T86" fmla="*/ 452 w 5710"/>
                <a:gd name="T87" fmla="*/ 820 h 3879"/>
                <a:gd name="T88" fmla="*/ 546 w 5710"/>
                <a:gd name="T89" fmla="*/ 685 h 3879"/>
                <a:gd name="T90" fmla="*/ 647 w 5710"/>
                <a:gd name="T91" fmla="*/ 556 h 3879"/>
                <a:gd name="T92" fmla="*/ 743 w 5710"/>
                <a:gd name="T93" fmla="*/ 448 h 3879"/>
                <a:gd name="T94" fmla="*/ 745 w 5710"/>
                <a:gd name="T95" fmla="*/ 448 h 3879"/>
                <a:gd name="T96" fmla="*/ 706 w 5710"/>
                <a:gd name="T97" fmla="*/ 493 h 3879"/>
                <a:gd name="T98" fmla="*/ 704 w 5710"/>
                <a:gd name="T99" fmla="*/ 491 h 3879"/>
                <a:gd name="T100" fmla="*/ 743 w 5710"/>
                <a:gd name="T101" fmla="*/ 448 h 3879"/>
                <a:gd name="T102" fmla="*/ 1268 w 5710"/>
                <a:gd name="T103" fmla="*/ 0 h 3879"/>
                <a:gd name="T104" fmla="*/ 1139 w 5710"/>
                <a:gd name="T105" fmla="*/ 92 h 3879"/>
                <a:gd name="T106" fmla="*/ 1013 w 5710"/>
                <a:gd name="T107" fmla="*/ 192 h 3879"/>
                <a:gd name="T108" fmla="*/ 896 w 5710"/>
                <a:gd name="T109" fmla="*/ 297 h 3879"/>
                <a:gd name="T110" fmla="*/ 892 w 5710"/>
                <a:gd name="T111" fmla="*/ 297 h 3879"/>
                <a:gd name="T112" fmla="*/ 1006 w 5710"/>
                <a:gd name="T113" fmla="*/ 196 h 3879"/>
                <a:gd name="T114" fmla="*/ 1123 w 5710"/>
                <a:gd name="T115" fmla="*/ 102 h 3879"/>
                <a:gd name="T116" fmla="*/ 1248 w 5710"/>
                <a:gd name="T117" fmla="*/ 12 h 3879"/>
                <a:gd name="T118" fmla="*/ 1268 w 5710"/>
                <a:gd name="T119" fmla="*/ 0 h 3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10" h="3879">
                  <a:moveTo>
                    <a:pt x="5636" y="3186"/>
                  </a:moveTo>
                  <a:lnTo>
                    <a:pt x="5640" y="3186"/>
                  </a:lnTo>
                  <a:lnTo>
                    <a:pt x="5593" y="3331"/>
                  </a:lnTo>
                  <a:lnTo>
                    <a:pt x="5542" y="3473"/>
                  </a:lnTo>
                  <a:lnTo>
                    <a:pt x="5481" y="3610"/>
                  </a:lnTo>
                  <a:lnTo>
                    <a:pt x="5415" y="3746"/>
                  </a:lnTo>
                  <a:lnTo>
                    <a:pt x="5342" y="3875"/>
                  </a:lnTo>
                  <a:lnTo>
                    <a:pt x="5336" y="3879"/>
                  </a:lnTo>
                  <a:lnTo>
                    <a:pt x="5411" y="3747"/>
                  </a:lnTo>
                  <a:lnTo>
                    <a:pt x="5477" y="3612"/>
                  </a:lnTo>
                  <a:lnTo>
                    <a:pt x="5538" y="3473"/>
                  </a:lnTo>
                  <a:lnTo>
                    <a:pt x="5591" y="3331"/>
                  </a:lnTo>
                  <a:lnTo>
                    <a:pt x="5636" y="3186"/>
                  </a:lnTo>
                  <a:close/>
                  <a:moveTo>
                    <a:pt x="5710" y="2869"/>
                  </a:moveTo>
                  <a:lnTo>
                    <a:pt x="5692" y="2965"/>
                  </a:lnTo>
                  <a:lnTo>
                    <a:pt x="5690" y="2965"/>
                  </a:lnTo>
                  <a:lnTo>
                    <a:pt x="5708" y="2869"/>
                  </a:lnTo>
                  <a:lnTo>
                    <a:pt x="5710" y="2869"/>
                  </a:lnTo>
                  <a:close/>
                  <a:moveTo>
                    <a:pt x="5669" y="1728"/>
                  </a:moveTo>
                  <a:lnTo>
                    <a:pt x="5690" y="1822"/>
                  </a:lnTo>
                  <a:lnTo>
                    <a:pt x="5688" y="1824"/>
                  </a:lnTo>
                  <a:lnTo>
                    <a:pt x="5669" y="1728"/>
                  </a:lnTo>
                  <a:lnTo>
                    <a:pt x="5669" y="1728"/>
                  </a:lnTo>
                  <a:close/>
                  <a:moveTo>
                    <a:pt x="647" y="556"/>
                  </a:moveTo>
                  <a:lnTo>
                    <a:pt x="651" y="556"/>
                  </a:lnTo>
                  <a:lnTo>
                    <a:pt x="550" y="685"/>
                  </a:lnTo>
                  <a:lnTo>
                    <a:pt x="456" y="820"/>
                  </a:lnTo>
                  <a:lnTo>
                    <a:pt x="370" y="961"/>
                  </a:lnTo>
                  <a:lnTo>
                    <a:pt x="291" y="1106"/>
                  </a:lnTo>
                  <a:lnTo>
                    <a:pt x="221" y="1256"/>
                  </a:lnTo>
                  <a:lnTo>
                    <a:pt x="160" y="1411"/>
                  </a:lnTo>
                  <a:lnTo>
                    <a:pt x="107" y="1571"/>
                  </a:lnTo>
                  <a:lnTo>
                    <a:pt x="64" y="1734"/>
                  </a:lnTo>
                  <a:lnTo>
                    <a:pt x="29" y="1900"/>
                  </a:lnTo>
                  <a:lnTo>
                    <a:pt x="6" y="2070"/>
                  </a:lnTo>
                  <a:lnTo>
                    <a:pt x="0" y="2064"/>
                  </a:lnTo>
                  <a:lnTo>
                    <a:pt x="23" y="1894"/>
                  </a:lnTo>
                  <a:lnTo>
                    <a:pt x="58" y="1728"/>
                  </a:lnTo>
                  <a:lnTo>
                    <a:pt x="103" y="1565"/>
                  </a:lnTo>
                  <a:lnTo>
                    <a:pt x="156" y="1407"/>
                  </a:lnTo>
                  <a:lnTo>
                    <a:pt x="217" y="1254"/>
                  </a:lnTo>
                  <a:lnTo>
                    <a:pt x="287" y="1104"/>
                  </a:lnTo>
                  <a:lnTo>
                    <a:pt x="366" y="959"/>
                  </a:lnTo>
                  <a:lnTo>
                    <a:pt x="452" y="820"/>
                  </a:lnTo>
                  <a:lnTo>
                    <a:pt x="546" y="685"/>
                  </a:lnTo>
                  <a:lnTo>
                    <a:pt x="647" y="556"/>
                  </a:lnTo>
                  <a:close/>
                  <a:moveTo>
                    <a:pt x="743" y="448"/>
                  </a:moveTo>
                  <a:lnTo>
                    <a:pt x="745" y="448"/>
                  </a:lnTo>
                  <a:lnTo>
                    <a:pt x="706" y="493"/>
                  </a:lnTo>
                  <a:lnTo>
                    <a:pt x="704" y="491"/>
                  </a:lnTo>
                  <a:lnTo>
                    <a:pt x="743" y="448"/>
                  </a:lnTo>
                  <a:close/>
                  <a:moveTo>
                    <a:pt x="1268" y="0"/>
                  </a:moveTo>
                  <a:lnTo>
                    <a:pt x="1139" y="92"/>
                  </a:lnTo>
                  <a:lnTo>
                    <a:pt x="1013" y="192"/>
                  </a:lnTo>
                  <a:lnTo>
                    <a:pt x="896" y="297"/>
                  </a:lnTo>
                  <a:lnTo>
                    <a:pt x="892" y="297"/>
                  </a:lnTo>
                  <a:lnTo>
                    <a:pt x="1006" y="196"/>
                  </a:lnTo>
                  <a:lnTo>
                    <a:pt x="1123" y="102"/>
                  </a:lnTo>
                  <a:lnTo>
                    <a:pt x="1248" y="12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CD5F20C-4D66-466A-AFA8-01074AB7E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526" y="1841500"/>
              <a:ext cx="4527550" cy="3514725"/>
            </a:xfrm>
            <a:custGeom>
              <a:avLst/>
              <a:gdLst>
                <a:gd name="T0" fmla="*/ 3506 w 5702"/>
                <a:gd name="T1" fmla="*/ 3427 h 4427"/>
                <a:gd name="T2" fmla="*/ 5160 w 5702"/>
                <a:gd name="T3" fmla="*/ 3662 h 4427"/>
                <a:gd name="T4" fmla="*/ 5285 w 5702"/>
                <a:gd name="T5" fmla="*/ 3249 h 4427"/>
                <a:gd name="T6" fmla="*/ 4994 w 5702"/>
                <a:gd name="T7" fmla="*/ 2891 h 4427"/>
                <a:gd name="T8" fmla="*/ 5547 w 5702"/>
                <a:gd name="T9" fmla="*/ 2693 h 4427"/>
                <a:gd name="T10" fmla="*/ 4765 w 5702"/>
                <a:gd name="T11" fmla="*/ 2546 h 4427"/>
                <a:gd name="T12" fmla="*/ 4778 w 5702"/>
                <a:gd name="T13" fmla="*/ 2556 h 4427"/>
                <a:gd name="T14" fmla="*/ 5091 w 5702"/>
                <a:gd name="T15" fmla="*/ 2734 h 4427"/>
                <a:gd name="T16" fmla="*/ 5461 w 5702"/>
                <a:gd name="T17" fmla="*/ 2407 h 4427"/>
                <a:gd name="T18" fmla="*/ 1125 w 5702"/>
                <a:gd name="T19" fmla="*/ 2151 h 4427"/>
                <a:gd name="T20" fmla="*/ 927 w 5702"/>
                <a:gd name="T21" fmla="*/ 2077 h 4427"/>
                <a:gd name="T22" fmla="*/ 686 w 5702"/>
                <a:gd name="T23" fmla="*/ 2063 h 4427"/>
                <a:gd name="T24" fmla="*/ 818 w 5702"/>
                <a:gd name="T25" fmla="*/ 1991 h 4427"/>
                <a:gd name="T26" fmla="*/ 898 w 5702"/>
                <a:gd name="T27" fmla="*/ 1957 h 4427"/>
                <a:gd name="T28" fmla="*/ 2332 w 5702"/>
                <a:gd name="T29" fmla="*/ 1034 h 4427"/>
                <a:gd name="T30" fmla="*/ 835 w 5702"/>
                <a:gd name="T31" fmla="*/ 597 h 4427"/>
                <a:gd name="T32" fmla="*/ 2199 w 5702"/>
                <a:gd name="T33" fmla="*/ 519 h 4427"/>
                <a:gd name="T34" fmla="*/ 1317 w 5702"/>
                <a:gd name="T35" fmla="*/ 425 h 4427"/>
                <a:gd name="T36" fmla="*/ 1066 w 5702"/>
                <a:gd name="T37" fmla="*/ 605 h 4427"/>
                <a:gd name="T38" fmla="*/ 913 w 5702"/>
                <a:gd name="T39" fmla="*/ 513 h 4427"/>
                <a:gd name="T40" fmla="*/ 823 w 5702"/>
                <a:gd name="T41" fmla="*/ 926 h 4427"/>
                <a:gd name="T42" fmla="*/ 998 w 5702"/>
                <a:gd name="T43" fmla="*/ 648 h 4427"/>
                <a:gd name="T44" fmla="*/ 1399 w 5702"/>
                <a:gd name="T45" fmla="*/ 998 h 4427"/>
                <a:gd name="T46" fmla="*/ 1332 w 5702"/>
                <a:gd name="T47" fmla="*/ 1145 h 4427"/>
                <a:gd name="T48" fmla="*/ 980 w 5702"/>
                <a:gd name="T49" fmla="*/ 1490 h 4427"/>
                <a:gd name="T50" fmla="*/ 602 w 5702"/>
                <a:gd name="T51" fmla="*/ 1852 h 4427"/>
                <a:gd name="T52" fmla="*/ 679 w 5702"/>
                <a:gd name="T53" fmla="*/ 2247 h 4427"/>
                <a:gd name="T54" fmla="*/ 1101 w 5702"/>
                <a:gd name="T55" fmla="*/ 2376 h 4427"/>
                <a:gd name="T56" fmla="*/ 1786 w 5702"/>
                <a:gd name="T57" fmla="*/ 2809 h 4427"/>
                <a:gd name="T58" fmla="*/ 1688 w 5702"/>
                <a:gd name="T59" fmla="*/ 3347 h 4427"/>
                <a:gd name="T60" fmla="*/ 1254 w 5702"/>
                <a:gd name="T61" fmla="*/ 3930 h 4427"/>
                <a:gd name="T62" fmla="*/ 1060 w 5702"/>
                <a:gd name="T63" fmla="*/ 4402 h 4427"/>
                <a:gd name="T64" fmla="*/ 996 w 5702"/>
                <a:gd name="T65" fmla="*/ 3591 h 4427"/>
                <a:gd name="T66" fmla="*/ 780 w 5702"/>
                <a:gd name="T67" fmla="*/ 2879 h 4427"/>
                <a:gd name="T68" fmla="*/ 555 w 5702"/>
                <a:gd name="T69" fmla="*/ 2325 h 4427"/>
                <a:gd name="T70" fmla="*/ 27 w 5702"/>
                <a:gd name="T71" fmla="*/ 1953 h 4427"/>
                <a:gd name="T72" fmla="*/ 866 w 5702"/>
                <a:gd name="T73" fmla="*/ 429 h 4427"/>
                <a:gd name="T74" fmla="*/ 3587 w 5702"/>
                <a:gd name="T75" fmla="*/ 314 h 4427"/>
                <a:gd name="T76" fmla="*/ 4839 w 5702"/>
                <a:gd name="T77" fmla="*/ 177 h 4427"/>
                <a:gd name="T78" fmla="*/ 5305 w 5702"/>
                <a:gd name="T79" fmla="*/ 1572 h 4427"/>
                <a:gd name="T80" fmla="*/ 5109 w 5702"/>
                <a:gd name="T81" fmla="*/ 2171 h 4427"/>
                <a:gd name="T82" fmla="*/ 4843 w 5702"/>
                <a:gd name="T83" fmla="*/ 2529 h 4427"/>
                <a:gd name="T84" fmla="*/ 4485 w 5702"/>
                <a:gd name="T85" fmla="*/ 2214 h 4427"/>
                <a:gd name="T86" fmla="*/ 4135 w 5702"/>
                <a:gd name="T87" fmla="*/ 2087 h 4427"/>
                <a:gd name="T88" fmla="*/ 3673 w 5702"/>
                <a:gd name="T89" fmla="*/ 1840 h 4427"/>
                <a:gd name="T90" fmla="*/ 3500 w 5702"/>
                <a:gd name="T91" fmla="*/ 2245 h 4427"/>
                <a:gd name="T92" fmla="*/ 3636 w 5702"/>
                <a:gd name="T93" fmla="*/ 2345 h 4427"/>
                <a:gd name="T94" fmla="*/ 3291 w 5702"/>
                <a:gd name="T95" fmla="*/ 3435 h 4427"/>
                <a:gd name="T96" fmla="*/ 2759 w 5702"/>
                <a:gd name="T97" fmla="*/ 3135 h 4427"/>
                <a:gd name="T98" fmla="*/ 2426 w 5702"/>
                <a:gd name="T99" fmla="*/ 2580 h 4427"/>
                <a:gd name="T100" fmla="*/ 2256 w 5702"/>
                <a:gd name="T101" fmla="*/ 1805 h 4427"/>
                <a:gd name="T102" fmla="*/ 2947 w 5702"/>
                <a:gd name="T103" fmla="*/ 1768 h 4427"/>
                <a:gd name="T104" fmla="*/ 3099 w 5702"/>
                <a:gd name="T105" fmla="*/ 1609 h 4427"/>
                <a:gd name="T106" fmla="*/ 2966 w 5702"/>
                <a:gd name="T107" fmla="*/ 1542 h 4427"/>
                <a:gd name="T108" fmla="*/ 2863 w 5702"/>
                <a:gd name="T109" fmla="*/ 1535 h 4427"/>
                <a:gd name="T110" fmla="*/ 2600 w 5702"/>
                <a:gd name="T111" fmla="*/ 1394 h 4427"/>
                <a:gd name="T112" fmla="*/ 2450 w 5702"/>
                <a:gd name="T113" fmla="*/ 1349 h 4427"/>
                <a:gd name="T114" fmla="*/ 2405 w 5702"/>
                <a:gd name="T115" fmla="*/ 987 h 4427"/>
                <a:gd name="T116" fmla="*/ 2592 w 5702"/>
                <a:gd name="T117" fmla="*/ 1010 h 4427"/>
                <a:gd name="T118" fmla="*/ 2847 w 5702"/>
                <a:gd name="T119" fmla="*/ 394 h 4427"/>
                <a:gd name="T120" fmla="*/ 3475 w 5702"/>
                <a:gd name="T121" fmla="*/ 429 h 4427"/>
                <a:gd name="T122" fmla="*/ 4005 w 5702"/>
                <a:gd name="T123" fmla="*/ 249 h 4427"/>
                <a:gd name="T124" fmla="*/ 4416 w 5702"/>
                <a:gd name="T125" fmla="*/ 75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02" h="4427">
                  <a:moveTo>
                    <a:pt x="1405" y="4233"/>
                  </a:moveTo>
                  <a:lnTo>
                    <a:pt x="1409" y="4233"/>
                  </a:lnTo>
                  <a:lnTo>
                    <a:pt x="1414" y="4235"/>
                  </a:lnTo>
                  <a:lnTo>
                    <a:pt x="1416" y="4237"/>
                  </a:lnTo>
                  <a:lnTo>
                    <a:pt x="1420" y="4241"/>
                  </a:lnTo>
                  <a:lnTo>
                    <a:pt x="1422" y="4247"/>
                  </a:lnTo>
                  <a:lnTo>
                    <a:pt x="1422" y="4255"/>
                  </a:lnTo>
                  <a:lnTo>
                    <a:pt x="1422" y="4263"/>
                  </a:lnTo>
                  <a:lnTo>
                    <a:pt x="1381" y="4263"/>
                  </a:lnTo>
                  <a:lnTo>
                    <a:pt x="1383" y="4253"/>
                  </a:lnTo>
                  <a:lnTo>
                    <a:pt x="1385" y="4247"/>
                  </a:lnTo>
                  <a:lnTo>
                    <a:pt x="1389" y="4241"/>
                  </a:lnTo>
                  <a:lnTo>
                    <a:pt x="1393" y="4237"/>
                  </a:lnTo>
                  <a:lnTo>
                    <a:pt x="1399" y="4233"/>
                  </a:lnTo>
                  <a:lnTo>
                    <a:pt x="1405" y="4233"/>
                  </a:lnTo>
                  <a:close/>
                  <a:moveTo>
                    <a:pt x="3632" y="3059"/>
                  </a:moveTo>
                  <a:lnTo>
                    <a:pt x="3634" y="3059"/>
                  </a:lnTo>
                  <a:lnTo>
                    <a:pt x="3636" y="3063"/>
                  </a:lnTo>
                  <a:lnTo>
                    <a:pt x="3636" y="3067"/>
                  </a:lnTo>
                  <a:lnTo>
                    <a:pt x="3637" y="3079"/>
                  </a:lnTo>
                  <a:lnTo>
                    <a:pt x="3641" y="3096"/>
                  </a:lnTo>
                  <a:lnTo>
                    <a:pt x="3645" y="3120"/>
                  </a:lnTo>
                  <a:lnTo>
                    <a:pt x="3651" y="3147"/>
                  </a:lnTo>
                  <a:lnTo>
                    <a:pt x="3657" y="3173"/>
                  </a:lnTo>
                  <a:lnTo>
                    <a:pt x="3661" y="3198"/>
                  </a:lnTo>
                  <a:lnTo>
                    <a:pt x="3663" y="3218"/>
                  </a:lnTo>
                  <a:lnTo>
                    <a:pt x="3663" y="3231"/>
                  </a:lnTo>
                  <a:lnTo>
                    <a:pt x="3659" y="3249"/>
                  </a:lnTo>
                  <a:lnTo>
                    <a:pt x="3655" y="3265"/>
                  </a:lnTo>
                  <a:lnTo>
                    <a:pt x="3649" y="3276"/>
                  </a:lnTo>
                  <a:lnTo>
                    <a:pt x="3645" y="3282"/>
                  </a:lnTo>
                  <a:lnTo>
                    <a:pt x="3639" y="3290"/>
                  </a:lnTo>
                  <a:lnTo>
                    <a:pt x="3636" y="3304"/>
                  </a:lnTo>
                  <a:lnTo>
                    <a:pt x="3634" y="3317"/>
                  </a:lnTo>
                  <a:lnTo>
                    <a:pt x="3634" y="3329"/>
                  </a:lnTo>
                  <a:lnTo>
                    <a:pt x="3632" y="3349"/>
                  </a:lnTo>
                  <a:lnTo>
                    <a:pt x="3628" y="3370"/>
                  </a:lnTo>
                  <a:lnTo>
                    <a:pt x="3624" y="3388"/>
                  </a:lnTo>
                  <a:lnTo>
                    <a:pt x="3620" y="3402"/>
                  </a:lnTo>
                  <a:lnTo>
                    <a:pt x="3612" y="3419"/>
                  </a:lnTo>
                  <a:lnTo>
                    <a:pt x="3600" y="3439"/>
                  </a:lnTo>
                  <a:lnTo>
                    <a:pt x="3589" y="3458"/>
                  </a:lnTo>
                  <a:lnTo>
                    <a:pt x="3579" y="3472"/>
                  </a:lnTo>
                  <a:lnTo>
                    <a:pt x="3569" y="3478"/>
                  </a:lnTo>
                  <a:lnTo>
                    <a:pt x="3565" y="3480"/>
                  </a:lnTo>
                  <a:lnTo>
                    <a:pt x="3549" y="3476"/>
                  </a:lnTo>
                  <a:lnTo>
                    <a:pt x="3532" y="3468"/>
                  </a:lnTo>
                  <a:lnTo>
                    <a:pt x="3516" y="3456"/>
                  </a:lnTo>
                  <a:lnTo>
                    <a:pt x="3508" y="3443"/>
                  </a:lnTo>
                  <a:lnTo>
                    <a:pt x="3506" y="3427"/>
                  </a:lnTo>
                  <a:lnTo>
                    <a:pt x="3502" y="3406"/>
                  </a:lnTo>
                  <a:lnTo>
                    <a:pt x="3499" y="3382"/>
                  </a:lnTo>
                  <a:lnTo>
                    <a:pt x="3495" y="3361"/>
                  </a:lnTo>
                  <a:lnTo>
                    <a:pt x="3493" y="3343"/>
                  </a:lnTo>
                  <a:lnTo>
                    <a:pt x="3493" y="3331"/>
                  </a:lnTo>
                  <a:lnTo>
                    <a:pt x="3497" y="3321"/>
                  </a:lnTo>
                  <a:lnTo>
                    <a:pt x="3500" y="3308"/>
                  </a:lnTo>
                  <a:lnTo>
                    <a:pt x="3504" y="3292"/>
                  </a:lnTo>
                  <a:lnTo>
                    <a:pt x="3506" y="3278"/>
                  </a:lnTo>
                  <a:lnTo>
                    <a:pt x="3504" y="3269"/>
                  </a:lnTo>
                  <a:lnTo>
                    <a:pt x="3502" y="3259"/>
                  </a:lnTo>
                  <a:lnTo>
                    <a:pt x="3504" y="3245"/>
                  </a:lnTo>
                  <a:lnTo>
                    <a:pt x="3508" y="3227"/>
                  </a:lnTo>
                  <a:lnTo>
                    <a:pt x="3514" y="3208"/>
                  </a:lnTo>
                  <a:lnTo>
                    <a:pt x="3520" y="3192"/>
                  </a:lnTo>
                  <a:lnTo>
                    <a:pt x="3526" y="3180"/>
                  </a:lnTo>
                  <a:lnTo>
                    <a:pt x="3536" y="3169"/>
                  </a:lnTo>
                  <a:lnTo>
                    <a:pt x="3551" y="3155"/>
                  </a:lnTo>
                  <a:lnTo>
                    <a:pt x="3569" y="3139"/>
                  </a:lnTo>
                  <a:lnTo>
                    <a:pt x="3585" y="3124"/>
                  </a:lnTo>
                  <a:lnTo>
                    <a:pt x="3598" y="3110"/>
                  </a:lnTo>
                  <a:lnTo>
                    <a:pt x="3604" y="3098"/>
                  </a:lnTo>
                  <a:lnTo>
                    <a:pt x="3610" y="3085"/>
                  </a:lnTo>
                  <a:lnTo>
                    <a:pt x="3618" y="3073"/>
                  </a:lnTo>
                  <a:lnTo>
                    <a:pt x="3626" y="3063"/>
                  </a:lnTo>
                  <a:lnTo>
                    <a:pt x="3632" y="3059"/>
                  </a:lnTo>
                  <a:close/>
                  <a:moveTo>
                    <a:pt x="5620" y="3026"/>
                  </a:moveTo>
                  <a:lnTo>
                    <a:pt x="5630" y="3028"/>
                  </a:lnTo>
                  <a:lnTo>
                    <a:pt x="5585" y="3173"/>
                  </a:lnTo>
                  <a:lnTo>
                    <a:pt x="5532" y="3315"/>
                  </a:lnTo>
                  <a:lnTo>
                    <a:pt x="5471" y="3454"/>
                  </a:lnTo>
                  <a:lnTo>
                    <a:pt x="5405" y="3589"/>
                  </a:lnTo>
                  <a:lnTo>
                    <a:pt x="5330" y="3721"/>
                  </a:lnTo>
                  <a:lnTo>
                    <a:pt x="5313" y="3728"/>
                  </a:lnTo>
                  <a:lnTo>
                    <a:pt x="5297" y="3732"/>
                  </a:lnTo>
                  <a:lnTo>
                    <a:pt x="5279" y="3736"/>
                  </a:lnTo>
                  <a:lnTo>
                    <a:pt x="5258" y="3742"/>
                  </a:lnTo>
                  <a:lnTo>
                    <a:pt x="5234" y="3748"/>
                  </a:lnTo>
                  <a:lnTo>
                    <a:pt x="5213" y="3752"/>
                  </a:lnTo>
                  <a:lnTo>
                    <a:pt x="5197" y="3754"/>
                  </a:lnTo>
                  <a:lnTo>
                    <a:pt x="5193" y="3754"/>
                  </a:lnTo>
                  <a:lnTo>
                    <a:pt x="5189" y="3752"/>
                  </a:lnTo>
                  <a:lnTo>
                    <a:pt x="5183" y="3744"/>
                  </a:lnTo>
                  <a:lnTo>
                    <a:pt x="5174" y="3732"/>
                  </a:lnTo>
                  <a:lnTo>
                    <a:pt x="5166" y="3715"/>
                  </a:lnTo>
                  <a:lnTo>
                    <a:pt x="5160" y="3695"/>
                  </a:lnTo>
                  <a:lnTo>
                    <a:pt x="5160" y="3674"/>
                  </a:lnTo>
                  <a:lnTo>
                    <a:pt x="5160" y="3672"/>
                  </a:lnTo>
                  <a:lnTo>
                    <a:pt x="5160" y="3670"/>
                  </a:lnTo>
                  <a:lnTo>
                    <a:pt x="5160" y="3662"/>
                  </a:lnTo>
                  <a:lnTo>
                    <a:pt x="5158" y="3648"/>
                  </a:lnTo>
                  <a:lnTo>
                    <a:pt x="5156" y="3623"/>
                  </a:lnTo>
                  <a:lnTo>
                    <a:pt x="5154" y="3615"/>
                  </a:lnTo>
                  <a:lnTo>
                    <a:pt x="5154" y="3607"/>
                  </a:lnTo>
                  <a:lnTo>
                    <a:pt x="5152" y="3603"/>
                  </a:lnTo>
                  <a:lnTo>
                    <a:pt x="5152" y="3601"/>
                  </a:lnTo>
                  <a:lnTo>
                    <a:pt x="5152" y="3599"/>
                  </a:lnTo>
                  <a:lnTo>
                    <a:pt x="5152" y="3599"/>
                  </a:lnTo>
                  <a:lnTo>
                    <a:pt x="5152" y="3599"/>
                  </a:lnTo>
                  <a:lnTo>
                    <a:pt x="5142" y="3582"/>
                  </a:lnTo>
                  <a:lnTo>
                    <a:pt x="5133" y="3562"/>
                  </a:lnTo>
                  <a:lnTo>
                    <a:pt x="5127" y="3537"/>
                  </a:lnTo>
                  <a:lnTo>
                    <a:pt x="5125" y="3513"/>
                  </a:lnTo>
                  <a:lnTo>
                    <a:pt x="5125" y="3494"/>
                  </a:lnTo>
                  <a:lnTo>
                    <a:pt x="5127" y="3470"/>
                  </a:lnTo>
                  <a:lnTo>
                    <a:pt x="5129" y="3445"/>
                  </a:lnTo>
                  <a:lnTo>
                    <a:pt x="5133" y="3423"/>
                  </a:lnTo>
                  <a:lnTo>
                    <a:pt x="5137" y="3406"/>
                  </a:lnTo>
                  <a:lnTo>
                    <a:pt x="5144" y="3400"/>
                  </a:lnTo>
                  <a:lnTo>
                    <a:pt x="5154" y="3392"/>
                  </a:lnTo>
                  <a:lnTo>
                    <a:pt x="5168" y="3380"/>
                  </a:lnTo>
                  <a:lnTo>
                    <a:pt x="5183" y="3361"/>
                  </a:lnTo>
                  <a:lnTo>
                    <a:pt x="5199" y="3339"/>
                  </a:lnTo>
                  <a:lnTo>
                    <a:pt x="5211" y="3317"/>
                  </a:lnTo>
                  <a:lnTo>
                    <a:pt x="5221" y="3294"/>
                  </a:lnTo>
                  <a:lnTo>
                    <a:pt x="5221" y="3294"/>
                  </a:lnTo>
                  <a:lnTo>
                    <a:pt x="5221" y="3294"/>
                  </a:lnTo>
                  <a:lnTo>
                    <a:pt x="5223" y="3292"/>
                  </a:lnTo>
                  <a:lnTo>
                    <a:pt x="5223" y="3292"/>
                  </a:lnTo>
                  <a:lnTo>
                    <a:pt x="5227" y="3288"/>
                  </a:lnTo>
                  <a:lnTo>
                    <a:pt x="5228" y="3286"/>
                  </a:lnTo>
                  <a:lnTo>
                    <a:pt x="5232" y="3280"/>
                  </a:lnTo>
                  <a:lnTo>
                    <a:pt x="5238" y="3274"/>
                  </a:lnTo>
                  <a:lnTo>
                    <a:pt x="5246" y="3267"/>
                  </a:lnTo>
                  <a:lnTo>
                    <a:pt x="5252" y="3261"/>
                  </a:lnTo>
                  <a:lnTo>
                    <a:pt x="5258" y="3255"/>
                  </a:lnTo>
                  <a:lnTo>
                    <a:pt x="5260" y="3251"/>
                  </a:lnTo>
                  <a:lnTo>
                    <a:pt x="5264" y="3249"/>
                  </a:lnTo>
                  <a:lnTo>
                    <a:pt x="5266" y="3247"/>
                  </a:lnTo>
                  <a:lnTo>
                    <a:pt x="5266" y="3245"/>
                  </a:lnTo>
                  <a:lnTo>
                    <a:pt x="5266" y="3245"/>
                  </a:lnTo>
                  <a:lnTo>
                    <a:pt x="5268" y="3245"/>
                  </a:lnTo>
                  <a:lnTo>
                    <a:pt x="5268" y="3245"/>
                  </a:lnTo>
                  <a:lnTo>
                    <a:pt x="5272" y="3251"/>
                  </a:lnTo>
                  <a:lnTo>
                    <a:pt x="5275" y="3255"/>
                  </a:lnTo>
                  <a:lnTo>
                    <a:pt x="5277" y="3259"/>
                  </a:lnTo>
                  <a:lnTo>
                    <a:pt x="5281" y="3259"/>
                  </a:lnTo>
                  <a:lnTo>
                    <a:pt x="5283" y="3259"/>
                  </a:lnTo>
                  <a:lnTo>
                    <a:pt x="5285" y="3255"/>
                  </a:lnTo>
                  <a:lnTo>
                    <a:pt x="5285" y="3249"/>
                  </a:lnTo>
                  <a:lnTo>
                    <a:pt x="5289" y="3237"/>
                  </a:lnTo>
                  <a:lnTo>
                    <a:pt x="5299" y="3225"/>
                  </a:lnTo>
                  <a:lnTo>
                    <a:pt x="5311" y="3216"/>
                  </a:lnTo>
                  <a:lnTo>
                    <a:pt x="5324" y="3206"/>
                  </a:lnTo>
                  <a:lnTo>
                    <a:pt x="5334" y="3200"/>
                  </a:lnTo>
                  <a:lnTo>
                    <a:pt x="5348" y="3196"/>
                  </a:lnTo>
                  <a:lnTo>
                    <a:pt x="5364" y="3194"/>
                  </a:lnTo>
                  <a:lnTo>
                    <a:pt x="5379" y="3192"/>
                  </a:lnTo>
                  <a:lnTo>
                    <a:pt x="5393" y="3188"/>
                  </a:lnTo>
                  <a:lnTo>
                    <a:pt x="5401" y="3180"/>
                  </a:lnTo>
                  <a:lnTo>
                    <a:pt x="5409" y="3165"/>
                  </a:lnTo>
                  <a:lnTo>
                    <a:pt x="5420" y="3147"/>
                  </a:lnTo>
                  <a:lnTo>
                    <a:pt x="5434" y="3128"/>
                  </a:lnTo>
                  <a:lnTo>
                    <a:pt x="5448" y="3110"/>
                  </a:lnTo>
                  <a:lnTo>
                    <a:pt x="5459" y="3102"/>
                  </a:lnTo>
                  <a:lnTo>
                    <a:pt x="5473" y="3096"/>
                  </a:lnTo>
                  <a:lnTo>
                    <a:pt x="5491" y="3087"/>
                  </a:lnTo>
                  <a:lnTo>
                    <a:pt x="5508" y="3077"/>
                  </a:lnTo>
                  <a:lnTo>
                    <a:pt x="5524" y="3067"/>
                  </a:lnTo>
                  <a:lnTo>
                    <a:pt x="5530" y="3059"/>
                  </a:lnTo>
                  <a:lnTo>
                    <a:pt x="5536" y="3049"/>
                  </a:lnTo>
                  <a:lnTo>
                    <a:pt x="5549" y="3042"/>
                  </a:lnTo>
                  <a:lnTo>
                    <a:pt x="5571" y="3034"/>
                  </a:lnTo>
                  <a:lnTo>
                    <a:pt x="5594" y="3030"/>
                  </a:lnTo>
                  <a:lnTo>
                    <a:pt x="5618" y="3026"/>
                  </a:lnTo>
                  <a:lnTo>
                    <a:pt x="5620" y="3026"/>
                  </a:lnTo>
                  <a:close/>
                  <a:moveTo>
                    <a:pt x="5041" y="2863"/>
                  </a:moveTo>
                  <a:lnTo>
                    <a:pt x="5052" y="2863"/>
                  </a:lnTo>
                  <a:lnTo>
                    <a:pt x="5064" y="2867"/>
                  </a:lnTo>
                  <a:lnTo>
                    <a:pt x="5080" y="2873"/>
                  </a:lnTo>
                  <a:lnTo>
                    <a:pt x="5099" y="2883"/>
                  </a:lnTo>
                  <a:lnTo>
                    <a:pt x="5125" y="2893"/>
                  </a:lnTo>
                  <a:lnTo>
                    <a:pt x="5150" y="2905"/>
                  </a:lnTo>
                  <a:lnTo>
                    <a:pt x="5174" y="2916"/>
                  </a:lnTo>
                  <a:lnTo>
                    <a:pt x="5193" y="2926"/>
                  </a:lnTo>
                  <a:lnTo>
                    <a:pt x="5209" y="2934"/>
                  </a:lnTo>
                  <a:lnTo>
                    <a:pt x="5219" y="2940"/>
                  </a:lnTo>
                  <a:lnTo>
                    <a:pt x="5221" y="2942"/>
                  </a:lnTo>
                  <a:lnTo>
                    <a:pt x="5219" y="2942"/>
                  </a:lnTo>
                  <a:lnTo>
                    <a:pt x="5215" y="2944"/>
                  </a:lnTo>
                  <a:lnTo>
                    <a:pt x="5203" y="2942"/>
                  </a:lnTo>
                  <a:lnTo>
                    <a:pt x="5183" y="2938"/>
                  </a:lnTo>
                  <a:lnTo>
                    <a:pt x="5158" y="2930"/>
                  </a:lnTo>
                  <a:lnTo>
                    <a:pt x="5138" y="2926"/>
                  </a:lnTo>
                  <a:lnTo>
                    <a:pt x="5113" y="2920"/>
                  </a:lnTo>
                  <a:lnTo>
                    <a:pt x="5086" y="2914"/>
                  </a:lnTo>
                  <a:lnTo>
                    <a:pt x="5056" y="2908"/>
                  </a:lnTo>
                  <a:lnTo>
                    <a:pt x="5031" y="2903"/>
                  </a:lnTo>
                  <a:lnTo>
                    <a:pt x="5009" y="2897"/>
                  </a:lnTo>
                  <a:lnTo>
                    <a:pt x="4994" y="2891"/>
                  </a:lnTo>
                  <a:lnTo>
                    <a:pt x="4990" y="2887"/>
                  </a:lnTo>
                  <a:lnTo>
                    <a:pt x="4996" y="2879"/>
                  </a:lnTo>
                  <a:lnTo>
                    <a:pt x="5007" y="2871"/>
                  </a:lnTo>
                  <a:lnTo>
                    <a:pt x="5023" y="2865"/>
                  </a:lnTo>
                  <a:lnTo>
                    <a:pt x="5041" y="2863"/>
                  </a:lnTo>
                  <a:close/>
                  <a:moveTo>
                    <a:pt x="5702" y="2711"/>
                  </a:moveTo>
                  <a:lnTo>
                    <a:pt x="5684" y="2807"/>
                  </a:lnTo>
                  <a:lnTo>
                    <a:pt x="5661" y="2793"/>
                  </a:lnTo>
                  <a:lnTo>
                    <a:pt x="5639" y="2781"/>
                  </a:lnTo>
                  <a:lnTo>
                    <a:pt x="5622" y="2771"/>
                  </a:lnTo>
                  <a:lnTo>
                    <a:pt x="5608" y="2770"/>
                  </a:lnTo>
                  <a:lnTo>
                    <a:pt x="5604" y="2770"/>
                  </a:lnTo>
                  <a:lnTo>
                    <a:pt x="5602" y="2770"/>
                  </a:lnTo>
                  <a:lnTo>
                    <a:pt x="5600" y="2771"/>
                  </a:lnTo>
                  <a:lnTo>
                    <a:pt x="5596" y="2770"/>
                  </a:lnTo>
                  <a:lnTo>
                    <a:pt x="5592" y="2768"/>
                  </a:lnTo>
                  <a:lnTo>
                    <a:pt x="5591" y="2764"/>
                  </a:lnTo>
                  <a:lnTo>
                    <a:pt x="5591" y="2760"/>
                  </a:lnTo>
                  <a:lnTo>
                    <a:pt x="5591" y="2756"/>
                  </a:lnTo>
                  <a:lnTo>
                    <a:pt x="5592" y="2752"/>
                  </a:lnTo>
                  <a:lnTo>
                    <a:pt x="5594" y="2750"/>
                  </a:lnTo>
                  <a:lnTo>
                    <a:pt x="5598" y="2748"/>
                  </a:lnTo>
                  <a:lnTo>
                    <a:pt x="5602" y="2742"/>
                  </a:lnTo>
                  <a:lnTo>
                    <a:pt x="5606" y="2738"/>
                  </a:lnTo>
                  <a:lnTo>
                    <a:pt x="5610" y="2732"/>
                  </a:lnTo>
                  <a:lnTo>
                    <a:pt x="5612" y="2728"/>
                  </a:lnTo>
                  <a:lnTo>
                    <a:pt x="5616" y="2726"/>
                  </a:lnTo>
                  <a:lnTo>
                    <a:pt x="5616" y="2728"/>
                  </a:lnTo>
                  <a:lnTo>
                    <a:pt x="5618" y="2728"/>
                  </a:lnTo>
                  <a:lnTo>
                    <a:pt x="5620" y="2730"/>
                  </a:lnTo>
                  <a:lnTo>
                    <a:pt x="5626" y="2732"/>
                  </a:lnTo>
                  <a:lnTo>
                    <a:pt x="5632" y="2732"/>
                  </a:lnTo>
                  <a:lnTo>
                    <a:pt x="5637" y="2732"/>
                  </a:lnTo>
                  <a:lnTo>
                    <a:pt x="5653" y="2732"/>
                  </a:lnTo>
                  <a:lnTo>
                    <a:pt x="5665" y="2730"/>
                  </a:lnTo>
                  <a:lnTo>
                    <a:pt x="5675" y="2728"/>
                  </a:lnTo>
                  <a:lnTo>
                    <a:pt x="5679" y="2724"/>
                  </a:lnTo>
                  <a:lnTo>
                    <a:pt x="5686" y="2721"/>
                  </a:lnTo>
                  <a:lnTo>
                    <a:pt x="5694" y="2717"/>
                  </a:lnTo>
                  <a:lnTo>
                    <a:pt x="5702" y="2711"/>
                  </a:lnTo>
                  <a:close/>
                  <a:moveTo>
                    <a:pt x="5610" y="2648"/>
                  </a:moveTo>
                  <a:lnTo>
                    <a:pt x="5636" y="2650"/>
                  </a:lnTo>
                  <a:lnTo>
                    <a:pt x="5659" y="2660"/>
                  </a:lnTo>
                  <a:lnTo>
                    <a:pt x="5655" y="2676"/>
                  </a:lnTo>
                  <a:lnTo>
                    <a:pt x="5643" y="2689"/>
                  </a:lnTo>
                  <a:lnTo>
                    <a:pt x="5630" y="2697"/>
                  </a:lnTo>
                  <a:lnTo>
                    <a:pt x="5612" y="2703"/>
                  </a:lnTo>
                  <a:lnTo>
                    <a:pt x="5592" y="2705"/>
                  </a:lnTo>
                  <a:lnTo>
                    <a:pt x="5569" y="2701"/>
                  </a:lnTo>
                  <a:lnTo>
                    <a:pt x="5547" y="2693"/>
                  </a:lnTo>
                  <a:lnTo>
                    <a:pt x="5551" y="2676"/>
                  </a:lnTo>
                  <a:lnTo>
                    <a:pt x="5559" y="2662"/>
                  </a:lnTo>
                  <a:lnTo>
                    <a:pt x="5573" y="2654"/>
                  </a:lnTo>
                  <a:lnTo>
                    <a:pt x="5591" y="2648"/>
                  </a:lnTo>
                  <a:lnTo>
                    <a:pt x="5610" y="2648"/>
                  </a:lnTo>
                  <a:close/>
                  <a:moveTo>
                    <a:pt x="5395" y="2646"/>
                  </a:moveTo>
                  <a:lnTo>
                    <a:pt x="5397" y="2646"/>
                  </a:lnTo>
                  <a:lnTo>
                    <a:pt x="5407" y="2652"/>
                  </a:lnTo>
                  <a:lnTo>
                    <a:pt x="5414" y="2664"/>
                  </a:lnTo>
                  <a:lnTo>
                    <a:pt x="5418" y="2679"/>
                  </a:lnTo>
                  <a:lnTo>
                    <a:pt x="5422" y="2693"/>
                  </a:lnTo>
                  <a:lnTo>
                    <a:pt x="5422" y="2705"/>
                  </a:lnTo>
                  <a:lnTo>
                    <a:pt x="5418" y="2711"/>
                  </a:lnTo>
                  <a:lnTo>
                    <a:pt x="5412" y="2719"/>
                  </a:lnTo>
                  <a:lnTo>
                    <a:pt x="5407" y="2732"/>
                  </a:lnTo>
                  <a:lnTo>
                    <a:pt x="5405" y="2750"/>
                  </a:lnTo>
                  <a:lnTo>
                    <a:pt x="5405" y="2770"/>
                  </a:lnTo>
                  <a:lnTo>
                    <a:pt x="5409" y="2781"/>
                  </a:lnTo>
                  <a:lnTo>
                    <a:pt x="5412" y="2789"/>
                  </a:lnTo>
                  <a:lnTo>
                    <a:pt x="5414" y="2795"/>
                  </a:lnTo>
                  <a:lnTo>
                    <a:pt x="5416" y="2799"/>
                  </a:lnTo>
                  <a:lnTo>
                    <a:pt x="5416" y="2803"/>
                  </a:lnTo>
                  <a:lnTo>
                    <a:pt x="5414" y="2805"/>
                  </a:lnTo>
                  <a:lnTo>
                    <a:pt x="5412" y="2807"/>
                  </a:lnTo>
                  <a:lnTo>
                    <a:pt x="5409" y="2805"/>
                  </a:lnTo>
                  <a:lnTo>
                    <a:pt x="5397" y="2801"/>
                  </a:lnTo>
                  <a:lnTo>
                    <a:pt x="5379" y="2795"/>
                  </a:lnTo>
                  <a:lnTo>
                    <a:pt x="5364" y="2793"/>
                  </a:lnTo>
                  <a:lnTo>
                    <a:pt x="5360" y="2793"/>
                  </a:lnTo>
                  <a:lnTo>
                    <a:pt x="5358" y="2795"/>
                  </a:lnTo>
                  <a:lnTo>
                    <a:pt x="5356" y="2797"/>
                  </a:lnTo>
                  <a:lnTo>
                    <a:pt x="5354" y="2799"/>
                  </a:lnTo>
                  <a:lnTo>
                    <a:pt x="5350" y="2801"/>
                  </a:lnTo>
                  <a:lnTo>
                    <a:pt x="5348" y="2801"/>
                  </a:lnTo>
                  <a:lnTo>
                    <a:pt x="5340" y="2799"/>
                  </a:lnTo>
                  <a:lnTo>
                    <a:pt x="5334" y="2787"/>
                  </a:lnTo>
                  <a:lnTo>
                    <a:pt x="5326" y="2764"/>
                  </a:lnTo>
                  <a:lnTo>
                    <a:pt x="5324" y="2744"/>
                  </a:lnTo>
                  <a:lnTo>
                    <a:pt x="5330" y="2723"/>
                  </a:lnTo>
                  <a:lnTo>
                    <a:pt x="5340" y="2699"/>
                  </a:lnTo>
                  <a:lnTo>
                    <a:pt x="5354" y="2679"/>
                  </a:lnTo>
                  <a:lnTo>
                    <a:pt x="5369" y="2662"/>
                  </a:lnTo>
                  <a:lnTo>
                    <a:pt x="5383" y="2650"/>
                  </a:lnTo>
                  <a:lnTo>
                    <a:pt x="5395" y="2646"/>
                  </a:lnTo>
                  <a:close/>
                  <a:moveTo>
                    <a:pt x="4763" y="2544"/>
                  </a:moveTo>
                  <a:lnTo>
                    <a:pt x="4765" y="2546"/>
                  </a:lnTo>
                  <a:lnTo>
                    <a:pt x="4767" y="2546"/>
                  </a:lnTo>
                  <a:lnTo>
                    <a:pt x="4769" y="2548"/>
                  </a:lnTo>
                  <a:lnTo>
                    <a:pt x="4769" y="2548"/>
                  </a:lnTo>
                  <a:lnTo>
                    <a:pt x="4765" y="2546"/>
                  </a:lnTo>
                  <a:lnTo>
                    <a:pt x="4765" y="2546"/>
                  </a:lnTo>
                  <a:lnTo>
                    <a:pt x="4763" y="2544"/>
                  </a:lnTo>
                  <a:close/>
                  <a:moveTo>
                    <a:pt x="4798" y="2533"/>
                  </a:moveTo>
                  <a:lnTo>
                    <a:pt x="4798" y="2533"/>
                  </a:lnTo>
                  <a:lnTo>
                    <a:pt x="4800" y="2535"/>
                  </a:lnTo>
                  <a:lnTo>
                    <a:pt x="4806" y="2541"/>
                  </a:lnTo>
                  <a:lnTo>
                    <a:pt x="4818" y="2550"/>
                  </a:lnTo>
                  <a:lnTo>
                    <a:pt x="4833" y="2562"/>
                  </a:lnTo>
                  <a:lnTo>
                    <a:pt x="4847" y="2576"/>
                  </a:lnTo>
                  <a:lnTo>
                    <a:pt x="4859" y="2591"/>
                  </a:lnTo>
                  <a:lnTo>
                    <a:pt x="4859" y="2591"/>
                  </a:lnTo>
                  <a:lnTo>
                    <a:pt x="4859" y="2591"/>
                  </a:lnTo>
                  <a:lnTo>
                    <a:pt x="4859" y="2593"/>
                  </a:lnTo>
                  <a:lnTo>
                    <a:pt x="4861" y="2595"/>
                  </a:lnTo>
                  <a:lnTo>
                    <a:pt x="4863" y="2597"/>
                  </a:lnTo>
                  <a:lnTo>
                    <a:pt x="4864" y="2601"/>
                  </a:lnTo>
                  <a:lnTo>
                    <a:pt x="4868" y="2609"/>
                  </a:lnTo>
                  <a:lnTo>
                    <a:pt x="4872" y="2617"/>
                  </a:lnTo>
                  <a:lnTo>
                    <a:pt x="4878" y="2625"/>
                  </a:lnTo>
                  <a:lnTo>
                    <a:pt x="4882" y="2631"/>
                  </a:lnTo>
                  <a:lnTo>
                    <a:pt x="4884" y="2634"/>
                  </a:lnTo>
                  <a:lnTo>
                    <a:pt x="4886" y="2636"/>
                  </a:lnTo>
                  <a:lnTo>
                    <a:pt x="4886" y="2638"/>
                  </a:lnTo>
                  <a:lnTo>
                    <a:pt x="4886" y="2638"/>
                  </a:lnTo>
                  <a:lnTo>
                    <a:pt x="4888" y="2640"/>
                  </a:lnTo>
                  <a:lnTo>
                    <a:pt x="4888" y="2640"/>
                  </a:lnTo>
                  <a:lnTo>
                    <a:pt x="4909" y="2658"/>
                  </a:lnTo>
                  <a:lnTo>
                    <a:pt x="4931" y="2679"/>
                  </a:lnTo>
                  <a:lnTo>
                    <a:pt x="4951" y="2703"/>
                  </a:lnTo>
                  <a:lnTo>
                    <a:pt x="4966" y="2724"/>
                  </a:lnTo>
                  <a:lnTo>
                    <a:pt x="4976" y="2742"/>
                  </a:lnTo>
                  <a:lnTo>
                    <a:pt x="4978" y="2760"/>
                  </a:lnTo>
                  <a:lnTo>
                    <a:pt x="4976" y="2777"/>
                  </a:lnTo>
                  <a:lnTo>
                    <a:pt x="4968" y="2795"/>
                  </a:lnTo>
                  <a:lnTo>
                    <a:pt x="4958" y="2807"/>
                  </a:lnTo>
                  <a:lnTo>
                    <a:pt x="4949" y="2811"/>
                  </a:lnTo>
                  <a:lnTo>
                    <a:pt x="4947" y="2811"/>
                  </a:lnTo>
                  <a:lnTo>
                    <a:pt x="4943" y="2809"/>
                  </a:lnTo>
                  <a:lnTo>
                    <a:pt x="4937" y="2801"/>
                  </a:lnTo>
                  <a:lnTo>
                    <a:pt x="4927" y="2783"/>
                  </a:lnTo>
                  <a:lnTo>
                    <a:pt x="4915" y="2760"/>
                  </a:lnTo>
                  <a:lnTo>
                    <a:pt x="4902" y="2730"/>
                  </a:lnTo>
                  <a:lnTo>
                    <a:pt x="4886" y="2701"/>
                  </a:lnTo>
                  <a:lnTo>
                    <a:pt x="4870" y="2670"/>
                  </a:lnTo>
                  <a:lnTo>
                    <a:pt x="4855" y="2640"/>
                  </a:lnTo>
                  <a:lnTo>
                    <a:pt x="4839" y="2613"/>
                  </a:lnTo>
                  <a:lnTo>
                    <a:pt x="4825" y="2593"/>
                  </a:lnTo>
                  <a:lnTo>
                    <a:pt x="4814" y="2580"/>
                  </a:lnTo>
                  <a:lnTo>
                    <a:pt x="4794" y="2566"/>
                  </a:lnTo>
                  <a:lnTo>
                    <a:pt x="4778" y="2556"/>
                  </a:lnTo>
                  <a:lnTo>
                    <a:pt x="4769" y="2548"/>
                  </a:lnTo>
                  <a:lnTo>
                    <a:pt x="4771" y="2550"/>
                  </a:lnTo>
                  <a:lnTo>
                    <a:pt x="4774" y="2550"/>
                  </a:lnTo>
                  <a:lnTo>
                    <a:pt x="4778" y="2548"/>
                  </a:lnTo>
                  <a:lnTo>
                    <a:pt x="4784" y="2546"/>
                  </a:lnTo>
                  <a:lnTo>
                    <a:pt x="4788" y="2542"/>
                  </a:lnTo>
                  <a:lnTo>
                    <a:pt x="4792" y="2537"/>
                  </a:lnTo>
                  <a:lnTo>
                    <a:pt x="4796" y="2535"/>
                  </a:lnTo>
                  <a:lnTo>
                    <a:pt x="4798" y="2533"/>
                  </a:lnTo>
                  <a:close/>
                  <a:moveTo>
                    <a:pt x="5258" y="2509"/>
                  </a:moveTo>
                  <a:lnTo>
                    <a:pt x="5258" y="2509"/>
                  </a:lnTo>
                  <a:lnTo>
                    <a:pt x="5272" y="2517"/>
                  </a:lnTo>
                  <a:lnTo>
                    <a:pt x="5285" y="2527"/>
                  </a:lnTo>
                  <a:lnTo>
                    <a:pt x="5299" y="2541"/>
                  </a:lnTo>
                  <a:lnTo>
                    <a:pt x="5309" y="2554"/>
                  </a:lnTo>
                  <a:lnTo>
                    <a:pt x="5311" y="2564"/>
                  </a:lnTo>
                  <a:lnTo>
                    <a:pt x="5309" y="2576"/>
                  </a:lnTo>
                  <a:lnTo>
                    <a:pt x="5307" y="2595"/>
                  </a:lnTo>
                  <a:lnTo>
                    <a:pt x="5305" y="2619"/>
                  </a:lnTo>
                  <a:lnTo>
                    <a:pt x="5303" y="2640"/>
                  </a:lnTo>
                  <a:lnTo>
                    <a:pt x="5301" y="2656"/>
                  </a:lnTo>
                  <a:lnTo>
                    <a:pt x="5297" y="2679"/>
                  </a:lnTo>
                  <a:lnTo>
                    <a:pt x="5293" y="2709"/>
                  </a:lnTo>
                  <a:lnTo>
                    <a:pt x="5287" y="2734"/>
                  </a:lnTo>
                  <a:lnTo>
                    <a:pt x="5283" y="2746"/>
                  </a:lnTo>
                  <a:lnTo>
                    <a:pt x="5275" y="2760"/>
                  </a:lnTo>
                  <a:lnTo>
                    <a:pt x="5266" y="2771"/>
                  </a:lnTo>
                  <a:lnTo>
                    <a:pt x="5258" y="2783"/>
                  </a:lnTo>
                  <a:lnTo>
                    <a:pt x="5254" y="2791"/>
                  </a:lnTo>
                  <a:lnTo>
                    <a:pt x="5252" y="2795"/>
                  </a:lnTo>
                  <a:lnTo>
                    <a:pt x="5254" y="2797"/>
                  </a:lnTo>
                  <a:lnTo>
                    <a:pt x="5256" y="2799"/>
                  </a:lnTo>
                  <a:lnTo>
                    <a:pt x="5256" y="2801"/>
                  </a:lnTo>
                  <a:lnTo>
                    <a:pt x="5254" y="2803"/>
                  </a:lnTo>
                  <a:lnTo>
                    <a:pt x="5250" y="2805"/>
                  </a:lnTo>
                  <a:lnTo>
                    <a:pt x="5244" y="2807"/>
                  </a:lnTo>
                  <a:lnTo>
                    <a:pt x="5236" y="2811"/>
                  </a:lnTo>
                  <a:lnTo>
                    <a:pt x="5230" y="2813"/>
                  </a:lnTo>
                  <a:lnTo>
                    <a:pt x="5223" y="2815"/>
                  </a:lnTo>
                  <a:lnTo>
                    <a:pt x="5217" y="2815"/>
                  </a:lnTo>
                  <a:lnTo>
                    <a:pt x="5213" y="2813"/>
                  </a:lnTo>
                  <a:lnTo>
                    <a:pt x="5209" y="2809"/>
                  </a:lnTo>
                  <a:lnTo>
                    <a:pt x="5195" y="2803"/>
                  </a:lnTo>
                  <a:lnTo>
                    <a:pt x="5174" y="2797"/>
                  </a:lnTo>
                  <a:lnTo>
                    <a:pt x="5150" y="2791"/>
                  </a:lnTo>
                  <a:lnTo>
                    <a:pt x="5125" y="2783"/>
                  </a:lnTo>
                  <a:lnTo>
                    <a:pt x="5105" y="2777"/>
                  </a:lnTo>
                  <a:lnTo>
                    <a:pt x="5095" y="2768"/>
                  </a:lnTo>
                  <a:lnTo>
                    <a:pt x="5091" y="2756"/>
                  </a:lnTo>
                  <a:lnTo>
                    <a:pt x="5091" y="2734"/>
                  </a:lnTo>
                  <a:lnTo>
                    <a:pt x="5097" y="2711"/>
                  </a:lnTo>
                  <a:lnTo>
                    <a:pt x="5107" y="2687"/>
                  </a:lnTo>
                  <a:lnTo>
                    <a:pt x="5123" y="2666"/>
                  </a:lnTo>
                  <a:lnTo>
                    <a:pt x="5140" y="2652"/>
                  </a:lnTo>
                  <a:lnTo>
                    <a:pt x="5156" y="2638"/>
                  </a:lnTo>
                  <a:lnTo>
                    <a:pt x="5174" y="2621"/>
                  </a:lnTo>
                  <a:lnTo>
                    <a:pt x="5189" y="2597"/>
                  </a:lnTo>
                  <a:lnTo>
                    <a:pt x="5207" y="2572"/>
                  </a:lnTo>
                  <a:lnTo>
                    <a:pt x="5223" y="2548"/>
                  </a:lnTo>
                  <a:lnTo>
                    <a:pt x="5236" y="2529"/>
                  </a:lnTo>
                  <a:lnTo>
                    <a:pt x="5248" y="2515"/>
                  </a:lnTo>
                  <a:lnTo>
                    <a:pt x="5258" y="2509"/>
                  </a:lnTo>
                  <a:close/>
                  <a:moveTo>
                    <a:pt x="4409" y="2415"/>
                  </a:moveTo>
                  <a:lnTo>
                    <a:pt x="4414" y="2417"/>
                  </a:lnTo>
                  <a:lnTo>
                    <a:pt x="4420" y="2421"/>
                  </a:lnTo>
                  <a:lnTo>
                    <a:pt x="4428" y="2431"/>
                  </a:lnTo>
                  <a:lnTo>
                    <a:pt x="4434" y="2449"/>
                  </a:lnTo>
                  <a:lnTo>
                    <a:pt x="4440" y="2468"/>
                  </a:lnTo>
                  <a:lnTo>
                    <a:pt x="4442" y="2484"/>
                  </a:lnTo>
                  <a:lnTo>
                    <a:pt x="4440" y="2496"/>
                  </a:lnTo>
                  <a:lnTo>
                    <a:pt x="4440" y="2496"/>
                  </a:lnTo>
                  <a:lnTo>
                    <a:pt x="4438" y="2496"/>
                  </a:lnTo>
                  <a:lnTo>
                    <a:pt x="4428" y="2494"/>
                  </a:lnTo>
                  <a:lnTo>
                    <a:pt x="4414" y="2486"/>
                  </a:lnTo>
                  <a:lnTo>
                    <a:pt x="4401" y="2474"/>
                  </a:lnTo>
                  <a:lnTo>
                    <a:pt x="4387" y="2462"/>
                  </a:lnTo>
                  <a:lnTo>
                    <a:pt x="4381" y="2451"/>
                  </a:lnTo>
                  <a:lnTo>
                    <a:pt x="4381" y="2439"/>
                  </a:lnTo>
                  <a:lnTo>
                    <a:pt x="4387" y="2429"/>
                  </a:lnTo>
                  <a:lnTo>
                    <a:pt x="4393" y="2421"/>
                  </a:lnTo>
                  <a:lnTo>
                    <a:pt x="4401" y="2417"/>
                  </a:lnTo>
                  <a:lnTo>
                    <a:pt x="4409" y="2415"/>
                  </a:lnTo>
                  <a:close/>
                  <a:moveTo>
                    <a:pt x="5485" y="2269"/>
                  </a:moveTo>
                  <a:lnTo>
                    <a:pt x="5489" y="2269"/>
                  </a:lnTo>
                  <a:lnTo>
                    <a:pt x="5497" y="2276"/>
                  </a:lnTo>
                  <a:lnTo>
                    <a:pt x="5506" y="2288"/>
                  </a:lnTo>
                  <a:lnTo>
                    <a:pt x="5516" y="2302"/>
                  </a:lnTo>
                  <a:lnTo>
                    <a:pt x="5528" y="2315"/>
                  </a:lnTo>
                  <a:lnTo>
                    <a:pt x="5538" y="2321"/>
                  </a:lnTo>
                  <a:lnTo>
                    <a:pt x="5544" y="2327"/>
                  </a:lnTo>
                  <a:lnTo>
                    <a:pt x="5546" y="2339"/>
                  </a:lnTo>
                  <a:lnTo>
                    <a:pt x="5544" y="2353"/>
                  </a:lnTo>
                  <a:lnTo>
                    <a:pt x="5538" y="2368"/>
                  </a:lnTo>
                  <a:lnTo>
                    <a:pt x="5530" y="2378"/>
                  </a:lnTo>
                  <a:lnTo>
                    <a:pt x="5520" y="2384"/>
                  </a:lnTo>
                  <a:lnTo>
                    <a:pt x="5504" y="2390"/>
                  </a:lnTo>
                  <a:lnTo>
                    <a:pt x="5489" y="2398"/>
                  </a:lnTo>
                  <a:lnTo>
                    <a:pt x="5475" y="2406"/>
                  </a:lnTo>
                  <a:lnTo>
                    <a:pt x="5463" y="2409"/>
                  </a:lnTo>
                  <a:lnTo>
                    <a:pt x="5461" y="2407"/>
                  </a:lnTo>
                  <a:lnTo>
                    <a:pt x="5461" y="2407"/>
                  </a:lnTo>
                  <a:lnTo>
                    <a:pt x="5455" y="2400"/>
                  </a:lnTo>
                  <a:lnTo>
                    <a:pt x="5446" y="2390"/>
                  </a:lnTo>
                  <a:lnTo>
                    <a:pt x="5432" y="2378"/>
                  </a:lnTo>
                  <a:lnTo>
                    <a:pt x="5420" y="2368"/>
                  </a:lnTo>
                  <a:lnTo>
                    <a:pt x="5412" y="2364"/>
                  </a:lnTo>
                  <a:lnTo>
                    <a:pt x="5412" y="2364"/>
                  </a:lnTo>
                  <a:lnTo>
                    <a:pt x="5410" y="2364"/>
                  </a:lnTo>
                  <a:lnTo>
                    <a:pt x="5407" y="2364"/>
                  </a:lnTo>
                  <a:lnTo>
                    <a:pt x="5407" y="2362"/>
                  </a:lnTo>
                  <a:lnTo>
                    <a:pt x="5405" y="2359"/>
                  </a:lnTo>
                  <a:lnTo>
                    <a:pt x="5407" y="2355"/>
                  </a:lnTo>
                  <a:lnTo>
                    <a:pt x="5407" y="2349"/>
                  </a:lnTo>
                  <a:lnTo>
                    <a:pt x="5410" y="2343"/>
                  </a:lnTo>
                  <a:lnTo>
                    <a:pt x="5418" y="2335"/>
                  </a:lnTo>
                  <a:lnTo>
                    <a:pt x="5430" y="2327"/>
                  </a:lnTo>
                  <a:lnTo>
                    <a:pt x="5442" y="2321"/>
                  </a:lnTo>
                  <a:lnTo>
                    <a:pt x="5452" y="2314"/>
                  </a:lnTo>
                  <a:lnTo>
                    <a:pt x="5455" y="2304"/>
                  </a:lnTo>
                  <a:lnTo>
                    <a:pt x="5457" y="2292"/>
                  </a:lnTo>
                  <a:lnTo>
                    <a:pt x="5465" y="2280"/>
                  </a:lnTo>
                  <a:lnTo>
                    <a:pt x="5475" y="2272"/>
                  </a:lnTo>
                  <a:lnTo>
                    <a:pt x="5485" y="2269"/>
                  </a:lnTo>
                  <a:close/>
                  <a:moveTo>
                    <a:pt x="847" y="2165"/>
                  </a:moveTo>
                  <a:lnTo>
                    <a:pt x="851" y="2165"/>
                  </a:lnTo>
                  <a:lnTo>
                    <a:pt x="855" y="2167"/>
                  </a:lnTo>
                  <a:lnTo>
                    <a:pt x="859" y="2169"/>
                  </a:lnTo>
                  <a:lnTo>
                    <a:pt x="863" y="2173"/>
                  </a:lnTo>
                  <a:lnTo>
                    <a:pt x="866" y="2177"/>
                  </a:lnTo>
                  <a:lnTo>
                    <a:pt x="866" y="2179"/>
                  </a:lnTo>
                  <a:lnTo>
                    <a:pt x="866" y="2180"/>
                  </a:lnTo>
                  <a:lnTo>
                    <a:pt x="864" y="2182"/>
                  </a:lnTo>
                  <a:lnTo>
                    <a:pt x="861" y="2184"/>
                  </a:lnTo>
                  <a:lnTo>
                    <a:pt x="859" y="2184"/>
                  </a:lnTo>
                  <a:lnTo>
                    <a:pt x="859" y="2184"/>
                  </a:lnTo>
                  <a:lnTo>
                    <a:pt x="853" y="2184"/>
                  </a:lnTo>
                  <a:lnTo>
                    <a:pt x="845" y="2184"/>
                  </a:lnTo>
                  <a:lnTo>
                    <a:pt x="835" y="2184"/>
                  </a:lnTo>
                  <a:lnTo>
                    <a:pt x="825" y="2184"/>
                  </a:lnTo>
                  <a:lnTo>
                    <a:pt x="819" y="2184"/>
                  </a:lnTo>
                  <a:lnTo>
                    <a:pt x="816" y="2184"/>
                  </a:lnTo>
                  <a:lnTo>
                    <a:pt x="812" y="2182"/>
                  </a:lnTo>
                  <a:lnTo>
                    <a:pt x="808" y="2182"/>
                  </a:lnTo>
                  <a:lnTo>
                    <a:pt x="808" y="2180"/>
                  </a:lnTo>
                  <a:lnTo>
                    <a:pt x="812" y="2175"/>
                  </a:lnTo>
                  <a:lnTo>
                    <a:pt x="821" y="2171"/>
                  </a:lnTo>
                  <a:lnTo>
                    <a:pt x="833" y="2167"/>
                  </a:lnTo>
                  <a:lnTo>
                    <a:pt x="847" y="2165"/>
                  </a:lnTo>
                  <a:close/>
                  <a:moveTo>
                    <a:pt x="1119" y="2151"/>
                  </a:moveTo>
                  <a:lnTo>
                    <a:pt x="1125" y="2151"/>
                  </a:lnTo>
                  <a:lnTo>
                    <a:pt x="1129" y="2153"/>
                  </a:lnTo>
                  <a:lnTo>
                    <a:pt x="1131" y="2157"/>
                  </a:lnTo>
                  <a:lnTo>
                    <a:pt x="1131" y="2163"/>
                  </a:lnTo>
                  <a:lnTo>
                    <a:pt x="1131" y="2169"/>
                  </a:lnTo>
                  <a:lnTo>
                    <a:pt x="1127" y="2175"/>
                  </a:lnTo>
                  <a:lnTo>
                    <a:pt x="1121" y="2180"/>
                  </a:lnTo>
                  <a:lnTo>
                    <a:pt x="1107" y="2184"/>
                  </a:lnTo>
                  <a:lnTo>
                    <a:pt x="1095" y="2184"/>
                  </a:lnTo>
                  <a:lnTo>
                    <a:pt x="1090" y="2184"/>
                  </a:lnTo>
                  <a:lnTo>
                    <a:pt x="1084" y="2184"/>
                  </a:lnTo>
                  <a:lnTo>
                    <a:pt x="1080" y="2182"/>
                  </a:lnTo>
                  <a:lnTo>
                    <a:pt x="1080" y="2180"/>
                  </a:lnTo>
                  <a:lnTo>
                    <a:pt x="1082" y="2175"/>
                  </a:lnTo>
                  <a:lnTo>
                    <a:pt x="1090" y="2167"/>
                  </a:lnTo>
                  <a:lnTo>
                    <a:pt x="1101" y="2159"/>
                  </a:lnTo>
                  <a:lnTo>
                    <a:pt x="1111" y="2153"/>
                  </a:lnTo>
                  <a:lnTo>
                    <a:pt x="1119" y="2151"/>
                  </a:lnTo>
                  <a:close/>
                  <a:moveTo>
                    <a:pt x="5364" y="2130"/>
                  </a:moveTo>
                  <a:lnTo>
                    <a:pt x="5365" y="2130"/>
                  </a:lnTo>
                  <a:lnTo>
                    <a:pt x="5385" y="2135"/>
                  </a:lnTo>
                  <a:lnTo>
                    <a:pt x="5399" y="2147"/>
                  </a:lnTo>
                  <a:lnTo>
                    <a:pt x="5405" y="2159"/>
                  </a:lnTo>
                  <a:lnTo>
                    <a:pt x="5403" y="2173"/>
                  </a:lnTo>
                  <a:lnTo>
                    <a:pt x="5397" y="2182"/>
                  </a:lnTo>
                  <a:lnTo>
                    <a:pt x="5389" y="2196"/>
                  </a:lnTo>
                  <a:lnTo>
                    <a:pt x="5379" y="2208"/>
                  </a:lnTo>
                  <a:lnTo>
                    <a:pt x="5369" y="2218"/>
                  </a:lnTo>
                  <a:lnTo>
                    <a:pt x="5360" y="2220"/>
                  </a:lnTo>
                  <a:lnTo>
                    <a:pt x="5358" y="2220"/>
                  </a:lnTo>
                  <a:lnTo>
                    <a:pt x="5354" y="2220"/>
                  </a:lnTo>
                  <a:lnTo>
                    <a:pt x="5350" y="2210"/>
                  </a:lnTo>
                  <a:lnTo>
                    <a:pt x="5346" y="2196"/>
                  </a:lnTo>
                  <a:lnTo>
                    <a:pt x="5346" y="2179"/>
                  </a:lnTo>
                  <a:lnTo>
                    <a:pt x="5346" y="2161"/>
                  </a:lnTo>
                  <a:lnTo>
                    <a:pt x="5348" y="2145"/>
                  </a:lnTo>
                  <a:lnTo>
                    <a:pt x="5354" y="2133"/>
                  </a:lnTo>
                  <a:lnTo>
                    <a:pt x="5364" y="2130"/>
                  </a:lnTo>
                  <a:close/>
                  <a:moveTo>
                    <a:pt x="747" y="2022"/>
                  </a:moveTo>
                  <a:lnTo>
                    <a:pt x="765" y="2022"/>
                  </a:lnTo>
                  <a:lnTo>
                    <a:pt x="788" y="2024"/>
                  </a:lnTo>
                  <a:lnTo>
                    <a:pt x="814" y="2026"/>
                  </a:lnTo>
                  <a:lnTo>
                    <a:pt x="837" y="2030"/>
                  </a:lnTo>
                  <a:lnTo>
                    <a:pt x="857" y="2034"/>
                  </a:lnTo>
                  <a:lnTo>
                    <a:pt x="866" y="2038"/>
                  </a:lnTo>
                  <a:lnTo>
                    <a:pt x="876" y="2043"/>
                  </a:lnTo>
                  <a:lnTo>
                    <a:pt x="888" y="2051"/>
                  </a:lnTo>
                  <a:lnTo>
                    <a:pt x="902" y="2061"/>
                  </a:lnTo>
                  <a:lnTo>
                    <a:pt x="913" y="2067"/>
                  </a:lnTo>
                  <a:lnTo>
                    <a:pt x="921" y="2071"/>
                  </a:lnTo>
                  <a:lnTo>
                    <a:pt x="927" y="2077"/>
                  </a:lnTo>
                  <a:lnTo>
                    <a:pt x="937" y="2085"/>
                  </a:lnTo>
                  <a:lnTo>
                    <a:pt x="951" y="2094"/>
                  </a:lnTo>
                  <a:lnTo>
                    <a:pt x="966" y="2102"/>
                  </a:lnTo>
                  <a:lnTo>
                    <a:pt x="984" y="2104"/>
                  </a:lnTo>
                  <a:lnTo>
                    <a:pt x="986" y="2104"/>
                  </a:lnTo>
                  <a:lnTo>
                    <a:pt x="988" y="2104"/>
                  </a:lnTo>
                  <a:lnTo>
                    <a:pt x="1003" y="2108"/>
                  </a:lnTo>
                  <a:lnTo>
                    <a:pt x="1015" y="2122"/>
                  </a:lnTo>
                  <a:lnTo>
                    <a:pt x="1025" y="2135"/>
                  </a:lnTo>
                  <a:lnTo>
                    <a:pt x="1029" y="2147"/>
                  </a:lnTo>
                  <a:lnTo>
                    <a:pt x="1031" y="2159"/>
                  </a:lnTo>
                  <a:lnTo>
                    <a:pt x="1031" y="2165"/>
                  </a:lnTo>
                  <a:lnTo>
                    <a:pt x="1025" y="2169"/>
                  </a:lnTo>
                  <a:lnTo>
                    <a:pt x="1025" y="2169"/>
                  </a:lnTo>
                  <a:lnTo>
                    <a:pt x="1021" y="2169"/>
                  </a:lnTo>
                  <a:lnTo>
                    <a:pt x="1013" y="2169"/>
                  </a:lnTo>
                  <a:lnTo>
                    <a:pt x="1005" y="2173"/>
                  </a:lnTo>
                  <a:lnTo>
                    <a:pt x="998" y="2175"/>
                  </a:lnTo>
                  <a:lnTo>
                    <a:pt x="990" y="2179"/>
                  </a:lnTo>
                  <a:lnTo>
                    <a:pt x="982" y="2180"/>
                  </a:lnTo>
                  <a:lnTo>
                    <a:pt x="976" y="2182"/>
                  </a:lnTo>
                  <a:lnTo>
                    <a:pt x="974" y="2182"/>
                  </a:lnTo>
                  <a:lnTo>
                    <a:pt x="972" y="2180"/>
                  </a:lnTo>
                  <a:lnTo>
                    <a:pt x="962" y="2177"/>
                  </a:lnTo>
                  <a:lnTo>
                    <a:pt x="947" y="2171"/>
                  </a:lnTo>
                  <a:lnTo>
                    <a:pt x="931" y="2165"/>
                  </a:lnTo>
                  <a:lnTo>
                    <a:pt x="917" y="2159"/>
                  </a:lnTo>
                  <a:lnTo>
                    <a:pt x="910" y="2151"/>
                  </a:lnTo>
                  <a:lnTo>
                    <a:pt x="908" y="2143"/>
                  </a:lnTo>
                  <a:lnTo>
                    <a:pt x="908" y="2133"/>
                  </a:lnTo>
                  <a:lnTo>
                    <a:pt x="908" y="2122"/>
                  </a:lnTo>
                  <a:lnTo>
                    <a:pt x="904" y="2114"/>
                  </a:lnTo>
                  <a:lnTo>
                    <a:pt x="898" y="2112"/>
                  </a:lnTo>
                  <a:lnTo>
                    <a:pt x="894" y="2112"/>
                  </a:lnTo>
                  <a:lnTo>
                    <a:pt x="884" y="2112"/>
                  </a:lnTo>
                  <a:lnTo>
                    <a:pt x="866" y="2110"/>
                  </a:lnTo>
                  <a:lnTo>
                    <a:pt x="847" y="2102"/>
                  </a:lnTo>
                  <a:lnTo>
                    <a:pt x="833" y="2090"/>
                  </a:lnTo>
                  <a:lnTo>
                    <a:pt x="819" y="2081"/>
                  </a:lnTo>
                  <a:lnTo>
                    <a:pt x="798" y="2073"/>
                  </a:lnTo>
                  <a:lnTo>
                    <a:pt x="774" y="2067"/>
                  </a:lnTo>
                  <a:lnTo>
                    <a:pt x="753" y="2065"/>
                  </a:lnTo>
                  <a:lnTo>
                    <a:pt x="747" y="2065"/>
                  </a:lnTo>
                  <a:lnTo>
                    <a:pt x="741" y="2067"/>
                  </a:lnTo>
                  <a:lnTo>
                    <a:pt x="737" y="2069"/>
                  </a:lnTo>
                  <a:lnTo>
                    <a:pt x="729" y="2069"/>
                  </a:lnTo>
                  <a:lnTo>
                    <a:pt x="722" y="2071"/>
                  </a:lnTo>
                  <a:lnTo>
                    <a:pt x="708" y="2069"/>
                  </a:lnTo>
                  <a:lnTo>
                    <a:pt x="694" y="2067"/>
                  </a:lnTo>
                  <a:lnTo>
                    <a:pt x="686" y="2063"/>
                  </a:lnTo>
                  <a:lnTo>
                    <a:pt x="684" y="2059"/>
                  </a:lnTo>
                  <a:lnTo>
                    <a:pt x="690" y="2051"/>
                  </a:lnTo>
                  <a:lnTo>
                    <a:pt x="700" y="2042"/>
                  </a:lnTo>
                  <a:lnTo>
                    <a:pt x="714" y="2032"/>
                  </a:lnTo>
                  <a:lnTo>
                    <a:pt x="729" y="2024"/>
                  </a:lnTo>
                  <a:lnTo>
                    <a:pt x="747" y="2022"/>
                  </a:lnTo>
                  <a:close/>
                  <a:moveTo>
                    <a:pt x="955" y="2006"/>
                  </a:moveTo>
                  <a:lnTo>
                    <a:pt x="958" y="2008"/>
                  </a:lnTo>
                  <a:lnTo>
                    <a:pt x="966" y="2014"/>
                  </a:lnTo>
                  <a:lnTo>
                    <a:pt x="978" y="2026"/>
                  </a:lnTo>
                  <a:lnTo>
                    <a:pt x="988" y="2036"/>
                  </a:lnTo>
                  <a:lnTo>
                    <a:pt x="998" y="2042"/>
                  </a:lnTo>
                  <a:lnTo>
                    <a:pt x="998" y="2042"/>
                  </a:lnTo>
                  <a:lnTo>
                    <a:pt x="998" y="2042"/>
                  </a:lnTo>
                  <a:lnTo>
                    <a:pt x="1001" y="2042"/>
                  </a:lnTo>
                  <a:lnTo>
                    <a:pt x="1003" y="2045"/>
                  </a:lnTo>
                  <a:lnTo>
                    <a:pt x="1003" y="2049"/>
                  </a:lnTo>
                  <a:lnTo>
                    <a:pt x="1001" y="2055"/>
                  </a:lnTo>
                  <a:lnTo>
                    <a:pt x="1000" y="2059"/>
                  </a:lnTo>
                  <a:lnTo>
                    <a:pt x="994" y="2065"/>
                  </a:lnTo>
                  <a:lnTo>
                    <a:pt x="988" y="2069"/>
                  </a:lnTo>
                  <a:lnTo>
                    <a:pt x="982" y="2071"/>
                  </a:lnTo>
                  <a:lnTo>
                    <a:pt x="976" y="2069"/>
                  </a:lnTo>
                  <a:lnTo>
                    <a:pt x="970" y="2065"/>
                  </a:lnTo>
                  <a:lnTo>
                    <a:pt x="964" y="2059"/>
                  </a:lnTo>
                  <a:lnTo>
                    <a:pt x="960" y="2055"/>
                  </a:lnTo>
                  <a:lnTo>
                    <a:pt x="956" y="2051"/>
                  </a:lnTo>
                  <a:lnTo>
                    <a:pt x="953" y="2049"/>
                  </a:lnTo>
                  <a:lnTo>
                    <a:pt x="951" y="2049"/>
                  </a:lnTo>
                  <a:lnTo>
                    <a:pt x="949" y="2051"/>
                  </a:lnTo>
                  <a:lnTo>
                    <a:pt x="945" y="2049"/>
                  </a:lnTo>
                  <a:lnTo>
                    <a:pt x="941" y="2045"/>
                  </a:lnTo>
                  <a:lnTo>
                    <a:pt x="939" y="2042"/>
                  </a:lnTo>
                  <a:lnTo>
                    <a:pt x="937" y="2036"/>
                  </a:lnTo>
                  <a:lnTo>
                    <a:pt x="939" y="2030"/>
                  </a:lnTo>
                  <a:lnTo>
                    <a:pt x="941" y="2024"/>
                  </a:lnTo>
                  <a:lnTo>
                    <a:pt x="943" y="2018"/>
                  </a:lnTo>
                  <a:lnTo>
                    <a:pt x="947" y="2012"/>
                  </a:lnTo>
                  <a:lnTo>
                    <a:pt x="951" y="2008"/>
                  </a:lnTo>
                  <a:lnTo>
                    <a:pt x="955" y="2006"/>
                  </a:lnTo>
                  <a:close/>
                  <a:moveTo>
                    <a:pt x="833" y="1963"/>
                  </a:moveTo>
                  <a:lnTo>
                    <a:pt x="837" y="1965"/>
                  </a:lnTo>
                  <a:lnTo>
                    <a:pt x="841" y="1969"/>
                  </a:lnTo>
                  <a:lnTo>
                    <a:pt x="841" y="1979"/>
                  </a:lnTo>
                  <a:lnTo>
                    <a:pt x="839" y="1989"/>
                  </a:lnTo>
                  <a:lnTo>
                    <a:pt x="835" y="1997"/>
                  </a:lnTo>
                  <a:lnTo>
                    <a:pt x="831" y="2000"/>
                  </a:lnTo>
                  <a:lnTo>
                    <a:pt x="825" y="1998"/>
                  </a:lnTo>
                  <a:lnTo>
                    <a:pt x="821" y="1997"/>
                  </a:lnTo>
                  <a:lnTo>
                    <a:pt x="818" y="1991"/>
                  </a:lnTo>
                  <a:lnTo>
                    <a:pt x="818" y="1985"/>
                  </a:lnTo>
                  <a:lnTo>
                    <a:pt x="818" y="1981"/>
                  </a:lnTo>
                  <a:lnTo>
                    <a:pt x="819" y="1977"/>
                  </a:lnTo>
                  <a:lnTo>
                    <a:pt x="821" y="1971"/>
                  </a:lnTo>
                  <a:lnTo>
                    <a:pt x="825" y="1967"/>
                  </a:lnTo>
                  <a:lnTo>
                    <a:pt x="829" y="1965"/>
                  </a:lnTo>
                  <a:lnTo>
                    <a:pt x="833" y="1963"/>
                  </a:lnTo>
                  <a:close/>
                  <a:moveTo>
                    <a:pt x="5303" y="1959"/>
                  </a:moveTo>
                  <a:lnTo>
                    <a:pt x="5309" y="1963"/>
                  </a:lnTo>
                  <a:lnTo>
                    <a:pt x="5317" y="1973"/>
                  </a:lnTo>
                  <a:lnTo>
                    <a:pt x="5322" y="1989"/>
                  </a:lnTo>
                  <a:lnTo>
                    <a:pt x="5326" y="2004"/>
                  </a:lnTo>
                  <a:lnTo>
                    <a:pt x="5328" y="2018"/>
                  </a:lnTo>
                  <a:lnTo>
                    <a:pt x="5326" y="2028"/>
                  </a:lnTo>
                  <a:lnTo>
                    <a:pt x="5320" y="2034"/>
                  </a:lnTo>
                  <a:lnTo>
                    <a:pt x="5315" y="2038"/>
                  </a:lnTo>
                  <a:lnTo>
                    <a:pt x="5309" y="2040"/>
                  </a:lnTo>
                  <a:lnTo>
                    <a:pt x="5305" y="2038"/>
                  </a:lnTo>
                  <a:lnTo>
                    <a:pt x="5301" y="2034"/>
                  </a:lnTo>
                  <a:lnTo>
                    <a:pt x="5299" y="2030"/>
                  </a:lnTo>
                  <a:lnTo>
                    <a:pt x="5297" y="2018"/>
                  </a:lnTo>
                  <a:lnTo>
                    <a:pt x="5293" y="2004"/>
                  </a:lnTo>
                  <a:lnTo>
                    <a:pt x="5293" y="1987"/>
                  </a:lnTo>
                  <a:lnTo>
                    <a:pt x="5293" y="1973"/>
                  </a:lnTo>
                  <a:lnTo>
                    <a:pt x="5299" y="1961"/>
                  </a:lnTo>
                  <a:lnTo>
                    <a:pt x="5301" y="1959"/>
                  </a:lnTo>
                  <a:lnTo>
                    <a:pt x="5303" y="1959"/>
                  </a:lnTo>
                  <a:close/>
                  <a:moveTo>
                    <a:pt x="898" y="1957"/>
                  </a:moveTo>
                  <a:lnTo>
                    <a:pt x="902" y="1957"/>
                  </a:lnTo>
                  <a:lnTo>
                    <a:pt x="906" y="1959"/>
                  </a:lnTo>
                  <a:lnTo>
                    <a:pt x="911" y="1961"/>
                  </a:lnTo>
                  <a:lnTo>
                    <a:pt x="917" y="1963"/>
                  </a:lnTo>
                  <a:lnTo>
                    <a:pt x="921" y="1967"/>
                  </a:lnTo>
                  <a:lnTo>
                    <a:pt x="925" y="1971"/>
                  </a:lnTo>
                  <a:lnTo>
                    <a:pt x="925" y="1973"/>
                  </a:lnTo>
                  <a:lnTo>
                    <a:pt x="923" y="1977"/>
                  </a:lnTo>
                  <a:lnTo>
                    <a:pt x="919" y="1981"/>
                  </a:lnTo>
                  <a:lnTo>
                    <a:pt x="915" y="1985"/>
                  </a:lnTo>
                  <a:lnTo>
                    <a:pt x="910" y="1987"/>
                  </a:lnTo>
                  <a:lnTo>
                    <a:pt x="906" y="1991"/>
                  </a:lnTo>
                  <a:lnTo>
                    <a:pt x="900" y="1993"/>
                  </a:lnTo>
                  <a:lnTo>
                    <a:pt x="896" y="1993"/>
                  </a:lnTo>
                  <a:lnTo>
                    <a:pt x="892" y="1993"/>
                  </a:lnTo>
                  <a:lnTo>
                    <a:pt x="890" y="1991"/>
                  </a:lnTo>
                  <a:lnTo>
                    <a:pt x="890" y="1987"/>
                  </a:lnTo>
                  <a:lnTo>
                    <a:pt x="890" y="1977"/>
                  </a:lnTo>
                  <a:lnTo>
                    <a:pt x="890" y="1969"/>
                  </a:lnTo>
                  <a:lnTo>
                    <a:pt x="892" y="1963"/>
                  </a:lnTo>
                  <a:lnTo>
                    <a:pt x="894" y="1957"/>
                  </a:lnTo>
                  <a:lnTo>
                    <a:pt x="898" y="1957"/>
                  </a:lnTo>
                  <a:close/>
                  <a:moveTo>
                    <a:pt x="5663" y="1570"/>
                  </a:moveTo>
                  <a:lnTo>
                    <a:pt x="5682" y="1666"/>
                  </a:lnTo>
                  <a:lnTo>
                    <a:pt x="5679" y="1676"/>
                  </a:lnTo>
                  <a:lnTo>
                    <a:pt x="5673" y="1681"/>
                  </a:lnTo>
                  <a:lnTo>
                    <a:pt x="5669" y="1685"/>
                  </a:lnTo>
                  <a:lnTo>
                    <a:pt x="5645" y="1693"/>
                  </a:lnTo>
                  <a:lnTo>
                    <a:pt x="5626" y="1701"/>
                  </a:lnTo>
                  <a:lnTo>
                    <a:pt x="5614" y="1703"/>
                  </a:lnTo>
                  <a:lnTo>
                    <a:pt x="5612" y="1703"/>
                  </a:lnTo>
                  <a:lnTo>
                    <a:pt x="5610" y="1701"/>
                  </a:lnTo>
                  <a:lnTo>
                    <a:pt x="5608" y="1701"/>
                  </a:lnTo>
                  <a:lnTo>
                    <a:pt x="5606" y="1701"/>
                  </a:lnTo>
                  <a:lnTo>
                    <a:pt x="5592" y="1703"/>
                  </a:lnTo>
                  <a:lnTo>
                    <a:pt x="5577" y="1707"/>
                  </a:lnTo>
                  <a:lnTo>
                    <a:pt x="5561" y="1715"/>
                  </a:lnTo>
                  <a:lnTo>
                    <a:pt x="5553" y="1723"/>
                  </a:lnTo>
                  <a:lnTo>
                    <a:pt x="5542" y="1734"/>
                  </a:lnTo>
                  <a:lnTo>
                    <a:pt x="5530" y="1746"/>
                  </a:lnTo>
                  <a:lnTo>
                    <a:pt x="5520" y="1756"/>
                  </a:lnTo>
                  <a:lnTo>
                    <a:pt x="5510" y="1760"/>
                  </a:lnTo>
                  <a:lnTo>
                    <a:pt x="5506" y="1760"/>
                  </a:lnTo>
                  <a:lnTo>
                    <a:pt x="5502" y="1750"/>
                  </a:lnTo>
                  <a:lnTo>
                    <a:pt x="5499" y="1738"/>
                  </a:lnTo>
                  <a:lnTo>
                    <a:pt x="5499" y="1723"/>
                  </a:lnTo>
                  <a:lnTo>
                    <a:pt x="5502" y="1713"/>
                  </a:lnTo>
                  <a:lnTo>
                    <a:pt x="5508" y="1707"/>
                  </a:lnTo>
                  <a:lnTo>
                    <a:pt x="5514" y="1707"/>
                  </a:lnTo>
                  <a:lnTo>
                    <a:pt x="5512" y="1697"/>
                  </a:lnTo>
                  <a:lnTo>
                    <a:pt x="5516" y="1685"/>
                  </a:lnTo>
                  <a:lnTo>
                    <a:pt x="5522" y="1674"/>
                  </a:lnTo>
                  <a:lnTo>
                    <a:pt x="5530" y="1664"/>
                  </a:lnTo>
                  <a:lnTo>
                    <a:pt x="5544" y="1654"/>
                  </a:lnTo>
                  <a:lnTo>
                    <a:pt x="5559" y="1644"/>
                  </a:lnTo>
                  <a:lnTo>
                    <a:pt x="5579" y="1631"/>
                  </a:lnTo>
                  <a:lnTo>
                    <a:pt x="5598" y="1617"/>
                  </a:lnTo>
                  <a:lnTo>
                    <a:pt x="5614" y="1605"/>
                  </a:lnTo>
                  <a:lnTo>
                    <a:pt x="5626" y="1597"/>
                  </a:lnTo>
                  <a:lnTo>
                    <a:pt x="5636" y="1589"/>
                  </a:lnTo>
                  <a:lnTo>
                    <a:pt x="5647" y="1580"/>
                  </a:lnTo>
                  <a:lnTo>
                    <a:pt x="5663" y="1570"/>
                  </a:lnTo>
                  <a:close/>
                  <a:moveTo>
                    <a:pt x="2311" y="940"/>
                  </a:moveTo>
                  <a:lnTo>
                    <a:pt x="2317" y="944"/>
                  </a:lnTo>
                  <a:lnTo>
                    <a:pt x="2322" y="955"/>
                  </a:lnTo>
                  <a:lnTo>
                    <a:pt x="2330" y="971"/>
                  </a:lnTo>
                  <a:lnTo>
                    <a:pt x="2336" y="989"/>
                  </a:lnTo>
                  <a:lnTo>
                    <a:pt x="2342" y="1002"/>
                  </a:lnTo>
                  <a:lnTo>
                    <a:pt x="2344" y="1012"/>
                  </a:lnTo>
                  <a:lnTo>
                    <a:pt x="2342" y="1020"/>
                  </a:lnTo>
                  <a:lnTo>
                    <a:pt x="2338" y="1028"/>
                  </a:lnTo>
                  <a:lnTo>
                    <a:pt x="2332" y="1034"/>
                  </a:lnTo>
                  <a:lnTo>
                    <a:pt x="2324" y="1040"/>
                  </a:lnTo>
                  <a:lnTo>
                    <a:pt x="2315" y="1042"/>
                  </a:lnTo>
                  <a:lnTo>
                    <a:pt x="2309" y="1042"/>
                  </a:lnTo>
                  <a:lnTo>
                    <a:pt x="2303" y="1043"/>
                  </a:lnTo>
                  <a:lnTo>
                    <a:pt x="2293" y="1043"/>
                  </a:lnTo>
                  <a:lnTo>
                    <a:pt x="2277" y="1042"/>
                  </a:lnTo>
                  <a:lnTo>
                    <a:pt x="2266" y="1038"/>
                  </a:lnTo>
                  <a:lnTo>
                    <a:pt x="2260" y="1030"/>
                  </a:lnTo>
                  <a:lnTo>
                    <a:pt x="2260" y="1016"/>
                  </a:lnTo>
                  <a:lnTo>
                    <a:pt x="2262" y="998"/>
                  </a:lnTo>
                  <a:lnTo>
                    <a:pt x="2266" y="985"/>
                  </a:lnTo>
                  <a:lnTo>
                    <a:pt x="2272" y="979"/>
                  </a:lnTo>
                  <a:lnTo>
                    <a:pt x="2273" y="979"/>
                  </a:lnTo>
                  <a:lnTo>
                    <a:pt x="2275" y="979"/>
                  </a:lnTo>
                  <a:lnTo>
                    <a:pt x="2281" y="975"/>
                  </a:lnTo>
                  <a:lnTo>
                    <a:pt x="2289" y="965"/>
                  </a:lnTo>
                  <a:lnTo>
                    <a:pt x="2297" y="953"/>
                  </a:lnTo>
                  <a:lnTo>
                    <a:pt x="2305" y="944"/>
                  </a:lnTo>
                  <a:lnTo>
                    <a:pt x="2311" y="940"/>
                  </a:lnTo>
                  <a:close/>
                  <a:moveTo>
                    <a:pt x="880" y="568"/>
                  </a:moveTo>
                  <a:lnTo>
                    <a:pt x="882" y="570"/>
                  </a:lnTo>
                  <a:lnTo>
                    <a:pt x="892" y="574"/>
                  </a:lnTo>
                  <a:lnTo>
                    <a:pt x="906" y="582"/>
                  </a:lnTo>
                  <a:lnTo>
                    <a:pt x="923" y="589"/>
                  </a:lnTo>
                  <a:lnTo>
                    <a:pt x="941" y="597"/>
                  </a:lnTo>
                  <a:lnTo>
                    <a:pt x="955" y="605"/>
                  </a:lnTo>
                  <a:lnTo>
                    <a:pt x="962" y="611"/>
                  </a:lnTo>
                  <a:lnTo>
                    <a:pt x="962" y="613"/>
                  </a:lnTo>
                  <a:lnTo>
                    <a:pt x="962" y="615"/>
                  </a:lnTo>
                  <a:lnTo>
                    <a:pt x="960" y="615"/>
                  </a:lnTo>
                  <a:lnTo>
                    <a:pt x="953" y="613"/>
                  </a:lnTo>
                  <a:lnTo>
                    <a:pt x="941" y="607"/>
                  </a:lnTo>
                  <a:lnTo>
                    <a:pt x="927" y="599"/>
                  </a:lnTo>
                  <a:lnTo>
                    <a:pt x="923" y="597"/>
                  </a:lnTo>
                  <a:lnTo>
                    <a:pt x="919" y="597"/>
                  </a:lnTo>
                  <a:lnTo>
                    <a:pt x="908" y="601"/>
                  </a:lnTo>
                  <a:lnTo>
                    <a:pt x="896" y="611"/>
                  </a:lnTo>
                  <a:lnTo>
                    <a:pt x="884" y="627"/>
                  </a:lnTo>
                  <a:lnTo>
                    <a:pt x="878" y="633"/>
                  </a:lnTo>
                  <a:lnTo>
                    <a:pt x="874" y="640"/>
                  </a:lnTo>
                  <a:lnTo>
                    <a:pt x="868" y="646"/>
                  </a:lnTo>
                  <a:lnTo>
                    <a:pt x="863" y="650"/>
                  </a:lnTo>
                  <a:lnTo>
                    <a:pt x="859" y="654"/>
                  </a:lnTo>
                  <a:lnTo>
                    <a:pt x="855" y="654"/>
                  </a:lnTo>
                  <a:lnTo>
                    <a:pt x="853" y="654"/>
                  </a:lnTo>
                  <a:lnTo>
                    <a:pt x="843" y="650"/>
                  </a:lnTo>
                  <a:lnTo>
                    <a:pt x="835" y="636"/>
                  </a:lnTo>
                  <a:lnTo>
                    <a:pt x="831" y="621"/>
                  </a:lnTo>
                  <a:lnTo>
                    <a:pt x="831" y="607"/>
                  </a:lnTo>
                  <a:lnTo>
                    <a:pt x="835" y="597"/>
                  </a:lnTo>
                  <a:lnTo>
                    <a:pt x="845" y="589"/>
                  </a:lnTo>
                  <a:lnTo>
                    <a:pt x="857" y="580"/>
                  </a:lnTo>
                  <a:lnTo>
                    <a:pt x="870" y="572"/>
                  </a:lnTo>
                  <a:lnTo>
                    <a:pt x="880" y="568"/>
                  </a:lnTo>
                  <a:close/>
                  <a:moveTo>
                    <a:pt x="2232" y="468"/>
                  </a:moveTo>
                  <a:lnTo>
                    <a:pt x="2234" y="470"/>
                  </a:lnTo>
                  <a:lnTo>
                    <a:pt x="2244" y="476"/>
                  </a:lnTo>
                  <a:lnTo>
                    <a:pt x="2260" y="484"/>
                  </a:lnTo>
                  <a:lnTo>
                    <a:pt x="2277" y="490"/>
                  </a:lnTo>
                  <a:lnTo>
                    <a:pt x="2293" y="496"/>
                  </a:lnTo>
                  <a:lnTo>
                    <a:pt x="2307" y="497"/>
                  </a:lnTo>
                  <a:lnTo>
                    <a:pt x="2319" y="497"/>
                  </a:lnTo>
                  <a:lnTo>
                    <a:pt x="2334" y="497"/>
                  </a:lnTo>
                  <a:lnTo>
                    <a:pt x="2354" y="499"/>
                  </a:lnTo>
                  <a:lnTo>
                    <a:pt x="2371" y="501"/>
                  </a:lnTo>
                  <a:lnTo>
                    <a:pt x="2385" y="505"/>
                  </a:lnTo>
                  <a:lnTo>
                    <a:pt x="2395" y="511"/>
                  </a:lnTo>
                  <a:lnTo>
                    <a:pt x="2397" y="523"/>
                  </a:lnTo>
                  <a:lnTo>
                    <a:pt x="2397" y="539"/>
                  </a:lnTo>
                  <a:lnTo>
                    <a:pt x="2393" y="558"/>
                  </a:lnTo>
                  <a:lnTo>
                    <a:pt x="2387" y="576"/>
                  </a:lnTo>
                  <a:lnTo>
                    <a:pt x="2381" y="589"/>
                  </a:lnTo>
                  <a:lnTo>
                    <a:pt x="2373" y="595"/>
                  </a:lnTo>
                  <a:lnTo>
                    <a:pt x="2364" y="597"/>
                  </a:lnTo>
                  <a:lnTo>
                    <a:pt x="2350" y="603"/>
                  </a:lnTo>
                  <a:lnTo>
                    <a:pt x="2332" y="609"/>
                  </a:lnTo>
                  <a:lnTo>
                    <a:pt x="2317" y="615"/>
                  </a:lnTo>
                  <a:lnTo>
                    <a:pt x="2303" y="619"/>
                  </a:lnTo>
                  <a:lnTo>
                    <a:pt x="2297" y="621"/>
                  </a:lnTo>
                  <a:lnTo>
                    <a:pt x="2279" y="617"/>
                  </a:lnTo>
                  <a:lnTo>
                    <a:pt x="2266" y="609"/>
                  </a:lnTo>
                  <a:lnTo>
                    <a:pt x="2258" y="595"/>
                  </a:lnTo>
                  <a:lnTo>
                    <a:pt x="2250" y="587"/>
                  </a:lnTo>
                  <a:lnTo>
                    <a:pt x="2236" y="580"/>
                  </a:lnTo>
                  <a:lnTo>
                    <a:pt x="2223" y="574"/>
                  </a:lnTo>
                  <a:lnTo>
                    <a:pt x="2213" y="568"/>
                  </a:lnTo>
                  <a:lnTo>
                    <a:pt x="2209" y="562"/>
                  </a:lnTo>
                  <a:lnTo>
                    <a:pt x="2215" y="552"/>
                  </a:lnTo>
                  <a:lnTo>
                    <a:pt x="2217" y="541"/>
                  </a:lnTo>
                  <a:lnTo>
                    <a:pt x="2219" y="531"/>
                  </a:lnTo>
                  <a:lnTo>
                    <a:pt x="2219" y="525"/>
                  </a:lnTo>
                  <a:lnTo>
                    <a:pt x="2217" y="527"/>
                  </a:lnTo>
                  <a:lnTo>
                    <a:pt x="2215" y="527"/>
                  </a:lnTo>
                  <a:lnTo>
                    <a:pt x="2211" y="529"/>
                  </a:lnTo>
                  <a:lnTo>
                    <a:pt x="2209" y="527"/>
                  </a:lnTo>
                  <a:lnTo>
                    <a:pt x="2205" y="527"/>
                  </a:lnTo>
                  <a:lnTo>
                    <a:pt x="2201" y="525"/>
                  </a:lnTo>
                  <a:lnTo>
                    <a:pt x="2199" y="523"/>
                  </a:lnTo>
                  <a:lnTo>
                    <a:pt x="2199" y="521"/>
                  </a:lnTo>
                  <a:lnTo>
                    <a:pt x="2199" y="519"/>
                  </a:lnTo>
                  <a:lnTo>
                    <a:pt x="2203" y="515"/>
                  </a:lnTo>
                  <a:lnTo>
                    <a:pt x="2211" y="509"/>
                  </a:lnTo>
                  <a:lnTo>
                    <a:pt x="2217" y="497"/>
                  </a:lnTo>
                  <a:lnTo>
                    <a:pt x="2223" y="484"/>
                  </a:lnTo>
                  <a:lnTo>
                    <a:pt x="2227" y="474"/>
                  </a:lnTo>
                  <a:lnTo>
                    <a:pt x="2232" y="468"/>
                  </a:lnTo>
                  <a:close/>
                  <a:moveTo>
                    <a:pt x="917" y="171"/>
                  </a:moveTo>
                  <a:lnTo>
                    <a:pt x="919" y="173"/>
                  </a:lnTo>
                  <a:lnTo>
                    <a:pt x="929" y="178"/>
                  </a:lnTo>
                  <a:lnTo>
                    <a:pt x="941" y="188"/>
                  </a:lnTo>
                  <a:lnTo>
                    <a:pt x="956" y="196"/>
                  </a:lnTo>
                  <a:lnTo>
                    <a:pt x="972" y="200"/>
                  </a:lnTo>
                  <a:lnTo>
                    <a:pt x="978" y="200"/>
                  </a:lnTo>
                  <a:lnTo>
                    <a:pt x="986" y="196"/>
                  </a:lnTo>
                  <a:lnTo>
                    <a:pt x="992" y="194"/>
                  </a:lnTo>
                  <a:lnTo>
                    <a:pt x="998" y="194"/>
                  </a:lnTo>
                  <a:lnTo>
                    <a:pt x="1013" y="198"/>
                  </a:lnTo>
                  <a:lnTo>
                    <a:pt x="1029" y="210"/>
                  </a:lnTo>
                  <a:lnTo>
                    <a:pt x="1037" y="216"/>
                  </a:lnTo>
                  <a:lnTo>
                    <a:pt x="1045" y="222"/>
                  </a:lnTo>
                  <a:lnTo>
                    <a:pt x="1050" y="225"/>
                  </a:lnTo>
                  <a:lnTo>
                    <a:pt x="1056" y="227"/>
                  </a:lnTo>
                  <a:lnTo>
                    <a:pt x="1058" y="227"/>
                  </a:lnTo>
                  <a:lnTo>
                    <a:pt x="1062" y="225"/>
                  </a:lnTo>
                  <a:lnTo>
                    <a:pt x="1068" y="225"/>
                  </a:lnTo>
                  <a:lnTo>
                    <a:pt x="1074" y="225"/>
                  </a:lnTo>
                  <a:lnTo>
                    <a:pt x="1095" y="225"/>
                  </a:lnTo>
                  <a:lnTo>
                    <a:pt x="1117" y="227"/>
                  </a:lnTo>
                  <a:lnTo>
                    <a:pt x="1137" y="231"/>
                  </a:lnTo>
                  <a:lnTo>
                    <a:pt x="1146" y="235"/>
                  </a:lnTo>
                  <a:lnTo>
                    <a:pt x="1156" y="243"/>
                  </a:lnTo>
                  <a:lnTo>
                    <a:pt x="1166" y="259"/>
                  </a:lnTo>
                  <a:lnTo>
                    <a:pt x="1178" y="272"/>
                  </a:lnTo>
                  <a:lnTo>
                    <a:pt x="1189" y="278"/>
                  </a:lnTo>
                  <a:lnTo>
                    <a:pt x="1203" y="280"/>
                  </a:lnTo>
                  <a:lnTo>
                    <a:pt x="1221" y="284"/>
                  </a:lnTo>
                  <a:lnTo>
                    <a:pt x="1240" y="288"/>
                  </a:lnTo>
                  <a:lnTo>
                    <a:pt x="1256" y="296"/>
                  </a:lnTo>
                  <a:lnTo>
                    <a:pt x="1264" y="304"/>
                  </a:lnTo>
                  <a:lnTo>
                    <a:pt x="1270" y="315"/>
                  </a:lnTo>
                  <a:lnTo>
                    <a:pt x="1273" y="329"/>
                  </a:lnTo>
                  <a:lnTo>
                    <a:pt x="1277" y="345"/>
                  </a:lnTo>
                  <a:lnTo>
                    <a:pt x="1279" y="359"/>
                  </a:lnTo>
                  <a:lnTo>
                    <a:pt x="1277" y="364"/>
                  </a:lnTo>
                  <a:lnTo>
                    <a:pt x="1273" y="374"/>
                  </a:lnTo>
                  <a:lnTo>
                    <a:pt x="1273" y="388"/>
                  </a:lnTo>
                  <a:lnTo>
                    <a:pt x="1279" y="402"/>
                  </a:lnTo>
                  <a:lnTo>
                    <a:pt x="1289" y="411"/>
                  </a:lnTo>
                  <a:lnTo>
                    <a:pt x="1301" y="417"/>
                  </a:lnTo>
                  <a:lnTo>
                    <a:pt x="1317" y="425"/>
                  </a:lnTo>
                  <a:lnTo>
                    <a:pt x="1334" y="433"/>
                  </a:lnTo>
                  <a:lnTo>
                    <a:pt x="1348" y="443"/>
                  </a:lnTo>
                  <a:lnTo>
                    <a:pt x="1352" y="451"/>
                  </a:lnTo>
                  <a:lnTo>
                    <a:pt x="1354" y="454"/>
                  </a:lnTo>
                  <a:lnTo>
                    <a:pt x="1358" y="458"/>
                  </a:lnTo>
                  <a:lnTo>
                    <a:pt x="1362" y="462"/>
                  </a:lnTo>
                  <a:lnTo>
                    <a:pt x="1367" y="466"/>
                  </a:lnTo>
                  <a:lnTo>
                    <a:pt x="1371" y="470"/>
                  </a:lnTo>
                  <a:lnTo>
                    <a:pt x="1373" y="474"/>
                  </a:lnTo>
                  <a:lnTo>
                    <a:pt x="1373" y="478"/>
                  </a:lnTo>
                  <a:lnTo>
                    <a:pt x="1369" y="488"/>
                  </a:lnTo>
                  <a:lnTo>
                    <a:pt x="1367" y="501"/>
                  </a:lnTo>
                  <a:lnTo>
                    <a:pt x="1364" y="515"/>
                  </a:lnTo>
                  <a:lnTo>
                    <a:pt x="1360" y="529"/>
                  </a:lnTo>
                  <a:lnTo>
                    <a:pt x="1354" y="535"/>
                  </a:lnTo>
                  <a:lnTo>
                    <a:pt x="1350" y="539"/>
                  </a:lnTo>
                  <a:lnTo>
                    <a:pt x="1344" y="542"/>
                  </a:lnTo>
                  <a:lnTo>
                    <a:pt x="1338" y="548"/>
                  </a:lnTo>
                  <a:lnTo>
                    <a:pt x="1332" y="552"/>
                  </a:lnTo>
                  <a:lnTo>
                    <a:pt x="1326" y="554"/>
                  </a:lnTo>
                  <a:lnTo>
                    <a:pt x="1324" y="552"/>
                  </a:lnTo>
                  <a:lnTo>
                    <a:pt x="1320" y="550"/>
                  </a:lnTo>
                  <a:lnTo>
                    <a:pt x="1311" y="544"/>
                  </a:lnTo>
                  <a:lnTo>
                    <a:pt x="1297" y="541"/>
                  </a:lnTo>
                  <a:lnTo>
                    <a:pt x="1283" y="541"/>
                  </a:lnTo>
                  <a:lnTo>
                    <a:pt x="1279" y="541"/>
                  </a:lnTo>
                  <a:lnTo>
                    <a:pt x="1275" y="541"/>
                  </a:lnTo>
                  <a:lnTo>
                    <a:pt x="1273" y="542"/>
                  </a:lnTo>
                  <a:lnTo>
                    <a:pt x="1273" y="546"/>
                  </a:lnTo>
                  <a:lnTo>
                    <a:pt x="1277" y="556"/>
                  </a:lnTo>
                  <a:lnTo>
                    <a:pt x="1279" y="572"/>
                  </a:lnTo>
                  <a:lnTo>
                    <a:pt x="1279" y="591"/>
                  </a:lnTo>
                  <a:lnTo>
                    <a:pt x="1279" y="611"/>
                  </a:lnTo>
                  <a:lnTo>
                    <a:pt x="1275" y="625"/>
                  </a:lnTo>
                  <a:lnTo>
                    <a:pt x="1270" y="634"/>
                  </a:lnTo>
                  <a:lnTo>
                    <a:pt x="1266" y="650"/>
                  </a:lnTo>
                  <a:lnTo>
                    <a:pt x="1258" y="664"/>
                  </a:lnTo>
                  <a:lnTo>
                    <a:pt x="1250" y="674"/>
                  </a:lnTo>
                  <a:lnTo>
                    <a:pt x="1240" y="678"/>
                  </a:lnTo>
                  <a:lnTo>
                    <a:pt x="1234" y="676"/>
                  </a:lnTo>
                  <a:lnTo>
                    <a:pt x="1227" y="672"/>
                  </a:lnTo>
                  <a:lnTo>
                    <a:pt x="1209" y="662"/>
                  </a:lnTo>
                  <a:lnTo>
                    <a:pt x="1187" y="650"/>
                  </a:lnTo>
                  <a:lnTo>
                    <a:pt x="1160" y="636"/>
                  </a:lnTo>
                  <a:lnTo>
                    <a:pt x="1133" y="625"/>
                  </a:lnTo>
                  <a:lnTo>
                    <a:pt x="1105" y="615"/>
                  </a:lnTo>
                  <a:lnTo>
                    <a:pt x="1084" y="607"/>
                  </a:lnTo>
                  <a:lnTo>
                    <a:pt x="1068" y="605"/>
                  </a:lnTo>
                  <a:lnTo>
                    <a:pt x="1068" y="605"/>
                  </a:lnTo>
                  <a:lnTo>
                    <a:pt x="1066" y="605"/>
                  </a:lnTo>
                  <a:lnTo>
                    <a:pt x="1058" y="601"/>
                  </a:lnTo>
                  <a:lnTo>
                    <a:pt x="1058" y="591"/>
                  </a:lnTo>
                  <a:lnTo>
                    <a:pt x="1066" y="578"/>
                  </a:lnTo>
                  <a:lnTo>
                    <a:pt x="1080" y="562"/>
                  </a:lnTo>
                  <a:lnTo>
                    <a:pt x="1101" y="546"/>
                  </a:lnTo>
                  <a:lnTo>
                    <a:pt x="1129" y="531"/>
                  </a:lnTo>
                  <a:lnTo>
                    <a:pt x="1131" y="531"/>
                  </a:lnTo>
                  <a:lnTo>
                    <a:pt x="1131" y="529"/>
                  </a:lnTo>
                  <a:lnTo>
                    <a:pt x="1131" y="521"/>
                  </a:lnTo>
                  <a:lnTo>
                    <a:pt x="1133" y="507"/>
                  </a:lnTo>
                  <a:lnTo>
                    <a:pt x="1137" y="486"/>
                  </a:lnTo>
                  <a:lnTo>
                    <a:pt x="1140" y="452"/>
                  </a:lnTo>
                  <a:lnTo>
                    <a:pt x="1142" y="429"/>
                  </a:lnTo>
                  <a:lnTo>
                    <a:pt x="1144" y="415"/>
                  </a:lnTo>
                  <a:lnTo>
                    <a:pt x="1144" y="407"/>
                  </a:lnTo>
                  <a:lnTo>
                    <a:pt x="1144" y="406"/>
                  </a:lnTo>
                  <a:lnTo>
                    <a:pt x="1144" y="406"/>
                  </a:lnTo>
                  <a:lnTo>
                    <a:pt x="1125" y="392"/>
                  </a:lnTo>
                  <a:lnTo>
                    <a:pt x="1103" y="380"/>
                  </a:lnTo>
                  <a:lnTo>
                    <a:pt x="1084" y="368"/>
                  </a:lnTo>
                  <a:lnTo>
                    <a:pt x="1068" y="360"/>
                  </a:lnTo>
                  <a:lnTo>
                    <a:pt x="1062" y="359"/>
                  </a:lnTo>
                  <a:lnTo>
                    <a:pt x="1056" y="357"/>
                  </a:lnTo>
                  <a:lnTo>
                    <a:pt x="1046" y="359"/>
                  </a:lnTo>
                  <a:lnTo>
                    <a:pt x="1037" y="359"/>
                  </a:lnTo>
                  <a:lnTo>
                    <a:pt x="1029" y="360"/>
                  </a:lnTo>
                  <a:lnTo>
                    <a:pt x="1019" y="362"/>
                  </a:lnTo>
                  <a:lnTo>
                    <a:pt x="1009" y="364"/>
                  </a:lnTo>
                  <a:lnTo>
                    <a:pt x="1001" y="364"/>
                  </a:lnTo>
                  <a:lnTo>
                    <a:pt x="998" y="364"/>
                  </a:lnTo>
                  <a:lnTo>
                    <a:pt x="994" y="364"/>
                  </a:lnTo>
                  <a:lnTo>
                    <a:pt x="988" y="360"/>
                  </a:lnTo>
                  <a:lnTo>
                    <a:pt x="980" y="360"/>
                  </a:lnTo>
                  <a:lnTo>
                    <a:pt x="970" y="359"/>
                  </a:lnTo>
                  <a:lnTo>
                    <a:pt x="962" y="359"/>
                  </a:lnTo>
                  <a:lnTo>
                    <a:pt x="956" y="359"/>
                  </a:lnTo>
                  <a:lnTo>
                    <a:pt x="951" y="359"/>
                  </a:lnTo>
                  <a:lnTo>
                    <a:pt x="947" y="360"/>
                  </a:lnTo>
                  <a:lnTo>
                    <a:pt x="947" y="360"/>
                  </a:lnTo>
                  <a:lnTo>
                    <a:pt x="949" y="362"/>
                  </a:lnTo>
                  <a:lnTo>
                    <a:pt x="956" y="370"/>
                  </a:lnTo>
                  <a:lnTo>
                    <a:pt x="966" y="386"/>
                  </a:lnTo>
                  <a:lnTo>
                    <a:pt x="972" y="404"/>
                  </a:lnTo>
                  <a:lnTo>
                    <a:pt x="972" y="419"/>
                  </a:lnTo>
                  <a:lnTo>
                    <a:pt x="968" y="435"/>
                  </a:lnTo>
                  <a:lnTo>
                    <a:pt x="962" y="456"/>
                  </a:lnTo>
                  <a:lnTo>
                    <a:pt x="953" y="480"/>
                  </a:lnTo>
                  <a:lnTo>
                    <a:pt x="941" y="499"/>
                  </a:lnTo>
                  <a:lnTo>
                    <a:pt x="927" y="509"/>
                  </a:lnTo>
                  <a:lnTo>
                    <a:pt x="913" y="513"/>
                  </a:lnTo>
                  <a:lnTo>
                    <a:pt x="896" y="521"/>
                  </a:lnTo>
                  <a:lnTo>
                    <a:pt x="876" y="527"/>
                  </a:lnTo>
                  <a:lnTo>
                    <a:pt x="855" y="535"/>
                  </a:lnTo>
                  <a:lnTo>
                    <a:pt x="839" y="541"/>
                  </a:lnTo>
                  <a:lnTo>
                    <a:pt x="827" y="546"/>
                  </a:lnTo>
                  <a:lnTo>
                    <a:pt x="823" y="550"/>
                  </a:lnTo>
                  <a:lnTo>
                    <a:pt x="823" y="558"/>
                  </a:lnTo>
                  <a:lnTo>
                    <a:pt x="819" y="568"/>
                  </a:lnTo>
                  <a:lnTo>
                    <a:pt x="812" y="582"/>
                  </a:lnTo>
                  <a:lnTo>
                    <a:pt x="804" y="595"/>
                  </a:lnTo>
                  <a:lnTo>
                    <a:pt x="792" y="605"/>
                  </a:lnTo>
                  <a:lnTo>
                    <a:pt x="780" y="617"/>
                  </a:lnTo>
                  <a:lnTo>
                    <a:pt x="767" y="633"/>
                  </a:lnTo>
                  <a:lnTo>
                    <a:pt x="751" y="650"/>
                  </a:lnTo>
                  <a:lnTo>
                    <a:pt x="735" y="670"/>
                  </a:lnTo>
                  <a:lnTo>
                    <a:pt x="722" y="685"/>
                  </a:lnTo>
                  <a:lnTo>
                    <a:pt x="714" y="697"/>
                  </a:lnTo>
                  <a:lnTo>
                    <a:pt x="704" y="707"/>
                  </a:lnTo>
                  <a:lnTo>
                    <a:pt x="692" y="719"/>
                  </a:lnTo>
                  <a:lnTo>
                    <a:pt x="681" y="732"/>
                  </a:lnTo>
                  <a:lnTo>
                    <a:pt x="669" y="744"/>
                  </a:lnTo>
                  <a:lnTo>
                    <a:pt x="659" y="756"/>
                  </a:lnTo>
                  <a:lnTo>
                    <a:pt x="657" y="764"/>
                  </a:lnTo>
                  <a:lnTo>
                    <a:pt x="657" y="768"/>
                  </a:lnTo>
                  <a:lnTo>
                    <a:pt x="655" y="771"/>
                  </a:lnTo>
                  <a:lnTo>
                    <a:pt x="653" y="775"/>
                  </a:lnTo>
                  <a:lnTo>
                    <a:pt x="653" y="779"/>
                  </a:lnTo>
                  <a:lnTo>
                    <a:pt x="653" y="781"/>
                  </a:lnTo>
                  <a:lnTo>
                    <a:pt x="655" y="785"/>
                  </a:lnTo>
                  <a:lnTo>
                    <a:pt x="659" y="787"/>
                  </a:lnTo>
                  <a:lnTo>
                    <a:pt x="665" y="795"/>
                  </a:lnTo>
                  <a:lnTo>
                    <a:pt x="673" y="811"/>
                  </a:lnTo>
                  <a:lnTo>
                    <a:pt x="679" y="828"/>
                  </a:lnTo>
                  <a:lnTo>
                    <a:pt x="686" y="848"/>
                  </a:lnTo>
                  <a:lnTo>
                    <a:pt x="696" y="863"/>
                  </a:lnTo>
                  <a:lnTo>
                    <a:pt x="706" y="873"/>
                  </a:lnTo>
                  <a:lnTo>
                    <a:pt x="720" y="881"/>
                  </a:lnTo>
                  <a:lnTo>
                    <a:pt x="735" y="891"/>
                  </a:lnTo>
                  <a:lnTo>
                    <a:pt x="751" y="901"/>
                  </a:lnTo>
                  <a:lnTo>
                    <a:pt x="767" y="908"/>
                  </a:lnTo>
                  <a:lnTo>
                    <a:pt x="780" y="916"/>
                  </a:lnTo>
                  <a:lnTo>
                    <a:pt x="790" y="918"/>
                  </a:lnTo>
                  <a:lnTo>
                    <a:pt x="792" y="918"/>
                  </a:lnTo>
                  <a:lnTo>
                    <a:pt x="796" y="916"/>
                  </a:lnTo>
                  <a:lnTo>
                    <a:pt x="800" y="918"/>
                  </a:lnTo>
                  <a:lnTo>
                    <a:pt x="806" y="918"/>
                  </a:lnTo>
                  <a:lnTo>
                    <a:pt x="810" y="920"/>
                  </a:lnTo>
                  <a:lnTo>
                    <a:pt x="814" y="924"/>
                  </a:lnTo>
                  <a:lnTo>
                    <a:pt x="819" y="924"/>
                  </a:lnTo>
                  <a:lnTo>
                    <a:pt x="823" y="926"/>
                  </a:lnTo>
                  <a:lnTo>
                    <a:pt x="825" y="924"/>
                  </a:lnTo>
                  <a:lnTo>
                    <a:pt x="827" y="922"/>
                  </a:lnTo>
                  <a:lnTo>
                    <a:pt x="827" y="922"/>
                  </a:lnTo>
                  <a:lnTo>
                    <a:pt x="829" y="922"/>
                  </a:lnTo>
                  <a:lnTo>
                    <a:pt x="837" y="924"/>
                  </a:lnTo>
                  <a:lnTo>
                    <a:pt x="845" y="934"/>
                  </a:lnTo>
                  <a:lnTo>
                    <a:pt x="855" y="948"/>
                  </a:lnTo>
                  <a:lnTo>
                    <a:pt x="863" y="961"/>
                  </a:lnTo>
                  <a:lnTo>
                    <a:pt x="866" y="977"/>
                  </a:lnTo>
                  <a:lnTo>
                    <a:pt x="870" y="991"/>
                  </a:lnTo>
                  <a:lnTo>
                    <a:pt x="878" y="1004"/>
                  </a:lnTo>
                  <a:lnTo>
                    <a:pt x="888" y="1012"/>
                  </a:lnTo>
                  <a:lnTo>
                    <a:pt x="896" y="1016"/>
                  </a:lnTo>
                  <a:lnTo>
                    <a:pt x="900" y="1016"/>
                  </a:lnTo>
                  <a:lnTo>
                    <a:pt x="902" y="1014"/>
                  </a:lnTo>
                  <a:lnTo>
                    <a:pt x="904" y="1010"/>
                  </a:lnTo>
                  <a:lnTo>
                    <a:pt x="906" y="1004"/>
                  </a:lnTo>
                  <a:lnTo>
                    <a:pt x="910" y="989"/>
                  </a:lnTo>
                  <a:lnTo>
                    <a:pt x="915" y="973"/>
                  </a:lnTo>
                  <a:lnTo>
                    <a:pt x="923" y="957"/>
                  </a:lnTo>
                  <a:lnTo>
                    <a:pt x="929" y="946"/>
                  </a:lnTo>
                  <a:lnTo>
                    <a:pt x="933" y="936"/>
                  </a:lnTo>
                  <a:lnTo>
                    <a:pt x="933" y="932"/>
                  </a:lnTo>
                  <a:lnTo>
                    <a:pt x="933" y="932"/>
                  </a:lnTo>
                  <a:lnTo>
                    <a:pt x="931" y="934"/>
                  </a:lnTo>
                  <a:lnTo>
                    <a:pt x="929" y="932"/>
                  </a:lnTo>
                  <a:lnTo>
                    <a:pt x="927" y="930"/>
                  </a:lnTo>
                  <a:lnTo>
                    <a:pt x="925" y="924"/>
                  </a:lnTo>
                  <a:lnTo>
                    <a:pt x="923" y="920"/>
                  </a:lnTo>
                  <a:lnTo>
                    <a:pt x="923" y="916"/>
                  </a:lnTo>
                  <a:lnTo>
                    <a:pt x="923" y="912"/>
                  </a:lnTo>
                  <a:lnTo>
                    <a:pt x="925" y="908"/>
                  </a:lnTo>
                  <a:lnTo>
                    <a:pt x="929" y="908"/>
                  </a:lnTo>
                  <a:lnTo>
                    <a:pt x="929" y="908"/>
                  </a:lnTo>
                  <a:lnTo>
                    <a:pt x="929" y="908"/>
                  </a:lnTo>
                  <a:lnTo>
                    <a:pt x="939" y="905"/>
                  </a:lnTo>
                  <a:lnTo>
                    <a:pt x="951" y="893"/>
                  </a:lnTo>
                  <a:lnTo>
                    <a:pt x="964" y="877"/>
                  </a:lnTo>
                  <a:lnTo>
                    <a:pt x="974" y="858"/>
                  </a:lnTo>
                  <a:lnTo>
                    <a:pt x="982" y="836"/>
                  </a:lnTo>
                  <a:lnTo>
                    <a:pt x="984" y="816"/>
                  </a:lnTo>
                  <a:lnTo>
                    <a:pt x="984" y="791"/>
                  </a:lnTo>
                  <a:lnTo>
                    <a:pt x="986" y="762"/>
                  </a:lnTo>
                  <a:lnTo>
                    <a:pt x="986" y="730"/>
                  </a:lnTo>
                  <a:lnTo>
                    <a:pt x="988" y="701"/>
                  </a:lnTo>
                  <a:lnTo>
                    <a:pt x="988" y="676"/>
                  </a:lnTo>
                  <a:lnTo>
                    <a:pt x="990" y="658"/>
                  </a:lnTo>
                  <a:lnTo>
                    <a:pt x="992" y="650"/>
                  </a:lnTo>
                  <a:lnTo>
                    <a:pt x="994" y="648"/>
                  </a:lnTo>
                  <a:lnTo>
                    <a:pt x="998" y="648"/>
                  </a:lnTo>
                  <a:lnTo>
                    <a:pt x="1011" y="652"/>
                  </a:lnTo>
                  <a:lnTo>
                    <a:pt x="1029" y="658"/>
                  </a:lnTo>
                  <a:lnTo>
                    <a:pt x="1041" y="668"/>
                  </a:lnTo>
                  <a:lnTo>
                    <a:pt x="1048" y="672"/>
                  </a:lnTo>
                  <a:lnTo>
                    <a:pt x="1060" y="674"/>
                  </a:lnTo>
                  <a:lnTo>
                    <a:pt x="1076" y="676"/>
                  </a:lnTo>
                  <a:lnTo>
                    <a:pt x="1088" y="679"/>
                  </a:lnTo>
                  <a:lnTo>
                    <a:pt x="1097" y="687"/>
                  </a:lnTo>
                  <a:lnTo>
                    <a:pt x="1107" y="693"/>
                  </a:lnTo>
                  <a:lnTo>
                    <a:pt x="1121" y="699"/>
                  </a:lnTo>
                  <a:lnTo>
                    <a:pt x="1137" y="705"/>
                  </a:lnTo>
                  <a:lnTo>
                    <a:pt x="1152" y="711"/>
                  </a:lnTo>
                  <a:lnTo>
                    <a:pt x="1164" y="717"/>
                  </a:lnTo>
                  <a:lnTo>
                    <a:pt x="1170" y="726"/>
                  </a:lnTo>
                  <a:lnTo>
                    <a:pt x="1170" y="742"/>
                  </a:lnTo>
                  <a:lnTo>
                    <a:pt x="1174" y="760"/>
                  </a:lnTo>
                  <a:lnTo>
                    <a:pt x="1180" y="779"/>
                  </a:lnTo>
                  <a:lnTo>
                    <a:pt x="1187" y="795"/>
                  </a:lnTo>
                  <a:lnTo>
                    <a:pt x="1195" y="801"/>
                  </a:lnTo>
                  <a:lnTo>
                    <a:pt x="1199" y="801"/>
                  </a:lnTo>
                  <a:lnTo>
                    <a:pt x="1203" y="801"/>
                  </a:lnTo>
                  <a:lnTo>
                    <a:pt x="1217" y="801"/>
                  </a:lnTo>
                  <a:lnTo>
                    <a:pt x="1228" y="799"/>
                  </a:lnTo>
                  <a:lnTo>
                    <a:pt x="1238" y="795"/>
                  </a:lnTo>
                  <a:lnTo>
                    <a:pt x="1242" y="789"/>
                  </a:lnTo>
                  <a:lnTo>
                    <a:pt x="1244" y="785"/>
                  </a:lnTo>
                  <a:lnTo>
                    <a:pt x="1248" y="781"/>
                  </a:lnTo>
                  <a:lnTo>
                    <a:pt x="1252" y="781"/>
                  </a:lnTo>
                  <a:lnTo>
                    <a:pt x="1256" y="781"/>
                  </a:lnTo>
                  <a:lnTo>
                    <a:pt x="1262" y="785"/>
                  </a:lnTo>
                  <a:lnTo>
                    <a:pt x="1266" y="789"/>
                  </a:lnTo>
                  <a:lnTo>
                    <a:pt x="1272" y="797"/>
                  </a:lnTo>
                  <a:lnTo>
                    <a:pt x="1279" y="811"/>
                  </a:lnTo>
                  <a:lnTo>
                    <a:pt x="1291" y="826"/>
                  </a:lnTo>
                  <a:lnTo>
                    <a:pt x="1305" y="844"/>
                  </a:lnTo>
                  <a:lnTo>
                    <a:pt x="1319" y="860"/>
                  </a:lnTo>
                  <a:lnTo>
                    <a:pt x="1326" y="873"/>
                  </a:lnTo>
                  <a:lnTo>
                    <a:pt x="1330" y="879"/>
                  </a:lnTo>
                  <a:lnTo>
                    <a:pt x="1330" y="891"/>
                  </a:lnTo>
                  <a:lnTo>
                    <a:pt x="1332" y="903"/>
                  </a:lnTo>
                  <a:lnTo>
                    <a:pt x="1338" y="918"/>
                  </a:lnTo>
                  <a:lnTo>
                    <a:pt x="1346" y="930"/>
                  </a:lnTo>
                  <a:lnTo>
                    <a:pt x="1356" y="940"/>
                  </a:lnTo>
                  <a:lnTo>
                    <a:pt x="1364" y="957"/>
                  </a:lnTo>
                  <a:lnTo>
                    <a:pt x="1371" y="975"/>
                  </a:lnTo>
                  <a:lnTo>
                    <a:pt x="1379" y="989"/>
                  </a:lnTo>
                  <a:lnTo>
                    <a:pt x="1385" y="995"/>
                  </a:lnTo>
                  <a:lnTo>
                    <a:pt x="1387" y="995"/>
                  </a:lnTo>
                  <a:lnTo>
                    <a:pt x="1389" y="993"/>
                  </a:lnTo>
                  <a:lnTo>
                    <a:pt x="1399" y="998"/>
                  </a:lnTo>
                  <a:lnTo>
                    <a:pt x="1410" y="1010"/>
                  </a:lnTo>
                  <a:lnTo>
                    <a:pt x="1418" y="1026"/>
                  </a:lnTo>
                  <a:lnTo>
                    <a:pt x="1424" y="1042"/>
                  </a:lnTo>
                  <a:lnTo>
                    <a:pt x="1424" y="1057"/>
                  </a:lnTo>
                  <a:lnTo>
                    <a:pt x="1424" y="1081"/>
                  </a:lnTo>
                  <a:lnTo>
                    <a:pt x="1426" y="1110"/>
                  </a:lnTo>
                  <a:lnTo>
                    <a:pt x="1428" y="1137"/>
                  </a:lnTo>
                  <a:lnTo>
                    <a:pt x="1430" y="1161"/>
                  </a:lnTo>
                  <a:lnTo>
                    <a:pt x="1434" y="1175"/>
                  </a:lnTo>
                  <a:lnTo>
                    <a:pt x="1442" y="1186"/>
                  </a:lnTo>
                  <a:lnTo>
                    <a:pt x="1454" y="1200"/>
                  </a:lnTo>
                  <a:lnTo>
                    <a:pt x="1465" y="1212"/>
                  </a:lnTo>
                  <a:lnTo>
                    <a:pt x="1477" y="1225"/>
                  </a:lnTo>
                  <a:lnTo>
                    <a:pt x="1481" y="1235"/>
                  </a:lnTo>
                  <a:lnTo>
                    <a:pt x="1477" y="1247"/>
                  </a:lnTo>
                  <a:lnTo>
                    <a:pt x="1473" y="1259"/>
                  </a:lnTo>
                  <a:lnTo>
                    <a:pt x="1465" y="1269"/>
                  </a:lnTo>
                  <a:lnTo>
                    <a:pt x="1457" y="1272"/>
                  </a:lnTo>
                  <a:lnTo>
                    <a:pt x="1452" y="1272"/>
                  </a:lnTo>
                  <a:lnTo>
                    <a:pt x="1446" y="1270"/>
                  </a:lnTo>
                  <a:lnTo>
                    <a:pt x="1440" y="1270"/>
                  </a:lnTo>
                  <a:lnTo>
                    <a:pt x="1432" y="1270"/>
                  </a:lnTo>
                  <a:lnTo>
                    <a:pt x="1424" y="1272"/>
                  </a:lnTo>
                  <a:lnTo>
                    <a:pt x="1416" y="1274"/>
                  </a:lnTo>
                  <a:lnTo>
                    <a:pt x="1410" y="1274"/>
                  </a:lnTo>
                  <a:lnTo>
                    <a:pt x="1409" y="1274"/>
                  </a:lnTo>
                  <a:lnTo>
                    <a:pt x="1407" y="1272"/>
                  </a:lnTo>
                  <a:lnTo>
                    <a:pt x="1405" y="1269"/>
                  </a:lnTo>
                  <a:lnTo>
                    <a:pt x="1403" y="1265"/>
                  </a:lnTo>
                  <a:lnTo>
                    <a:pt x="1399" y="1259"/>
                  </a:lnTo>
                  <a:lnTo>
                    <a:pt x="1395" y="1255"/>
                  </a:lnTo>
                  <a:lnTo>
                    <a:pt x="1389" y="1251"/>
                  </a:lnTo>
                  <a:lnTo>
                    <a:pt x="1385" y="1251"/>
                  </a:lnTo>
                  <a:lnTo>
                    <a:pt x="1379" y="1251"/>
                  </a:lnTo>
                  <a:lnTo>
                    <a:pt x="1377" y="1253"/>
                  </a:lnTo>
                  <a:lnTo>
                    <a:pt x="1367" y="1249"/>
                  </a:lnTo>
                  <a:lnTo>
                    <a:pt x="1358" y="1243"/>
                  </a:lnTo>
                  <a:lnTo>
                    <a:pt x="1352" y="1233"/>
                  </a:lnTo>
                  <a:lnTo>
                    <a:pt x="1350" y="1220"/>
                  </a:lnTo>
                  <a:lnTo>
                    <a:pt x="1354" y="1206"/>
                  </a:lnTo>
                  <a:lnTo>
                    <a:pt x="1362" y="1192"/>
                  </a:lnTo>
                  <a:lnTo>
                    <a:pt x="1369" y="1177"/>
                  </a:lnTo>
                  <a:lnTo>
                    <a:pt x="1375" y="1161"/>
                  </a:lnTo>
                  <a:lnTo>
                    <a:pt x="1377" y="1145"/>
                  </a:lnTo>
                  <a:lnTo>
                    <a:pt x="1377" y="1135"/>
                  </a:lnTo>
                  <a:lnTo>
                    <a:pt x="1373" y="1132"/>
                  </a:lnTo>
                  <a:lnTo>
                    <a:pt x="1369" y="1132"/>
                  </a:lnTo>
                  <a:lnTo>
                    <a:pt x="1365" y="1135"/>
                  </a:lnTo>
                  <a:lnTo>
                    <a:pt x="1352" y="1141"/>
                  </a:lnTo>
                  <a:lnTo>
                    <a:pt x="1332" y="1145"/>
                  </a:lnTo>
                  <a:lnTo>
                    <a:pt x="1315" y="1145"/>
                  </a:lnTo>
                  <a:lnTo>
                    <a:pt x="1299" y="1145"/>
                  </a:lnTo>
                  <a:lnTo>
                    <a:pt x="1293" y="1145"/>
                  </a:lnTo>
                  <a:lnTo>
                    <a:pt x="1287" y="1145"/>
                  </a:lnTo>
                  <a:lnTo>
                    <a:pt x="1283" y="1145"/>
                  </a:lnTo>
                  <a:lnTo>
                    <a:pt x="1279" y="1145"/>
                  </a:lnTo>
                  <a:lnTo>
                    <a:pt x="1277" y="1147"/>
                  </a:lnTo>
                  <a:lnTo>
                    <a:pt x="1277" y="1147"/>
                  </a:lnTo>
                  <a:lnTo>
                    <a:pt x="1277" y="1155"/>
                  </a:lnTo>
                  <a:lnTo>
                    <a:pt x="1275" y="1167"/>
                  </a:lnTo>
                  <a:lnTo>
                    <a:pt x="1270" y="1179"/>
                  </a:lnTo>
                  <a:lnTo>
                    <a:pt x="1262" y="1188"/>
                  </a:lnTo>
                  <a:lnTo>
                    <a:pt x="1254" y="1194"/>
                  </a:lnTo>
                  <a:lnTo>
                    <a:pt x="1246" y="1200"/>
                  </a:lnTo>
                  <a:lnTo>
                    <a:pt x="1240" y="1214"/>
                  </a:lnTo>
                  <a:lnTo>
                    <a:pt x="1236" y="1227"/>
                  </a:lnTo>
                  <a:lnTo>
                    <a:pt x="1238" y="1241"/>
                  </a:lnTo>
                  <a:lnTo>
                    <a:pt x="1244" y="1249"/>
                  </a:lnTo>
                  <a:lnTo>
                    <a:pt x="1252" y="1259"/>
                  </a:lnTo>
                  <a:lnTo>
                    <a:pt x="1258" y="1270"/>
                  </a:lnTo>
                  <a:lnTo>
                    <a:pt x="1264" y="1286"/>
                  </a:lnTo>
                  <a:lnTo>
                    <a:pt x="1264" y="1298"/>
                  </a:lnTo>
                  <a:lnTo>
                    <a:pt x="1256" y="1310"/>
                  </a:lnTo>
                  <a:lnTo>
                    <a:pt x="1244" y="1315"/>
                  </a:lnTo>
                  <a:lnTo>
                    <a:pt x="1228" y="1325"/>
                  </a:lnTo>
                  <a:lnTo>
                    <a:pt x="1213" y="1333"/>
                  </a:lnTo>
                  <a:lnTo>
                    <a:pt x="1201" y="1339"/>
                  </a:lnTo>
                  <a:lnTo>
                    <a:pt x="1193" y="1343"/>
                  </a:lnTo>
                  <a:lnTo>
                    <a:pt x="1195" y="1339"/>
                  </a:lnTo>
                  <a:lnTo>
                    <a:pt x="1187" y="1331"/>
                  </a:lnTo>
                  <a:lnTo>
                    <a:pt x="1176" y="1323"/>
                  </a:lnTo>
                  <a:lnTo>
                    <a:pt x="1160" y="1321"/>
                  </a:lnTo>
                  <a:lnTo>
                    <a:pt x="1154" y="1321"/>
                  </a:lnTo>
                  <a:lnTo>
                    <a:pt x="1148" y="1323"/>
                  </a:lnTo>
                  <a:lnTo>
                    <a:pt x="1135" y="1329"/>
                  </a:lnTo>
                  <a:lnTo>
                    <a:pt x="1119" y="1339"/>
                  </a:lnTo>
                  <a:lnTo>
                    <a:pt x="1103" y="1349"/>
                  </a:lnTo>
                  <a:lnTo>
                    <a:pt x="1090" y="1360"/>
                  </a:lnTo>
                  <a:lnTo>
                    <a:pt x="1080" y="1372"/>
                  </a:lnTo>
                  <a:lnTo>
                    <a:pt x="1072" y="1382"/>
                  </a:lnTo>
                  <a:lnTo>
                    <a:pt x="1072" y="1388"/>
                  </a:lnTo>
                  <a:lnTo>
                    <a:pt x="1074" y="1396"/>
                  </a:lnTo>
                  <a:lnTo>
                    <a:pt x="1070" y="1411"/>
                  </a:lnTo>
                  <a:lnTo>
                    <a:pt x="1064" y="1427"/>
                  </a:lnTo>
                  <a:lnTo>
                    <a:pt x="1056" y="1443"/>
                  </a:lnTo>
                  <a:lnTo>
                    <a:pt x="1046" y="1451"/>
                  </a:lnTo>
                  <a:lnTo>
                    <a:pt x="1033" y="1456"/>
                  </a:lnTo>
                  <a:lnTo>
                    <a:pt x="1017" y="1466"/>
                  </a:lnTo>
                  <a:lnTo>
                    <a:pt x="1000" y="1478"/>
                  </a:lnTo>
                  <a:lnTo>
                    <a:pt x="980" y="1490"/>
                  </a:lnTo>
                  <a:lnTo>
                    <a:pt x="966" y="1501"/>
                  </a:lnTo>
                  <a:lnTo>
                    <a:pt x="956" y="1509"/>
                  </a:lnTo>
                  <a:lnTo>
                    <a:pt x="951" y="1523"/>
                  </a:lnTo>
                  <a:lnTo>
                    <a:pt x="949" y="1541"/>
                  </a:lnTo>
                  <a:lnTo>
                    <a:pt x="949" y="1562"/>
                  </a:lnTo>
                  <a:lnTo>
                    <a:pt x="949" y="1584"/>
                  </a:lnTo>
                  <a:lnTo>
                    <a:pt x="947" y="1599"/>
                  </a:lnTo>
                  <a:lnTo>
                    <a:pt x="945" y="1607"/>
                  </a:lnTo>
                  <a:lnTo>
                    <a:pt x="937" y="1609"/>
                  </a:lnTo>
                  <a:lnTo>
                    <a:pt x="925" y="1615"/>
                  </a:lnTo>
                  <a:lnTo>
                    <a:pt x="915" y="1621"/>
                  </a:lnTo>
                  <a:lnTo>
                    <a:pt x="913" y="1627"/>
                  </a:lnTo>
                  <a:lnTo>
                    <a:pt x="911" y="1634"/>
                  </a:lnTo>
                  <a:lnTo>
                    <a:pt x="904" y="1646"/>
                  </a:lnTo>
                  <a:lnTo>
                    <a:pt x="894" y="1662"/>
                  </a:lnTo>
                  <a:lnTo>
                    <a:pt x="882" y="1679"/>
                  </a:lnTo>
                  <a:lnTo>
                    <a:pt x="866" y="1693"/>
                  </a:lnTo>
                  <a:lnTo>
                    <a:pt x="851" y="1703"/>
                  </a:lnTo>
                  <a:lnTo>
                    <a:pt x="837" y="1715"/>
                  </a:lnTo>
                  <a:lnTo>
                    <a:pt x="823" y="1732"/>
                  </a:lnTo>
                  <a:lnTo>
                    <a:pt x="810" y="1754"/>
                  </a:lnTo>
                  <a:lnTo>
                    <a:pt x="800" y="1777"/>
                  </a:lnTo>
                  <a:lnTo>
                    <a:pt x="792" y="1799"/>
                  </a:lnTo>
                  <a:lnTo>
                    <a:pt x="786" y="1815"/>
                  </a:lnTo>
                  <a:lnTo>
                    <a:pt x="786" y="1824"/>
                  </a:lnTo>
                  <a:lnTo>
                    <a:pt x="792" y="1836"/>
                  </a:lnTo>
                  <a:lnTo>
                    <a:pt x="796" y="1854"/>
                  </a:lnTo>
                  <a:lnTo>
                    <a:pt x="802" y="1871"/>
                  </a:lnTo>
                  <a:lnTo>
                    <a:pt x="802" y="1885"/>
                  </a:lnTo>
                  <a:lnTo>
                    <a:pt x="798" y="1897"/>
                  </a:lnTo>
                  <a:lnTo>
                    <a:pt x="796" y="1914"/>
                  </a:lnTo>
                  <a:lnTo>
                    <a:pt x="790" y="1932"/>
                  </a:lnTo>
                  <a:lnTo>
                    <a:pt x="784" y="1946"/>
                  </a:lnTo>
                  <a:lnTo>
                    <a:pt x="774" y="1951"/>
                  </a:lnTo>
                  <a:lnTo>
                    <a:pt x="771" y="1950"/>
                  </a:lnTo>
                  <a:lnTo>
                    <a:pt x="759" y="1940"/>
                  </a:lnTo>
                  <a:lnTo>
                    <a:pt x="747" y="1922"/>
                  </a:lnTo>
                  <a:lnTo>
                    <a:pt x="735" y="1903"/>
                  </a:lnTo>
                  <a:lnTo>
                    <a:pt x="722" y="1881"/>
                  </a:lnTo>
                  <a:lnTo>
                    <a:pt x="712" y="1863"/>
                  </a:lnTo>
                  <a:lnTo>
                    <a:pt x="700" y="1856"/>
                  </a:lnTo>
                  <a:lnTo>
                    <a:pt x="684" y="1850"/>
                  </a:lnTo>
                  <a:lnTo>
                    <a:pt x="665" y="1848"/>
                  </a:lnTo>
                  <a:lnTo>
                    <a:pt x="641" y="1846"/>
                  </a:lnTo>
                  <a:lnTo>
                    <a:pt x="624" y="1844"/>
                  </a:lnTo>
                  <a:lnTo>
                    <a:pt x="616" y="1844"/>
                  </a:lnTo>
                  <a:lnTo>
                    <a:pt x="612" y="1846"/>
                  </a:lnTo>
                  <a:lnTo>
                    <a:pt x="610" y="1846"/>
                  </a:lnTo>
                  <a:lnTo>
                    <a:pt x="608" y="1850"/>
                  </a:lnTo>
                  <a:lnTo>
                    <a:pt x="602" y="1852"/>
                  </a:lnTo>
                  <a:lnTo>
                    <a:pt x="596" y="1854"/>
                  </a:lnTo>
                  <a:lnTo>
                    <a:pt x="589" y="1856"/>
                  </a:lnTo>
                  <a:lnTo>
                    <a:pt x="581" y="1854"/>
                  </a:lnTo>
                  <a:lnTo>
                    <a:pt x="573" y="1852"/>
                  </a:lnTo>
                  <a:lnTo>
                    <a:pt x="563" y="1848"/>
                  </a:lnTo>
                  <a:lnTo>
                    <a:pt x="547" y="1846"/>
                  </a:lnTo>
                  <a:lnTo>
                    <a:pt x="530" y="1846"/>
                  </a:lnTo>
                  <a:lnTo>
                    <a:pt x="506" y="1846"/>
                  </a:lnTo>
                  <a:lnTo>
                    <a:pt x="485" y="1848"/>
                  </a:lnTo>
                  <a:lnTo>
                    <a:pt x="469" y="1850"/>
                  </a:lnTo>
                  <a:lnTo>
                    <a:pt x="457" y="1854"/>
                  </a:lnTo>
                  <a:lnTo>
                    <a:pt x="448" y="1861"/>
                  </a:lnTo>
                  <a:lnTo>
                    <a:pt x="436" y="1877"/>
                  </a:lnTo>
                  <a:lnTo>
                    <a:pt x="420" y="1899"/>
                  </a:lnTo>
                  <a:lnTo>
                    <a:pt x="405" y="1926"/>
                  </a:lnTo>
                  <a:lnTo>
                    <a:pt x="389" y="1955"/>
                  </a:lnTo>
                  <a:lnTo>
                    <a:pt x="375" y="1987"/>
                  </a:lnTo>
                  <a:lnTo>
                    <a:pt x="367" y="2020"/>
                  </a:lnTo>
                  <a:lnTo>
                    <a:pt x="367" y="2043"/>
                  </a:lnTo>
                  <a:lnTo>
                    <a:pt x="373" y="2063"/>
                  </a:lnTo>
                  <a:lnTo>
                    <a:pt x="387" y="2081"/>
                  </a:lnTo>
                  <a:lnTo>
                    <a:pt x="405" y="2096"/>
                  </a:lnTo>
                  <a:lnTo>
                    <a:pt x="424" y="2108"/>
                  </a:lnTo>
                  <a:lnTo>
                    <a:pt x="444" y="2116"/>
                  </a:lnTo>
                  <a:lnTo>
                    <a:pt x="461" y="2122"/>
                  </a:lnTo>
                  <a:lnTo>
                    <a:pt x="475" y="2124"/>
                  </a:lnTo>
                  <a:lnTo>
                    <a:pt x="481" y="2124"/>
                  </a:lnTo>
                  <a:lnTo>
                    <a:pt x="483" y="2122"/>
                  </a:lnTo>
                  <a:lnTo>
                    <a:pt x="485" y="2120"/>
                  </a:lnTo>
                  <a:lnTo>
                    <a:pt x="493" y="2108"/>
                  </a:lnTo>
                  <a:lnTo>
                    <a:pt x="502" y="2094"/>
                  </a:lnTo>
                  <a:lnTo>
                    <a:pt x="516" y="2081"/>
                  </a:lnTo>
                  <a:lnTo>
                    <a:pt x="530" y="2071"/>
                  </a:lnTo>
                  <a:lnTo>
                    <a:pt x="540" y="2069"/>
                  </a:lnTo>
                  <a:lnTo>
                    <a:pt x="542" y="2069"/>
                  </a:lnTo>
                  <a:lnTo>
                    <a:pt x="551" y="2071"/>
                  </a:lnTo>
                  <a:lnTo>
                    <a:pt x="565" y="2075"/>
                  </a:lnTo>
                  <a:lnTo>
                    <a:pt x="581" y="2081"/>
                  </a:lnTo>
                  <a:lnTo>
                    <a:pt x="594" y="2088"/>
                  </a:lnTo>
                  <a:lnTo>
                    <a:pt x="604" y="2100"/>
                  </a:lnTo>
                  <a:lnTo>
                    <a:pt x="606" y="2112"/>
                  </a:lnTo>
                  <a:lnTo>
                    <a:pt x="604" y="2128"/>
                  </a:lnTo>
                  <a:lnTo>
                    <a:pt x="604" y="2147"/>
                  </a:lnTo>
                  <a:lnTo>
                    <a:pt x="608" y="2169"/>
                  </a:lnTo>
                  <a:lnTo>
                    <a:pt x="616" y="2188"/>
                  </a:lnTo>
                  <a:lnTo>
                    <a:pt x="624" y="2202"/>
                  </a:lnTo>
                  <a:lnTo>
                    <a:pt x="637" y="2208"/>
                  </a:lnTo>
                  <a:lnTo>
                    <a:pt x="651" y="2214"/>
                  </a:lnTo>
                  <a:lnTo>
                    <a:pt x="665" y="2227"/>
                  </a:lnTo>
                  <a:lnTo>
                    <a:pt x="679" y="2247"/>
                  </a:lnTo>
                  <a:lnTo>
                    <a:pt x="688" y="2269"/>
                  </a:lnTo>
                  <a:lnTo>
                    <a:pt x="694" y="2290"/>
                  </a:lnTo>
                  <a:lnTo>
                    <a:pt x="694" y="2310"/>
                  </a:lnTo>
                  <a:lnTo>
                    <a:pt x="694" y="2327"/>
                  </a:lnTo>
                  <a:lnTo>
                    <a:pt x="698" y="2349"/>
                  </a:lnTo>
                  <a:lnTo>
                    <a:pt x="704" y="2370"/>
                  </a:lnTo>
                  <a:lnTo>
                    <a:pt x="712" y="2388"/>
                  </a:lnTo>
                  <a:lnTo>
                    <a:pt x="720" y="2402"/>
                  </a:lnTo>
                  <a:lnTo>
                    <a:pt x="728" y="2406"/>
                  </a:lnTo>
                  <a:lnTo>
                    <a:pt x="729" y="2406"/>
                  </a:lnTo>
                  <a:lnTo>
                    <a:pt x="741" y="2400"/>
                  </a:lnTo>
                  <a:lnTo>
                    <a:pt x="757" y="2394"/>
                  </a:lnTo>
                  <a:lnTo>
                    <a:pt x="776" y="2388"/>
                  </a:lnTo>
                  <a:lnTo>
                    <a:pt x="792" y="2386"/>
                  </a:lnTo>
                  <a:lnTo>
                    <a:pt x="796" y="2388"/>
                  </a:lnTo>
                  <a:lnTo>
                    <a:pt x="798" y="2388"/>
                  </a:lnTo>
                  <a:lnTo>
                    <a:pt x="810" y="2396"/>
                  </a:lnTo>
                  <a:lnTo>
                    <a:pt x="823" y="2406"/>
                  </a:lnTo>
                  <a:lnTo>
                    <a:pt x="839" y="2411"/>
                  </a:lnTo>
                  <a:lnTo>
                    <a:pt x="845" y="2409"/>
                  </a:lnTo>
                  <a:lnTo>
                    <a:pt x="851" y="2407"/>
                  </a:lnTo>
                  <a:lnTo>
                    <a:pt x="861" y="2396"/>
                  </a:lnTo>
                  <a:lnTo>
                    <a:pt x="872" y="2380"/>
                  </a:lnTo>
                  <a:lnTo>
                    <a:pt x="886" y="2364"/>
                  </a:lnTo>
                  <a:lnTo>
                    <a:pt x="900" y="2347"/>
                  </a:lnTo>
                  <a:lnTo>
                    <a:pt x="911" y="2335"/>
                  </a:lnTo>
                  <a:lnTo>
                    <a:pt x="919" y="2329"/>
                  </a:lnTo>
                  <a:lnTo>
                    <a:pt x="929" y="2325"/>
                  </a:lnTo>
                  <a:lnTo>
                    <a:pt x="941" y="2319"/>
                  </a:lnTo>
                  <a:lnTo>
                    <a:pt x="953" y="2317"/>
                  </a:lnTo>
                  <a:lnTo>
                    <a:pt x="958" y="2317"/>
                  </a:lnTo>
                  <a:lnTo>
                    <a:pt x="962" y="2321"/>
                  </a:lnTo>
                  <a:lnTo>
                    <a:pt x="966" y="2325"/>
                  </a:lnTo>
                  <a:lnTo>
                    <a:pt x="974" y="2329"/>
                  </a:lnTo>
                  <a:lnTo>
                    <a:pt x="982" y="2331"/>
                  </a:lnTo>
                  <a:lnTo>
                    <a:pt x="990" y="2331"/>
                  </a:lnTo>
                  <a:lnTo>
                    <a:pt x="994" y="2331"/>
                  </a:lnTo>
                  <a:lnTo>
                    <a:pt x="998" y="2329"/>
                  </a:lnTo>
                  <a:lnTo>
                    <a:pt x="1001" y="2327"/>
                  </a:lnTo>
                  <a:lnTo>
                    <a:pt x="1001" y="2325"/>
                  </a:lnTo>
                  <a:lnTo>
                    <a:pt x="1003" y="2323"/>
                  </a:lnTo>
                  <a:lnTo>
                    <a:pt x="1005" y="2321"/>
                  </a:lnTo>
                  <a:lnTo>
                    <a:pt x="1009" y="2321"/>
                  </a:lnTo>
                  <a:lnTo>
                    <a:pt x="1015" y="2319"/>
                  </a:lnTo>
                  <a:lnTo>
                    <a:pt x="1033" y="2323"/>
                  </a:lnTo>
                  <a:lnTo>
                    <a:pt x="1052" y="2329"/>
                  </a:lnTo>
                  <a:lnTo>
                    <a:pt x="1068" y="2337"/>
                  </a:lnTo>
                  <a:lnTo>
                    <a:pt x="1078" y="2347"/>
                  </a:lnTo>
                  <a:lnTo>
                    <a:pt x="1090" y="2362"/>
                  </a:lnTo>
                  <a:lnTo>
                    <a:pt x="1101" y="2376"/>
                  </a:lnTo>
                  <a:lnTo>
                    <a:pt x="1111" y="2388"/>
                  </a:lnTo>
                  <a:lnTo>
                    <a:pt x="1117" y="2392"/>
                  </a:lnTo>
                  <a:lnTo>
                    <a:pt x="1119" y="2392"/>
                  </a:lnTo>
                  <a:lnTo>
                    <a:pt x="1121" y="2390"/>
                  </a:lnTo>
                  <a:lnTo>
                    <a:pt x="1125" y="2390"/>
                  </a:lnTo>
                  <a:lnTo>
                    <a:pt x="1129" y="2390"/>
                  </a:lnTo>
                  <a:lnTo>
                    <a:pt x="1146" y="2390"/>
                  </a:lnTo>
                  <a:lnTo>
                    <a:pt x="1166" y="2396"/>
                  </a:lnTo>
                  <a:lnTo>
                    <a:pt x="1183" y="2404"/>
                  </a:lnTo>
                  <a:lnTo>
                    <a:pt x="1197" y="2411"/>
                  </a:lnTo>
                  <a:lnTo>
                    <a:pt x="1215" y="2421"/>
                  </a:lnTo>
                  <a:lnTo>
                    <a:pt x="1236" y="2433"/>
                  </a:lnTo>
                  <a:lnTo>
                    <a:pt x="1256" y="2447"/>
                  </a:lnTo>
                  <a:lnTo>
                    <a:pt x="1273" y="2460"/>
                  </a:lnTo>
                  <a:lnTo>
                    <a:pt x="1287" y="2472"/>
                  </a:lnTo>
                  <a:lnTo>
                    <a:pt x="1295" y="2482"/>
                  </a:lnTo>
                  <a:lnTo>
                    <a:pt x="1303" y="2494"/>
                  </a:lnTo>
                  <a:lnTo>
                    <a:pt x="1315" y="2507"/>
                  </a:lnTo>
                  <a:lnTo>
                    <a:pt x="1334" y="2525"/>
                  </a:lnTo>
                  <a:lnTo>
                    <a:pt x="1354" y="2541"/>
                  </a:lnTo>
                  <a:lnTo>
                    <a:pt x="1375" y="2558"/>
                  </a:lnTo>
                  <a:lnTo>
                    <a:pt x="1397" y="2574"/>
                  </a:lnTo>
                  <a:lnTo>
                    <a:pt x="1416" y="2586"/>
                  </a:lnTo>
                  <a:lnTo>
                    <a:pt x="1434" y="2603"/>
                  </a:lnTo>
                  <a:lnTo>
                    <a:pt x="1450" y="2623"/>
                  </a:lnTo>
                  <a:lnTo>
                    <a:pt x="1459" y="2646"/>
                  </a:lnTo>
                  <a:lnTo>
                    <a:pt x="1467" y="2668"/>
                  </a:lnTo>
                  <a:lnTo>
                    <a:pt x="1473" y="2685"/>
                  </a:lnTo>
                  <a:lnTo>
                    <a:pt x="1479" y="2693"/>
                  </a:lnTo>
                  <a:lnTo>
                    <a:pt x="1489" y="2697"/>
                  </a:lnTo>
                  <a:lnTo>
                    <a:pt x="1506" y="2701"/>
                  </a:lnTo>
                  <a:lnTo>
                    <a:pt x="1526" y="2707"/>
                  </a:lnTo>
                  <a:lnTo>
                    <a:pt x="1544" y="2711"/>
                  </a:lnTo>
                  <a:lnTo>
                    <a:pt x="1559" y="2715"/>
                  </a:lnTo>
                  <a:lnTo>
                    <a:pt x="1571" y="2721"/>
                  </a:lnTo>
                  <a:lnTo>
                    <a:pt x="1585" y="2728"/>
                  </a:lnTo>
                  <a:lnTo>
                    <a:pt x="1600" y="2738"/>
                  </a:lnTo>
                  <a:lnTo>
                    <a:pt x="1616" y="2748"/>
                  </a:lnTo>
                  <a:lnTo>
                    <a:pt x="1628" y="2754"/>
                  </a:lnTo>
                  <a:lnTo>
                    <a:pt x="1637" y="2758"/>
                  </a:lnTo>
                  <a:lnTo>
                    <a:pt x="1649" y="2758"/>
                  </a:lnTo>
                  <a:lnTo>
                    <a:pt x="1667" y="2760"/>
                  </a:lnTo>
                  <a:lnTo>
                    <a:pt x="1686" y="2764"/>
                  </a:lnTo>
                  <a:lnTo>
                    <a:pt x="1706" y="2768"/>
                  </a:lnTo>
                  <a:lnTo>
                    <a:pt x="1722" y="2771"/>
                  </a:lnTo>
                  <a:lnTo>
                    <a:pt x="1733" y="2777"/>
                  </a:lnTo>
                  <a:lnTo>
                    <a:pt x="1749" y="2787"/>
                  </a:lnTo>
                  <a:lnTo>
                    <a:pt x="1763" y="2797"/>
                  </a:lnTo>
                  <a:lnTo>
                    <a:pt x="1776" y="2805"/>
                  </a:lnTo>
                  <a:lnTo>
                    <a:pt x="1786" y="2809"/>
                  </a:lnTo>
                  <a:lnTo>
                    <a:pt x="1788" y="2809"/>
                  </a:lnTo>
                  <a:lnTo>
                    <a:pt x="1790" y="2807"/>
                  </a:lnTo>
                  <a:lnTo>
                    <a:pt x="1792" y="2807"/>
                  </a:lnTo>
                  <a:lnTo>
                    <a:pt x="1794" y="2805"/>
                  </a:lnTo>
                  <a:lnTo>
                    <a:pt x="1802" y="2809"/>
                  </a:lnTo>
                  <a:lnTo>
                    <a:pt x="1814" y="2820"/>
                  </a:lnTo>
                  <a:lnTo>
                    <a:pt x="1825" y="2834"/>
                  </a:lnTo>
                  <a:lnTo>
                    <a:pt x="1837" y="2852"/>
                  </a:lnTo>
                  <a:lnTo>
                    <a:pt x="1845" y="2869"/>
                  </a:lnTo>
                  <a:lnTo>
                    <a:pt x="1845" y="2869"/>
                  </a:lnTo>
                  <a:lnTo>
                    <a:pt x="1845" y="2873"/>
                  </a:lnTo>
                  <a:lnTo>
                    <a:pt x="1845" y="2885"/>
                  </a:lnTo>
                  <a:lnTo>
                    <a:pt x="1845" y="2908"/>
                  </a:lnTo>
                  <a:lnTo>
                    <a:pt x="1845" y="2918"/>
                  </a:lnTo>
                  <a:lnTo>
                    <a:pt x="1845" y="2926"/>
                  </a:lnTo>
                  <a:lnTo>
                    <a:pt x="1845" y="2930"/>
                  </a:lnTo>
                  <a:lnTo>
                    <a:pt x="1845" y="2932"/>
                  </a:lnTo>
                  <a:lnTo>
                    <a:pt x="1845" y="2934"/>
                  </a:lnTo>
                  <a:lnTo>
                    <a:pt x="1845" y="2934"/>
                  </a:lnTo>
                  <a:lnTo>
                    <a:pt x="1845" y="2934"/>
                  </a:lnTo>
                  <a:lnTo>
                    <a:pt x="1839" y="2957"/>
                  </a:lnTo>
                  <a:lnTo>
                    <a:pt x="1835" y="2977"/>
                  </a:lnTo>
                  <a:lnTo>
                    <a:pt x="1833" y="2993"/>
                  </a:lnTo>
                  <a:lnTo>
                    <a:pt x="1829" y="3000"/>
                  </a:lnTo>
                  <a:lnTo>
                    <a:pt x="1823" y="3012"/>
                  </a:lnTo>
                  <a:lnTo>
                    <a:pt x="1814" y="3026"/>
                  </a:lnTo>
                  <a:lnTo>
                    <a:pt x="1804" y="3040"/>
                  </a:lnTo>
                  <a:lnTo>
                    <a:pt x="1794" y="3051"/>
                  </a:lnTo>
                  <a:lnTo>
                    <a:pt x="1786" y="3059"/>
                  </a:lnTo>
                  <a:lnTo>
                    <a:pt x="1780" y="3069"/>
                  </a:lnTo>
                  <a:lnTo>
                    <a:pt x="1773" y="3085"/>
                  </a:lnTo>
                  <a:lnTo>
                    <a:pt x="1767" y="3100"/>
                  </a:lnTo>
                  <a:lnTo>
                    <a:pt x="1761" y="3114"/>
                  </a:lnTo>
                  <a:lnTo>
                    <a:pt x="1757" y="3122"/>
                  </a:lnTo>
                  <a:lnTo>
                    <a:pt x="1755" y="3124"/>
                  </a:lnTo>
                  <a:lnTo>
                    <a:pt x="1751" y="3126"/>
                  </a:lnTo>
                  <a:lnTo>
                    <a:pt x="1745" y="3130"/>
                  </a:lnTo>
                  <a:lnTo>
                    <a:pt x="1741" y="3133"/>
                  </a:lnTo>
                  <a:lnTo>
                    <a:pt x="1737" y="3137"/>
                  </a:lnTo>
                  <a:lnTo>
                    <a:pt x="1733" y="3143"/>
                  </a:lnTo>
                  <a:lnTo>
                    <a:pt x="1731" y="3149"/>
                  </a:lnTo>
                  <a:lnTo>
                    <a:pt x="1729" y="3159"/>
                  </a:lnTo>
                  <a:lnTo>
                    <a:pt x="1724" y="3179"/>
                  </a:lnTo>
                  <a:lnTo>
                    <a:pt x="1716" y="3200"/>
                  </a:lnTo>
                  <a:lnTo>
                    <a:pt x="1710" y="3224"/>
                  </a:lnTo>
                  <a:lnTo>
                    <a:pt x="1706" y="3247"/>
                  </a:lnTo>
                  <a:lnTo>
                    <a:pt x="1704" y="3267"/>
                  </a:lnTo>
                  <a:lnTo>
                    <a:pt x="1700" y="3292"/>
                  </a:lnTo>
                  <a:lnTo>
                    <a:pt x="1694" y="3319"/>
                  </a:lnTo>
                  <a:lnTo>
                    <a:pt x="1688" y="3347"/>
                  </a:lnTo>
                  <a:lnTo>
                    <a:pt x="1682" y="3370"/>
                  </a:lnTo>
                  <a:lnTo>
                    <a:pt x="1679" y="3386"/>
                  </a:lnTo>
                  <a:lnTo>
                    <a:pt x="1673" y="3394"/>
                  </a:lnTo>
                  <a:lnTo>
                    <a:pt x="1663" y="3398"/>
                  </a:lnTo>
                  <a:lnTo>
                    <a:pt x="1647" y="3406"/>
                  </a:lnTo>
                  <a:lnTo>
                    <a:pt x="1630" y="3415"/>
                  </a:lnTo>
                  <a:lnTo>
                    <a:pt x="1610" y="3423"/>
                  </a:lnTo>
                  <a:lnTo>
                    <a:pt x="1596" y="3433"/>
                  </a:lnTo>
                  <a:lnTo>
                    <a:pt x="1587" y="3441"/>
                  </a:lnTo>
                  <a:lnTo>
                    <a:pt x="1581" y="3451"/>
                  </a:lnTo>
                  <a:lnTo>
                    <a:pt x="1571" y="3466"/>
                  </a:lnTo>
                  <a:lnTo>
                    <a:pt x="1563" y="3482"/>
                  </a:lnTo>
                  <a:lnTo>
                    <a:pt x="1555" y="3497"/>
                  </a:lnTo>
                  <a:lnTo>
                    <a:pt x="1553" y="3507"/>
                  </a:lnTo>
                  <a:lnTo>
                    <a:pt x="1551" y="3519"/>
                  </a:lnTo>
                  <a:lnTo>
                    <a:pt x="1546" y="3537"/>
                  </a:lnTo>
                  <a:lnTo>
                    <a:pt x="1540" y="3554"/>
                  </a:lnTo>
                  <a:lnTo>
                    <a:pt x="1532" y="3570"/>
                  </a:lnTo>
                  <a:lnTo>
                    <a:pt x="1520" y="3582"/>
                  </a:lnTo>
                  <a:lnTo>
                    <a:pt x="1512" y="3593"/>
                  </a:lnTo>
                  <a:lnTo>
                    <a:pt x="1504" y="3611"/>
                  </a:lnTo>
                  <a:lnTo>
                    <a:pt x="1495" y="3633"/>
                  </a:lnTo>
                  <a:lnTo>
                    <a:pt x="1487" y="3654"/>
                  </a:lnTo>
                  <a:lnTo>
                    <a:pt x="1481" y="3672"/>
                  </a:lnTo>
                  <a:lnTo>
                    <a:pt x="1475" y="3681"/>
                  </a:lnTo>
                  <a:lnTo>
                    <a:pt x="1469" y="3687"/>
                  </a:lnTo>
                  <a:lnTo>
                    <a:pt x="1461" y="3697"/>
                  </a:lnTo>
                  <a:lnTo>
                    <a:pt x="1454" y="3709"/>
                  </a:lnTo>
                  <a:lnTo>
                    <a:pt x="1448" y="3717"/>
                  </a:lnTo>
                  <a:lnTo>
                    <a:pt x="1442" y="3721"/>
                  </a:lnTo>
                  <a:lnTo>
                    <a:pt x="1434" y="3725"/>
                  </a:lnTo>
                  <a:lnTo>
                    <a:pt x="1420" y="3728"/>
                  </a:lnTo>
                  <a:lnTo>
                    <a:pt x="1405" y="3732"/>
                  </a:lnTo>
                  <a:lnTo>
                    <a:pt x="1395" y="3732"/>
                  </a:lnTo>
                  <a:lnTo>
                    <a:pt x="1383" y="3736"/>
                  </a:lnTo>
                  <a:lnTo>
                    <a:pt x="1371" y="3744"/>
                  </a:lnTo>
                  <a:lnTo>
                    <a:pt x="1364" y="3752"/>
                  </a:lnTo>
                  <a:lnTo>
                    <a:pt x="1365" y="3760"/>
                  </a:lnTo>
                  <a:lnTo>
                    <a:pt x="1367" y="3773"/>
                  </a:lnTo>
                  <a:lnTo>
                    <a:pt x="1365" y="3791"/>
                  </a:lnTo>
                  <a:lnTo>
                    <a:pt x="1362" y="3813"/>
                  </a:lnTo>
                  <a:lnTo>
                    <a:pt x="1358" y="3834"/>
                  </a:lnTo>
                  <a:lnTo>
                    <a:pt x="1350" y="3852"/>
                  </a:lnTo>
                  <a:lnTo>
                    <a:pt x="1342" y="3863"/>
                  </a:lnTo>
                  <a:lnTo>
                    <a:pt x="1330" y="3871"/>
                  </a:lnTo>
                  <a:lnTo>
                    <a:pt x="1313" y="3881"/>
                  </a:lnTo>
                  <a:lnTo>
                    <a:pt x="1293" y="3891"/>
                  </a:lnTo>
                  <a:lnTo>
                    <a:pt x="1275" y="3905"/>
                  </a:lnTo>
                  <a:lnTo>
                    <a:pt x="1260" y="3916"/>
                  </a:lnTo>
                  <a:lnTo>
                    <a:pt x="1254" y="3930"/>
                  </a:lnTo>
                  <a:lnTo>
                    <a:pt x="1248" y="3944"/>
                  </a:lnTo>
                  <a:lnTo>
                    <a:pt x="1234" y="3957"/>
                  </a:lnTo>
                  <a:lnTo>
                    <a:pt x="1219" y="3971"/>
                  </a:lnTo>
                  <a:lnTo>
                    <a:pt x="1205" y="3987"/>
                  </a:lnTo>
                  <a:lnTo>
                    <a:pt x="1195" y="4002"/>
                  </a:lnTo>
                  <a:lnTo>
                    <a:pt x="1193" y="4018"/>
                  </a:lnTo>
                  <a:lnTo>
                    <a:pt x="1195" y="4036"/>
                  </a:lnTo>
                  <a:lnTo>
                    <a:pt x="1195" y="4059"/>
                  </a:lnTo>
                  <a:lnTo>
                    <a:pt x="1195" y="4081"/>
                  </a:lnTo>
                  <a:lnTo>
                    <a:pt x="1193" y="4100"/>
                  </a:lnTo>
                  <a:lnTo>
                    <a:pt x="1195" y="4116"/>
                  </a:lnTo>
                  <a:lnTo>
                    <a:pt x="1197" y="4124"/>
                  </a:lnTo>
                  <a:lnTo>
                    <a:pt x="1203" y="4134"/>
                  </a:lnTo>
                  <a:lnTo>
                    <a:pt x="1205" y="4149"/>
                  </a:lnTo>
                  <a:lnTo>
                    <a:pt x="1205" y="4169"/>
                  </a:lnTo>
                  <a:lnTo>
                    <a:pt x="1205" y="4186"/>
                  </a:lnTo>
                  <a:lnTo>
                    <a:pt x="1203" y="4196"/>
                  </a:lnTo>
                  <a:lnTo>
                    <a:pt x="1197" y="4204"/>
                  </a:lnTo>
                  <a:lnTo>
                    <a:pt x="1185" y="4214"/>
                  </a:lnTo>
                  <a:lnTo>
                    <a:pt x="1174" y="4225"/>
                  </a:lnTo>
                  <a:lnTo>
                    <a:pt x="1162" y="4235"/>
                  </a:lnTo>
                  <a:lnTo>
                    <a:pt x="1152" y="4243"/>
                  </a:lnTo>
                  <a:lnTo>
                    <a:pt x="1148" y="4257"/>
                  </a:lnTo>
                  <a:lnTo>
                    <a:pt x="1148" y="4276"/>
                  </a:lnTo>
                  <a:lnTo>
                    <a:pt x="1150" y="4298"/>
                  </a:lnTo>
                  <a:lnTo>
                    <a:pt x="1152" y="4316"/>
                  </a:lnTo>
                  <a:lnTo>
                    <a:pt x="1158" y="4325"/>
                  </a:lnTo>
                  <a:lnTo>
                    <a:pt x="1164" y="4333"/>
                  </a:lnTo>
                  <a:lnTo>
                    <a:pt x="1170" y="4347"/>
                  </a:lnTo>
                  <a:lnTo>
                    <a:pt x="1176" y="4362"/>
                  </a:lnTo>
                  <a:lnTo>
                    <a:pt x="1182" y="4378"/>
                  </a:lnTo>
                  <a:lnTo>
                    <a:pt x="1185" y="4388"/>
                  </a:lnTo>
                  <a:lnTo>
                    <a:pt x="1193" y="4396"/>
                  </a:lnTo>
                  <a:lnTo>
                    <a:pt x="1199" y="4404"/>
                  </a:lnTo>
                  <a:lnTo>
                    <a:pt x="1203" y="4411"/>
                  </a:lnTo>
                  <a:lnTo>
                    <a:pt x="1201" y="4417"/>
                  </a:lnTo>
                  <a:lnTo>
                    <a:pt x="1193" y="4421"/>
                  </a:lnTo>
                  <a:lnTo>
                    <a:pt x="1176" y="4423"/>
                  </a:lnTo>
                  <a:lnTo>
                    <a:pt x="1154" y="4425"/>
                  </a:lnTo>
                  <a:lnTo>
                    <a:pt x="1131" y="4427"/>
                  </a:lnTo>
                  <a:lnTo>
                    <a:pt x="1121" y="4425"/>
                  </a:lnTo>
                  <a:lnTo>
                    <a:pt x="1113" y="4425"/>
                  </a:lnTo>
                  <a:lnTo>
                    <a:pt x="1107" y="4425"/>
                  </a:lnTo>
                  <a:lnTo>
                    <a:pt x="1103" y="4423"/>
                  </a:lnTo>
                  <a:lnTo>
                    <a:pt x="1095" y="4417"/>
                  </a:lnTo>
                  <a:lnTo>
                    <a:pt x="1084" y="4413"/>
                  </a:lnTo>
                  <a:lnTo>
                    <a:pt x="1074" y="4409"/>
                  </a:lnTo>
                  <a:lnTo>
                    <a:pt x="1064" y="4406"/>
                  </a:lnTo>
                  <a:lnTo>
                    <a:pt x="1060" y="4404"/>
                  </a:lnTo>
                  <a:lnTo>
                    <a:pt x="1060" y="4402"/>
                  </a:lnTo>
                  <a:lnTo>
                    <a:pt x="1058" y="4400"/>
                  </a:lnTo>
                  <a:lnTo>
                    <a:pt x="1056" y="4396"/>
                  </a:lnTo>
                  <a:lnTo>
                    <a:pt x="1054" y="4390"/>
                  </a:lnTo>
                  <a:lnTo>
                    <a:pt x="1050" y="4380"/>
                  </a:lnTo>
                  <a:lnTo>
                    <a:pt x="1045" y="4361"/>
                  </a:lnTo>
                  <a:lnTo>
                    <a:pt x="1041" y="4339"/>
                  </a:lnTo>
                  <a:lnTo>
                    <a:pt x="1035" y="4317"/>
                  </a:lnTo>
                  <a:lnTo>
                    <a:pt x="1027" y="4304"/>
                  </a:lnTo>
                  <a:lnTo>
                    <a:pt x="1017" y="4284"/>
                  </a:lnTo>
                  <a:lnTo>
                    <a:pt x="1007" y="4261"/>
                  </a:lnTo>
                  <a:lnTo>
                    <a:pt x="996" y="4239"/>
                  </a:lnTo>
                  <a:lnTo>
                    <a:pt x="988" y="4218"/>
                  </a:lnTo>
                  <a:lnTo>
                    <a:pt x="984" y="4202"/>
                  </a:lnTo>
                  <a:lnTo>
                    <a:pt x="982" y="4184"/>
                  </a:lnTo>
                  <a:lnTo>
                    <a:pt x="978" y="4163"/>
                  </a:lnTo>
                  <a:lnTo>
                    <a:pt x="976" y="4135"/>
                  </a:lnTo>
                  <a:lnTo>
                    <a:pt x="972" y="4106"/>
                  </a:lnTo>
                  <a:lnTo>
                    <a:pt x="968" y="4081"/>
                  </a:lnTo>
                  <a:lnTo>
                    <a:pt x="966" y="4059"/>
                  </a:lnTo>
                  <a:lnTo>
                    <a:pt x="964" y="4047"/>
                  </a:lnTo>
                  <a:lnTo>
                    <a:pt x="964" y="4036"/>
                  </a:lnTo>
                  <a:lnTo>
                    <a:pt x="964" y="4020"/>
                  </a:lnTo>
                  <a:lnTo>
                    <a:pt x="966" y="4004"/>
                  </a:lnTo>
                  <a:lnTo>
                    <a:pt x="966" y="3993"/>
                  </a:lnTo>
                  <a:lnTo>
                    <a:pt x="962" y="3987"/>
                  </a:lnTo>
                  <a:lnTo>
                    <a:pt x="960" y="3983"/>
                  </a:lnTo>
                  <a:lnTo>
                    <a:pt x="960" y="3975"/>
                  </a:lnTo>
                  <a:lnTo>
                    <a:pt x="966" y="3963"/>
                  </a:lnTo>
                  <a:lnTo>
                    <a:pt x="972" y="3952"/>
                  </a:lnTo>
                  <a:lnTo>
                    <a:pt x="980" y="3942"/>
                  </a:lnTo>
                  <a:lnTo>
                    <a:pt x="988" y="3936"/>
                  </a:lnTo>
                  <a:lnTo>
                    <a:pt x="996" y="3928"/>
                  </a:lnTo>
                  <a:lnTo>
                    <a:pt x="998" y="3914"/>
                  </a:lnTo>
                  <a:lnTo>
                    <a:pt x="1000" y="3899"/>
                  </a:lnTo>
                  <a:lnTo>
                    <a:pt x="998" y="3887"/>
                  </a:lnTo>
                  <a:lnTo>
                    <a:pt x="992" y="3881"/>
                  </a:lnTo>
                  <a:lnTo>
                    <a:pt x="992" y="3883"/>
                  </a:lnTo>
                  <a:lnTo>
                    <a:pt x="990" y="3883"/>
                  </a:lnTo>
                  <a:lnTo>
                    <a:pt x="984" y="3877"/>
                  </a:lnTo>
                  <a:lnTo>
                    <a:pt x="976" y="3863"/>
                  </a:lnTo>
                  <a:lnTo>
                    <a:pt x="970" y="3844"/>
                  </a:lnTo>
                  <a:lnTo>
                    <a:pt x="962" y="3818"/>
                  </a:lnTo>
                  <a:lnTo>
                    <a:pt x="958" y="3791"/>
                  </a:lnTo>
                  <a:lnTo>
                    <a:pt x="956" y="3766"/>
                  </a:lnTo>
                  <a:lnTo>
                    <a:pt x="958" y="3740"/>
                  </a:lnTo>
                  <a:lnTo>
                    <a:pt x="964" y="3711"/>
                  </a:lnTo>
                  <a:lnTo>
                    <a:pt x="974" y="3678"/>
                  </a:lnTo>
                  <a:lnTo>
                    <a:pt x="982" y="3646"/>
                  </a:lnTo>
                  <a:lnTo>
                    <a:pt x="990" y="3617"/>
                  </a:lnTo>
                  <a:lnTo>
                    <a:pt x="996" y="3591"/>
                  </a:lnTo>
                  <a:lnTo>
                    <a:pt x="996" y="3572"/>
                  </a:lnTo>
                  <a:lnTo>
                    <a:pt x="994" y="3554"/>
                  </a:lnTo>
                  <a:lnTo>
                    <a:pt x="994" y="3533"/>
                  </a:lnTo>
                  <a:lnTo>
                    <a:pt x="998" y="3509"/>
                  </a:lnTo>
                  <a:lnTo>
                    <a:pt x="1000" y="3488"/>
                  </a:lnTo>
                  <a:lnTo>
                    <a:pt x="1003" y="3466"/>
                  </a:lnTo>
                  <a:lnTo>
                    <a:pt x="1005" y="3452"/>
                  </a:lnTo>
                  <a:lnTo>
                    <a:pt x="1005" y="3443"/>
                  </a:lnTo>
                  <a:lnTo>
                    <a:pt x="1001" y="3433"/>
                  </a:lnTo>
                  <a:lnTo>
                    <a:pt x="998" y="3421"/>
                  </a:lnTo>
                  <a:lnTo>
                    <a:pt x="994" y="3407"/>
                  </a:lnTo>
                  <a:lnTo>
                    <a:pt x="994" y="3398"/>
                  </a:lnTo>
                  <a:lnTo>
                    <a:pt x="996" y="3384"/>
                  </a:lnTo>
                  <a:lnTo>
                    <a:pt x="998" y="3362"/>
                  </a:lnTo>
                  <a:lnTo>
                    <a:pt x="998" y="3337"/>
                  </a:lnTo>
                  <a:lnTo>
                    <a:pt x="994" y="3312"/>
                  </a:lnTo>
                  <a:lnTo>
                    <a:pt x="986" y="3294"/>
                  </a:lnTo>
                  <a:lnTo>
                    <a:pt x="976" y="3269"/>
                  </a:lnTo>
                  <a:lnTo>
                    <a:pt x="962" y="3241"/>
                  </a:lnTo>
                  <a:lnTo>
                    <a:pt x="947" y="3216"/>
                  </a:lnTo>
                  <a:lnTo>
                    <a:pt x="933" y="3194"/>
                  </a:lnTo>
                  <a:lnTo>
                    <a:pt x="921" y="3179"/>
                  </a:lnTo>
                  <a:lnTo>
                    <a:pt x="911" y="3169"/>
                  </a:lnTo>
                  <a:lnTo>
                    <a:pt x="900" y="3157"/>
                  </a:lnTo>
                  <a:lnTo>
                    <a:pt x="886" y="3143"/>
                  </a:lnTo>
                  <a:lnTo>
                    <a:pt x="872" y="3130"/>
                  </a:lnTo>
                  <a:lnTo>
                    <a:pt x="863" y="3116"/>
                  </a:lnTo>
                  <a:lnTo>
                    <a:pt x="857" y="3106"/>
                  </a:lnTo>
                  <a:lnTo>
                    <a:pt x="855" y="3100"/>
                  </a:lnTo>
                  <a:lnTo>
                    <a:pt x="855" y="3092"/>
                  </a:lnTo>
                  <a:lnTo>
                    <a:pt x="847" y="3079"/>
                  </a:lnTo>
                  <a:lnTo>
                    <a:pt x="837" y="3061"/>
                  </a:lnTo>
                  <a:lnTo>
                    <a:pt x="823" y="3045"/>
                  </a:lnTo>
                  <a:lnTo>
                    <a:pt x="808" y="3034"/>
                  </a:lnTo>
                  <a:lnTo>
                    <a:pt x="798" y="3022"/>
                  </a:lnTo>
                  <a:lnTo>
                    <a:pt x="790" y="3004"/>
                  </a:lnTo>
                  <a:lnTo>
                    <a:pt x="786" y="2983"/>
                  </a:lnTo>
                  <a:lnTo>
                    <a:pt x="782" y="2959"/>
                  </a:lnTo>
                  <a:lnTo>
                    <a:pt x="782" y="2938"/>
                  </a:lnTo>
                  <a:lnTo>
                    <a:pt x="784" y="2924"/>
                  </a:lnTo>
                  <a:lnTo>
                    <a:pt x="788" y="2916"/>
                  </a:lnTo>
                  <a:lnTo>
                    <a:pt x="792" y="2916"/>
                  </a:lnTo>
                  <a:lnTo>
                    <a:pt x="796" y="2912"/>
                  </a:lnTo>
                  <a:lnTo>
                    <a:pt x="798" y="2908"/>
                  </a:lnTo>
                  <a:lnTo>
                    <a:pt x="800" y="2905"/>
                  </a:lnTo>
                  <a:lnTo>
                    <a:pt x="800" y="2899"/>
                  </a:lnTo>
                  <a:lnTo>
                    <a:pt x="798" y="2895"/>
                  </a:lnTo>
                  <a:lnTo>
                    <a:pt x="796" y="2891"/>
                  </a:lnTo>
                  <a:lnTo>
                    <a:pt x="790" y="2887"/>
                  </a:lnTo>
                  <a:lnTo>
                    <a:pt x="780" y="2879"/>
                  </a:lnTo>
                  <a:lnTo>
                    <a:pt x="767" y="2865"/>
                  </a:lnTo>
                  <a:lnTo>
                    <a:pt x="755" y="2848"/>
                  </a:lnTo>
                  <a:lnTo>
                    <a:pt x="743" y="2832"/>
                  </a:lnTo>
                  <a:lnTo>
                    <a:pt x="737" y="2816"/>
                  </a:lnTo>
                  <a:lnTo>
                    <a:pt x="737" y="2803"/>
                  </a:lnTo>
                  <a:lnTo>
                    <a:pt x="739" y="2783"/>
                  </a:lnTo>
                  <a:lnTo>
                    <a:pt x="743" y="2758"/>
                  </a:lnTo>
                  <a:lnTo>
                    <a:pt x="749" y="2732"/>
                  </a:lnTo>
                  <a:lnTo>
                    <a:pt x="757" y="2707"/>
                  </a:lnTo>
                  <a:lnTo>
                    <a:pt x="763" y="2687"/>
                  </a:lnTo>
                  <a:lnTo>
                    <a:pt x="769" y="2678"/>
                  </a:lnTo>
                  <a:lnTo>
                    <a:pt x="774" y="2666"/>
                  </a:lnTo>
                  <a:lnTo>
                    <a:pt x="780" y="2648"/>
                  </a:lnTo>
                  <a:lnTo>
                    <a:pt x="786" y="2627"/>
                  </a:lnTo>
                  <a:lnTo>
                    <a:pt x="790" y="2607"/>
                  </a:lnTo>
                  <a:lnTo>
                    <a:pt x="794" y="2591"/>
                  </a:lnTo>
                  <a:lnTo>
                    <a:pt x="798" y="2584"/>
                  </a:lnTo>
                  <a:lnTo>
                    <a:pt x="800" y="2574"/>
                  </a:lnTo>
                  <a:lnTo>
                    <a:pt x="800" y="2558"/>
                  </a:lnTo>
                  <a:lnTo>
                    <a:pt x="798" y="2539"/>
                  </a:lnTo>
                  <a:lnTo>
                    <a:pt x="794" y="2523"/>
                  </a:lnTo>
                  <a:lnTo>
                    <a:pt x="790" y="2511"/>
                  </a:lnTo>
                  <a:lnTo>
                    <a:pt x="784" y="2497"/>
                  </a:lnTo>
                  <a:lnTo>
                    <a:pt x="778" y="2484"/>
                  </a:lnTo>
                  <a:lnTo>
                    <a:pt x="773" y="2472"/>
                  </a:lnTo>
                  <a:lnTo>
                    <a:pt x="769" y="2468"/>
                  </a:lnTo>
                  <a:lnTo>
                    <a:pt x="767" y="2468"/>
                  </a:lnTo>
                  <a:lnTo>
                    <a:pt x="765" y="2472"/>
                  </a:lnTo>
                  <a:lnTo>
                    <a:pt x="759" y="2474"/>
                  </a:lnTo>
                  <a:lnTo>
                    <a:pt x="753" y="2476"/>
                  </a:lnTo>
                  <a:lnTo>
                    <a:pt x="745" y="2476"/>
                  </a:lnTo>
                  <a:lnTo>
                    <a:pt x="737" y="2476"/>
                  </a:lnTo>
                  <a:lnTo>
                    <a:pt x="729" y="2474"/>
                  </a:lnTo>
                  <a:lnTo>
                    <a:pt x="722" y="2468"/>
                  </a:lnTo>
                  <a:lnTo>
                    <a:pt x="716" y="2462"/>
                  </a:lnTo>
                  <a:lnTo>
                    <a:pt x="702" y="2452"/>
                  </a:lnTo>
                  <a:lnTo>
                    <a:pt x="684" y="2443"/>
                  </a:lnTo>
                  <a:lnTo>
                    <a:pt x="665" y="2431"/>
                  </a:lnTo>
                  <a:lnTo>
                    <a:pt x="645" y="2423"/>
                  </a:lnTo>
                  <a:lnTo>
                    <a:pt x="632" y="2415"/>
                  </a:lnTo>
                  <a:lnTo>
                    <a:pt x="626" y="2411"/>
                  </a:lnTo>
                  <a:lnTo>
                    <a:pt x="624" y="2404"/>
                  </a:lnTo>
                  <a:lnTo>
                    <a:pt x="620" y="2394"/>
                  </a:lnTo>
                  <a:lnTo>
                    <a:pt x="614" y="2384"/>
                  </a:lnTo>
                  <a:lnTo>
                    <a:pt x="606" y="2376"/>
                  </a:lnTo>
                  <a:lnTo>
                    <a:pt x="596" y="2368"/>
                  </a:lnTo>
                  <a:lnTo>
                    <a:pt x="587" y="2357"/>
                  </a:lnTo>
                  <a:lnTo>
                    <a:pt x="575" y="2343"/>
                  </a:lnTo>
                  <a:lnTo>
                    <a:pt x="563" y="2331"/>
                  </a:lnTo>
                  <a:lnTo>
                    <a:pt x="555" y="2325"/>
                  </a:lnTo>
                  <a:lnTo>
                    <a:pt x="544" y="2321"/>
                  </a:lnTo>
                  <a:lnTo>
                    <a:pt x="526" y="2317"/>
                  </a:lnTo>
                  <a:lnTo>
                    <a:pt x="506" y="2314"/>
                  </a:lnTo>
                  <a:lnTo>
                    <a:pt x="491" y="2308"/>
                  </a:lnTo>
                  <a:lnTo>
                    <a:pt x="481" y="2300"/>
                  </a:lnTo>
                  <a:lnTo>
                    <a:pt x="473" y="2292"/>
                  </a:lnTo>
                  <a:lnTo>
                    <a:pt x="459" y="2278"/>
                  </a:lnTo>
                  <a:lnTo>
                    <a:pt x="442" y="2265"/>
                  </a:lnTo>
                  <a:lnTo>
                    <a:pt x="422" y="2251"/>
                  </a:lnTo>
                  <a:lnTo>
                    <a:pt x="401" y="2239"/>
                  </a:lnTo>
                  <a:lnTo>
                    <a:pt x="381" y="2233"/>
                  </a:lnTo>
                  <a:lnTo>
                    <a:pt x="362" y="2227"/>
                  </a:lnTo>
                  <a:lnTo>
                    <a:pt x="336" y="2220"/>
                  </a:lnTo>
                  <a:lnTo>
                    <a:pt x="309" y="2210"/>
                  </a:lnTo>
                  <a:lnTo>
                    <a:pt x="279" y="2198"/>
                  </a:lnTo>
                  <a:lnTo>
                    <a:pt x="252" y="2186"/>
                  </a:lnTo>
                  <a:lnTo>
                    <a:pt x="227" y="2173"/>
                  </a:lnTo>
                  <a:lnTo>
                    <a:pt x="209" y="2161"/>
                  </a:lnTo>
                  <a:lnTo>
                    <a:pt x="199" y="2151"/>
                  </a:lnTo>
                  <a:lnTo>
                    <a:pt x="193" y="2133"/>
                  </a:lnTo>
                  <a:lnTo>
                    <a:pt x="185" y="2106"/>
                  </a:lnTo>
                  <a:lnTo>
                    <a:pt x="180" y="2075"/>
                  </a:lnTo>
                  <a:lnTo>
                    <a:pt x="172" y="2042"/>
                  </a:lnTo>
                  <a:lnTo>
                    <a:pt x="164" y="2016"/>
                  </a:lnTo>
                  <a:lnTo>
                    <a:pt x="158" y="2000"/>
                  </a:lnTo>
                  <a:lnTo>
                    <a:pt x="148" y="1991"/>
                  </a:lnTo>
                  <a:lnTo>
                    <a:pt x="137" y="1977"/>
                  </a:lnTo>
                  <a:lnTo>
                    <a:pt x="125" y="1961"/>
                  </a:lnTo>
                  <a:lnTo>
                    <a:pt x="113" y="1948"/>
                  </a:lnTo>
                  <a:lnTo>
                    <a:pt x="105" y="1934"/>
                  </a:lnTo>
                  <a:lnTo>
                    <a:pt x="103" y="1926"/>
                  </a:lnTo>
                  <a:lnTo>
                    <a:pt x="103" y="1924"/>
                  </a:lnTo>
                  <a:lnTo>
                    <a:pt x="101" y="1922"/>
                  </a:lnTo>
                  <a:lnTo>
                    <a:pt x="99" y="1922"/>
                  </a:lnTo>
                  <a:lnTo>
                    <a:pt x="97" y="1922"/>
                  </a:lnTo>
                  <a:lnTo>
                    <a:pt x="93" y="1924"/>
                  </a:lnTo>
                  <a:lnTo>
                    <a:pt x="92" y="1928"/>
                  </a:lnTo>
                  <a:lnTo>
                    <a:pt x="92" y="1934"/>
                  </a:lnTo>
                  <a:lnTo>
                    <a:pt x="92" y="1938"/>
                  </a:lnTo>
                  <a:lnTo>
                    <a:pt x="95" y="1950"/>
                  </a:lnTo>
                  <a:lnTo>
                    <a:pt x="95" y="1967"/>
                  </a:lnTo>
                  <a:lnTo>
                    <a:pt x="95" y="1983"/>
                  </a:lnTo>
                  <a:lnTo>
                    <a:pt x="92" y="1997"/>
                  </a:lnTo>
                  <a:lnTo>
                    <a:pt x="88" y="2000"/>
                  </a:lnTo>
                  <a:lnTo>
                    <a:pt x="88" y="2000"/>
                  </a:lnTo>
                  <a:lnTo>
                    <a:pt x="78" y="1997"/>
                  </a:lnTo>
                  <a:lnTo>
                    <a:pt x="64" y="1989"/>
                  </a:lnTo>
                  <a:lnTo>
                    <a:pt x="48" y="1981"/>
                  </a:lnTo>
                  <a:lnTo>
                    <a:pt x="35" y="1967"/>
                  </a:lnTo>
                  <a:lnTo>
                    <a:pt x="27" y="1953"/>
                  </a:lnTo>
                  <a:lnTo>
                    <a:pt x="21" y="1942"/>
                  </a:lnTo>
                  <a:lnTo>
                    <a:pt x="11" y="1928"/>
                  </a:lnTo>
                  <a:lnTo>
                    <a:pt x="0" y="1912"/>
                  </a:lnTo>
                  <a:lnTo>
                    <a:pt x="23" y="1742"/>
                  </a:lnTo>
                  <a:lnTo>
                    <a:pt x="58" y="1576"/>
                  </a:lnTo>
                  <a:lnTo>
                    <a:pt x="101" y="1413"/>
                  </a:lnTo>
                  <a:lnTo>
                    <a:pt x="154" y="1253"/>
                  </a:lnTo>
                  <a:lnTo>
                    <a:pt x="215" y="1098"/>
                  </a:lnTo>
                  <a:lnTo>
                    <a:pt x="285" y="948"/>
                  </a:lnTo>
                  <a:lnTo>
                    <a:pt x="364" y="803"/>
                  </a:lnTo>
                  <a:lnTo>
                    <a:pt x="450" y="662"/>
                  </a:lnTo>
                  <a:lnTo>
                    <a:pt x="544" y="527"/>
                  </a:lnTo>
                  <a:lnTo>
                    <a:pt x="645" y="398"/>
                  </a:lnTo>
                  <a:lnTo>
                    <a:pt x="653" y="400"/>
                  </a:lnTo>
                  <a:lnTo>
                    <a:pt x="659" y="402"/>
                  </a:lnTo>
                  <a:lnTo>
                    <a:pt x="665" y="404"/>
                  </a:lnTo>
                  <a:lnTo>
                    <a:pt x="667" y="407"/>
                  </a:lnTo>
                  <a:lnTo>
                    <a:pt x="669" y="409"/>
                  </a:lnTo>
                  <a:lnTo>
                    <a:pt x="671" y="413"/>
                  </a:lnTo>
                  <a:lnTo>
                    <a:pt x="673" y="415"/>
                  </a:lnTo>
                  <a:lnTo>
                    <a:pt x="677" y="415"/>
                  </a:lnTo>
                  <a:lnTo>
                    <a:pt x="681" y="415"/>
                  </a:lnTo>
                  <a:lnTo>
                    <a:pt x="686" y="413"/>
                  </a:lnTo>
                  <a:lnTo>
                    <a:pt x="690" y="409"/>
                  </a:lnTo>
                  <a:lnTo>
                    <a:pt x="696" y="404"/>
                  </a:lnTo>
                  <a:lnTo>
                    <a:pt x="700" y="398"/>
                  </a:lnTo>
                  <a:lnTo>
                    <a:pt x="704" y="388"/>
                  </a:lnTo>
                  <a:lnTo>
                    <a:pt x="706" y="372"/>
                  </a:lnTo>
                  <a:lnTo>
                    <a:pt x="704" y="353"/>
                  </a:lnTo>
                  <a:lnTo>
                    <a:pt x="700" y="335"/>
                  </a:lnTo>
                  <a:lnTo>
                    <a:pt x="739" y="290"/>
                  </a:lnTo>
                  <a:lnTo>
                    <a:pt x="763" y="302"/>
                  </a:lnTo>
                  <a:lnTo>
                    <a:pt x="784" y="314"/>
                  </a:lnTo>
                  <a:lnTo>
                    <a:pt x="800" y="325"/>
                  </a:lnTo>
                  <a:lnTo>
                    <a:pt x="808" y="339"/>
                  </a:lnTo>
                  <a:lnTo>
                    <a:pt x="818" y="353"/>
                  </a:lnTo>
                  <a:lnTo>
                    <a:pt x="829" y="370"/>
                  </a:lnTo>
                  <a:lnTo>
                    <a:pt x="837" y="386"/>
                  </a:lnTo>
                  <a:lnTo>
                    <a:pt x="841" y="398"/>
                  </a:lnTo>
                  <a:lnTo>
                    <a:pt x="839" y="406"/>
                  </a:lnTo>
                  <a:lnTo>
                    <a:pt x="837" y="409"/>
                  </a:lnTo>
                  <a:lnTo>
                    <a:pt x="837" y="413"/>
                  </a:lnTo>
                  <a:lnTo>
                    <a:pt x="839" y="419"/>
                  </a:lnTo>
                  <a:lnTo>
                    <a:pt x="843" y="423"/>
                  </a:lnTo>
                  <a:lnTo>
                    <a:pt x="847" y="427"/>
                  </a:lnTo>
                  <a:lnTo>
                    <a:pt x="851" y="429"/>
                  </a:lnTo>
                  <a:lnTo>
                    <a:pt x="855" y="433"/>
                  </a:lnTo>
                  <a:lnTo>
                    <a:pt x="861" y="433"/>
                  </a:lnTo>
                  <a:lnTo>
                    <a:pt x="864" y="433"/>
                  </a:lnTo>
                  <a:lnTo>
                    <a:pt x="866" y="429"/>
                  </a:lnTo>
                  <a:lnTo>
                    <a:pt x="874" y="419"/>
                  </a:lnTo>
                  <a:lnTo>
                    <a:pt x="878" y="406"/>
                  </a:lnTo>
                  <a:lnTo>
                    <a:pt x="882" y="390"/>
                  </a:lnTo>
                  <a:lnTo>
                    <a:pt x="884" y="378"/>
                  </a:lnTo>
                  <a:lnTo>
                    <a:pt x="880" y="374"/>
                  </a:lnTo>
                  <a:lnTo>
                    <a:pt x="872" y="368"/>
                  </a:lnTo>
                  <a:lnTo>
                    <a:pt x="864" y="353"/>
                  </a:lnTo>
                  <a:lnTo>
                    <a:pt x="855" y="333"/>
                  </a:lnTo>
                  <a:lnTo>
                    <a:pt x="849" y="308"/>
                  </a:lnTo>
                  <a:lnTo>
                    <a:pt x="847" y="280"/>
                  </a:lnTo>
                  <a:lnTo>
                    <a:pt x="849" y="259"/>
                  </a:lnTo>
                  <a:lnTo>
                    <a:pt x="857" y="239"/>
                  </a:lnTo>
                  <a:lnTo>
                    <a:pt x="868" y="218"/>
                  </a:lnTo>
                  <a:lnTo>
                    <a:pt x="882" y="200"/>
                  </a:lnTo>
                  <a:lnTo>
                    <a:pt x="898" y="184"/>
                  </a:lnTo>
                  <a:lnTo>
                    <a:pt x="910" y="175"/>
                  </a:lnTo>
                  <a:lnTo>
                    <a:pt x="917" y="171"/>
                  </a:lnTo>
                  <a:close/>
                  <a:moveTo>
                    <a:pt x="3843" y="30"/>
                  </a:moveTo>
                  <a:lnTo>
                    <a:pt x="3849" y="34"/>
                  </a:lnTo>
                  <a:lnTo>
                    <a:pt x="3857" y="42"/>
                  </a:lnTo>
                  <a:lnTo>
                    <a:pt x="3861" y="55"/>
                  </a:lnTo>
                  <a:lnTo>
                    <a:pt x="3857" y="71"/>
                  </a:lnTo>
                  <a:lnTo>
                    <a:pt x="3847" y="83"/>
                  </a:lnTo>
                  <a:lnTo>
                    <a:pt x="3825" y="96"/>
                  </a:lnTo>
                  <a:lnTo>
                    <a:pt x="3800" y="108"/>
                  </a:lnTo>
                  <a:lnTo>
                    <a:pt x="3774" y="122"/>
                  </a:lnTo>
                  <a:lnTo>
                    <a:pt x="3751" y="133"/>
                  </a:lnTo>
                  <a:lnTo>
                    <a:pt x="3735" y="145"/>
                  </a:lnTo>
                  <a:lnTo>
                    <a:pt x="3722" y="157"/>
                  </a:lnTo>
                  <a:lnTo>
                    <a:pt x="3706" y="169"/>
                  </a:lnTo>
                  <a:lnTo>
                    <a:pt x="3686" y="182"/>
                  </a:lnTo>
                  <a:lnTo>
                    <a:pt x="3667" y="198"/>
                  </a:lnTo>
                  <a:lnTo>
                    <a:pt x="3653" y="212"/>
                  </a:lnTo>
                  <a:lnTo>
                    <a:pt x="3643" y="225"/>
                  </a:lnTo>
                  <a:lnTo>
                    <a:pt x="3641" y="237"/>
                  </a:lnTo>
                  <a:lnTo>
                    <a:pt x="3647" y="253"/>
                  </a:lnTo>
                  <a:lnTo>
                    <a:pt x="3653" y="274"/>
                  </a:lnTo>
                  <a:lnTo>
                    <a:pt x="3659" y="296"/>
                  </a:lnTo>
                  <a:lnTo>
                    <a:pt x="3661" y="315"/>
                  </a:lnTo>
                  <a:lnTo>
                    <a:pt x="3663" y="329"/>
                  </a:lnTo>
                  <a:lnTo>
                    <a:pt x="3661" y="337"/>
                  </a:lnTo>
                  <a:lnTo>
                    <a:pt x="3657" y="337"/>
                  </a:lnTo>
                  <a:lnTo>
                    <a:pt x="3651" y="339"/>
                  </a:lnTo>
                  <a:lnTo>
                    <a:pt x="3645" y="339"/>
                  </a:lnTo>
                  <a:lnTo>
                    <a:pt x="3637" y="341"/>
                  </a:lnTo>
                  <a:lnTo>
                    <a:pt x="3628" y="339"/>
                  </a:lnTo>
                  <a:lnTo>
                    <a:pt x="3618" y="337"/>
                  </a:lnTo>
                  <a:lnTo>
                    <a:pt x="3610" y="333"/>
                  </a:lnTo>
                  <a:lnTo>
                    <a:pt x="3598" y="325"/>
                  </a:lnTo>
                  <a:lnTo>
                    <a:pt x="3587" y="314"/>
                  </a:lnTo>
                  <a:lnTo>
                    <a:pt x="3573" y="300"/>
                  </a:lnTo>
                  <a:lnTo>
                    <a:pt x="3563" y="288"/>
                  </a:lnTo>
                  <a:lnTo>
                    <a:pt x="3557" y="276"/>
                  </a:lnTo>
                  <a:lnTo>
                    <a:pt x="3557" y="269"/>
                  </a:lnTo>
                  <a:lnTo>
                    <a:pt x="3561" y="259"/>
                  </a:lnTo>
                  <a:lnTo>
                    <a:pt x="3567" y="241"/>
                  </a:lnTo>
                  <a:lnTo>
                    <a:pt x="3573" y="218"/>
                  </a:lnTo>
                  <a:lnTo>
                    <a:pt x="3581" y="192"/>
                  </a:lnTo>
                  <a:lnTo>
                    <a:pt x="3587" y="171"/>
                  </a:lnTo>
                  <a:lnTo>
                    <a:pt x="3594" y="151"/>
                  </a:lnTo>
                  <a:lnTo>
                    <a:pt x="3600" y="141"/>
                  </a:lnTo>
                  <a:lnTo>
                    <a:pt x="3614" y="130"/>
                  </a:lnTo>
                  <a:lnTo>
                    <a:pt x="3634" y="116"/>
                  </a:lnTo>
                  <a:lnTo>
                    <a:pt x="3657" y="100"/>
                  </a:lnTo>
                  <a:lnTo>
                    <a:pt x="3682" y="88"/>
                  </a:lnTo>
                  <a:lnTo>
                    <a:pt x="3700" y="81"/>
                  </a:lnTo>
                  <a:lnTo>
                    <a:pt x="3724" y="73"/>
                  </a:lnTo>
                  <a:lnTo>
                    <a:pt x="3749" y="65"/>
                  </a:lnTo>
                  <a:lnTo>
                    <a:pt x="3774" y="59"/>
                  </a:lnTo>
                  <a:lnTo>
                    <a:pt x="3796" y="51"/>
                  </a:lnTo>
                  <a:lnTo>
                    <a:pt x="3814" y="47"/>
                  </a:lnTo>
                  <a:lnTo>
                    <a:pt x="3819" y="45"/>
                  </a:lnTo>
                  <a:lnTo>
                    <a:pt x="3821" y="42"/>
                  </a:lnTo>
                  <a:lnTo>
                    <a:pt x="3823" y="40"/>
                  </a:lnTo>
                  <a:lnTo>
                    <a:pt x="3827" y="36"/>
                  </a:lnTo>
                  <a:lnTo>
                    <a:pt x="3833" y="32"/>
                  </a:lnTo>
                  <a:lnTo>
                    <a:pt x="3837" y="30"/>
                  </a:lnTo>
                  <a:lnTo>
                    <a:pt x="3843" y="30"/>
                  </a:lnTo>
                  <a:close/>
                  <a:moveTo>
                    <a:pt x="4561" y="0"/>
                  </a:moveTo>
                  <a:lnTo>
                    <a:pt x="4565" y="0"/>
                  </a:lnTo>
                  <a:lnTo>
                    <a:pt x="4569" y="2"/>
                  </a:lnTo>
                  <a:lnTo>
                    <a:pt x="4579" y="10"/>
                  </a:lnTo>
                  <a:lnTo>
                    <a:pt x="4596" y="16"/>
                  </a:lnTo>
                  <a:lnTo>
                    <a:pt x="4618" y="24"/>
                  </a:lnTo>
                  <a:lnTo>
                    <a:pt x="4639" y="30"/>
                  </a:lnTo>
                  <a:lnTo>
                    <a:pt x="4657" y="32"/>
                  </a:lnTo>
                  <a:lnTo>
                    <a:pt x="4681" y="32"/>
                  </a:lnTo>
                  <a:lnTo>
                    <a:pt x="4708" y="32"/>
                  </a:lnTo>
                  <a:lnTo>
                    <a:pt x="4778" y="92"/>
                  </a:lnTo>
                  <a:lnTo>
                    <a:pt x="4780" y="100"/>
                  </a:lnTo>
                  <a:lnTo>
                    <a:pt x="4780" y="104"/>
                  </a:lnTo>
                  <a:lnTo>
                    <a:pt x="4780" y="110"/>
                  </a:lnTo>
                  <a:lnTo>
                    <a:pt x="4780" y="112"/>
                  </a:lnTo>
                  <a:lnTo>
                    <a:pt x="4778" y="122"/>
                  </a:lnTo>
                  <a:lnTo>
                    <a:pt x="4784" y="137"/>
                  </a:lnTo>
                  <a:lnTo>
                    <a:pt x="4798" y="153"/>
                  </a:lnTo>
                  <a:lnTo>
                    <a:pt x="4816" y="167"/>
                  </a:lnTo>
                  <a:lnTo>
                    <a:pt x="4837" y="177"/>
                  </a:lnTo>
                  <a:lnTo>
                    <a:pt x="4839" y="177"/>
                  </a:lnTo>
                  <a:lnTo>
                    <a:pt x="4839" y="177"/>
                  </a:lnTo>
                  <a:lnTo>
                    <a:pt x="4839" y="177"/>
                  </a:lnTo>
                  <a:lnTo>
                    <a:pt x="4843" y="177"/>
                  </a:lnTo>
                  <a:lnTo>
                    <a:pt x="4847" y="178"/>
                  </a:lnTo>
                  <a:lnTo>
                    <a:pt x="4853" y="178"/>
                  </a:lnTo>
                  <a:lnTo>
                    <a:pt x="4863" y="180"/>
                  </a:lnTo>
                  <a:lnTo>
                    <a:pt x="4868" y="182"/>
                  </a:lnTo>
                  <a:lnTo>
                    <a:pt x="4874" y="182"/>
                  </a:lnTo>
                  <a:lnTo>
                    <a:pt x="4990" y="302"/>
                  </a:lnTo>
                  <a:lnTo>
                    <a:pt x="5097" y="427"/>
                  </a:lnTo>
                  <a:lnTo>
                    <a:pt x="5199" y="560"/>
                  </a:lnTo>
                  <a:lnTo>
                    <a:pt x="5293" y="697"/>
                  </a:lnTo>
                  <a:lnTo>
                    <a:pt x="5377" y="840"/>
                  </a:lnTo>
                  <a:lnTo>
                    <a:pt x="5455" y="989"/>
                  </a:lnTo>
                  <a:lnTo>
                    <a:pt x="5524" y="1143"/>
                  </a:lnTo>
                  <a:lnTo>
                    <a:pt x="5585" y="1302"/>
                  </a:lnTo>
                  <a:lnTo>
                    <a:pt x="5571" y="1321"/>
                  </a:lnTo>
                  <a:lnTo>
                    <a:pt x="5555" y="1343"/>
                  </a:lnTo>
                  <a:lnTo>
                    <a:pt x="5542" y="1362"/>
                  </a:lnTo>
                  <a:lnTo>
                    <a:pt x="5528" y="1376"/>
                  </a:lnTo>
                  <a:lnTo>
                    <a:pt x="5518" y="1384"/>
                  </a:lnTo>
                  <a:lnTo>
                    <a:pt x="5510" y="1392"/>
                  </a:lnTo>
                  <a:lnTo>
                    <a:pt x="5500" y="1407"/>
                  </a:lnTo>
                  <a:lnTo>
                    <a:pt x="5491" y="1431"/>
                  </a:lnTo>
                  <a:lnTo>
                    <a:pt x="5485" y="1458"/>
                  </a:lnTo>
                  <a:lnTo>
                    <a:pt x="5481" y="1488"/>
                  </a:lnTo>
                  <a:lnTo>
                    <a:pt x="5483" y="1517"/>
                  </a:lnTo>
                  <a:lnTo>
                    <a:pt x="5483" y="1541"/>
                  </a:lnTo>
                  <a:lnTo>
                    <a:pt x="5475" y="1566"/>
                  </a:lnTo>
                  <a:lnTo>
                    <a:pt x="5463" y="1591"/>
                  </a:lnTo>
                  <a:lnTo>
                    <a:pt x="5450" y="1615"/>
                  </a:lnTo>
                  <a:lnTo>
                    <a:pt x="5434" y="1633"/>
                  </a:lnTo>
                  <a:lnTo>
                    <a:pt x="5420" y="1646"/>
                  </a:lnTo>
                  <a:lnTo>
                    <a:pt x="5410" y="1650"/>
                  </a:lnTo>
                  <a:lnTo>
                    <a:pt x="5407" y="1650"/>
                  </a:lnTo>
                  <a:lnTo>
                    <a:pt x="5399" y="1640"/>
                  </a:lnTo>
                  <a:lnTo>
                    <a:pt x="5391" y="1625"/>
                  </a:lnTo>
                  <a:lnTo>
                    <a:pt x="5383" y="1605"/>
                  </a:lnTo>
                  <a:lnTo>
                    <a:pt x="5377" y="1584"/>
                  </a:lnTo>
                  <a:lnTo>
                    <a:pt x="5369" y="1568"/>
                  </a:lnTo>
                  <a:lnTo>
                    <a:pt x="5364" y="1556"/>
                  </a:lnTo>
                  <a:lnTo>
                    <a:pt x="5354" y="1548"/>
                  </a:lnTo>
                  <a:lnTo>
                    <a:pt x="5344" y="1537"/>
                  </a:lnTo>
                  <a:lnTo>
                    <a:pt x="5336" y="1527"/>
                  </a:lnTo>
                  <a:lnTo>
                    <a:pt x="5332" y="1525"/>
                  </a:lnTo>
                  <a:lnTo>
                    <a:pt x="5330" y="1525"/>
                  </a:lnTo>
                  <a:lnTo>
                    <a:pt x="5330" y="1527"/>
                  </a:lnTo>
                  <a:lnTo>
                    <a:pt x="5328" y="1537"/>
                  </a:lnTo>
                  <a:lnTo>
                    <a:pt x="5322" y="1550"/>
                  </a:lnTo>
                  <a:lnTo>
                    <a:pt x="5313" y="1562"/>
                  </a:lnTo>
                  <a:lnTo>
                    <a:pt x="5305" y="1572"/>
                  </a:lnTo>
                  <a:lnTo>
                    <a:pt x="5301" y="1580"/>
                  </a:lnTo>
                  <a:lnTo>
                    <a:pt x="5295" y="1586"/>
                  </a:lnTo>
                  <a:lnTo>
                    <a:pt x="5285" y="1591"/>
                  </a:lnTo>
                  <a:lnTo>
                    <a:pt x="5275" y="1597"/>
                  </a:lnTo>
                  <a:lnTo>
                    <a:pt x="5270" y="1603"/>
                  </a:lnTo>
                  <a:lnTo>
                    <a:pt x="5268" y="1611"/>
                  </a:lnTo>
                  <a:lnTo>
                    <a:pt x="5268" y="1623"/>
                  </a:lnTo>
                  <a:lnTo>
                    <a:pt x="5272" y="1638"/>
                  </a:lnTo>
                  <a:lnTo>
                    <a:pt x="5273" y="1652"/>
                  </a:lnTo>
                  <a:lnTo>
                    <a:pt x="5277" y="1662"/>
                  </a:lnTo>
                  <a:lnTo>
                    <a:pt x="5283" y="1672"/>
                  </a:lnTo>
                  <a:lnTo>
                    <a:pt x="5291" y="1685"/>
                  </a:lnTo>
                  <a:lnTo>
                    <a:pt x="5299" y="1699"/>
                  </a:lnTo>
                  <a:lnTo>
                    <a:pt x="5307" y="1713"/>
                  </a:lnTo>
                  <a:lnTo>
                    <a:pt x="5311" y="1724"/>
                  </a:lnTo>
                  <a:lnTo>
                    <a:pt x="5315" y="1736"/>
                  </a:lnTo>
                  <a:lnTo>
                    <a:pt x="5320" y="1754"/>
                  </a:lnTo>
                  <a:lnTo>
                    <a:pt x="5326" y="1775"/>
                  </a:lnTo>
                  <a:lnTo>
                    <a:pt x="5330" y="1795"/>
                  </a:lnTo>
                  <a:lnTo>
                    <a:pt x="5330" y="1815"/>
                  </a:lnTo>
                  <a:lnTo>
                    <a:pt x="5326" y="1832"/>
                  </a:lnTo>
                  <a:lnTo>
                    <a:pt x="5320" y="1856"/>
                  </a:lnTo>
                  <a:lnTo>
                    <a:pt x="5315" y="1877"/>
                  </a:lnTo>
                  <a:lnTo>
                    <a:pt x="5309" y="1899"/>
                  </a:lnTo>
                  <a:lnTo>
                    <a:pt x="5303" y="1912"/>
                  </a:lnTo>
                  <a:lnTo>
                    <a:pt x="5299" y="1920"/>
                  </a:lnTo>
                  <a:lnTo>
                    <a:pt x="5293" y="1924"/>
                  </a:lnTo>
                  <a:lnTo>
                    <a:pt x="5283" y="1934"/>
                  </a:lnTo>
                  <a:lnTo>
                    <a:pt x="5272" y="1946"/>
                  </a:lnTo>
                  <a:lnTo>
                    <a:pt x="5258" y="1961"/>
                  </a:lnTo>
                  <a:lnTo>
                    <a:pt x="5246" y="1979"/>
                  </a:lnTo>
                  <a:lnTo>
                    <a:pt x="5236" y="1995"/>
                  </a:lnTo>
                  <a:lnTo>
                    <a:pt x="5223" y="2012"/>
                  </a:lnTo>
                  <a:lnTo>
                    <a:pt x="5205" y="2034"/>
                  </a:lnTo>
                  <a:lnTo>
                    <a:pt x="5185" y="2053"/>
                  </a:lnTo>
                  <a:lnTo>
                    <a:pt x="5166" y="2069"/>
                  </a:lnTo>
                  <a:lnTo>
                    <a:pt x="5148" y="2081"/>
                  </a:lnTo>
                  <a:lnTo>
                    <a:pt x="5135" y="2085"/>
                  </a:lnTo>
                  <a:lnTo>
                    <a:pt x="5135" y="2085"/>
                  </a:lnTo>
                  <a:lnTo>
                    <a:pt x="5133" y="2085"/>
                  </a:lnTo>
                  <a:lnTo>
                    <a:pt x="5119" y="2088"/>
                  </a:lnTo>
                  <a:lnTo>
                    <a:pt x="5107" y="2096"/>
                  </a:lnTo>
                  <a:lnTo>
                    <a:pt x="5097" y="2108"/>
                  </a:lnTo>
                  <a:lnTo>
                    <a:pt x="5091" y="2118"/>
                  </a:lnTo>
                  <a:lnTo>
                    <a:pt x="5088" y="2128"/>
                  </a:lnTo>
                  <a:lnTo>
                    <a:pt x="5090" y="2132"/>
                  </a:lnTo>
                  <a:lnTo>
                    <a:pt x="5097" y="2135"/>
                  </a:lnTo>
                  <a:lnTo>
                    <a:pt x="5103" y="2145"/>
                  </a:lnTo>
                  <a:lnTo>
                    <a:pt x="5109" y="2157"/>
                  </a:lnTo>
                  <a:lnTo>
                    <a:pt x="5109" y="2171"/>
                  </a:lnTo>
                  <a:lnTo>
                    <a:pt x="5105" y="2182"/>
                  </a:lnTo>
                  <a:lnTo>
                    <a:pt x="5097" y="2202"/>
                  </a:lnTo>
                  <a:lnTo>
                    <a:pt x="5088" y="2227"/>
                  </a:lnTo>
                  <a:lnTo>
                    <a:pt x="5080" y="2255"/>
                  </a:lnTo>
                  <a:lnTo>
                    <a:pt x="5072" y="2286"/>
                  </a:lnTo>
                  <a:lnTo>
                    <a:pt x="5068" y="2317"/>
                  </a:lnTo>
                  <a:lnTo>
                    <a:pt x="5062" y="2341"/>
                  </a:lnTo>
                  <a:lnTo>
                    <a:pt x="5048" y="2364"/>
                  </a:lnTo>
                  <a:lnTo>
                    <a:pt x="5031" y="2384"/>
                  </a:lnTo>
                  <a:lnTo>
                    <a:pt x="5009" y="2402"/>
                  </a:lnTo>
                  <a:lnTo>
                    <a:pt x="4990" y="2415"/>
                  </a:lnTo>
                  <a:lnTo>
                    <a:pt x="4974" y="2425"/>
                  </a:lnTo>
                  <a:lnTo>
                    <a:pt x="4964" y="2427"/>
                  </a:lnTo>
                  <a:lnTo>
                    <a:pt x="4962" y="2427"/>
                  </a:lnTo>
                  <a:lnTo>
                    <a:pt x="4962" y="2427"/>
                  </a:lnTo>
                  <a:lnTo>
                    <a:pt x="4958" y="2417"/>
                  </a:lnTo>
                  <a:lnTo>
                    <a:pt x="4949" y="2404"/>
                  </a:lnTo>
                  <a:lnTo>
                    <a:pt x="4937" y="2390"/>
                  </a:lnTo>
                  <a:lnTo>
                    <a:pt x="4925" y="2378"/>
                  </a:lnTo>
                  <a:lnTo>
                    <a:pt x="4913" y="2368"/>
                  </a:lnTo>
                  <a:lnTo>
                    <a:pt x="4900" y="2361"/>
                  </a:lnTo>
                  <a:lnTo>
                    <a:pt x="4884" y="2353"/>
                  </a:lnTo>
                  <a:lnTo>
                    <a:pt x="4872" y="2351"/>
                  </a:lnTo>
                  <a:lnTo>
                    <a:pt x="4870" y="2351"/>
                  </a:lnTo>
                  <a:lnTo>
                    <a:pt x="4866" y="2353"/>
                  </a:lnTo>
                  <a:lnTo>
                    <a:pt x="4864" y="2357"/>
                  </a:lnTo>
                  <a:lnTo>
                    <a:pt x="4863" y="2370"/>
                  </a:lnTo>
                  <a:lnTo>
                    <a:pt x="4863" y="2392"/>
                  </a:lnTo>
                  <a:lnTo>
                    <a:pt x="4864" y="2415"/>
                  </a:lnTo>
                  <a:lnTo>
                    <a:pt x="4868" y="2435"/>
                  </a:lnTo>
                  <a:lnTo>
                    <a:pt x="4874" y="2449"/>
                  </a:lnTo>
                  <a:lnTo>
                    <a:pt x="4884" y="2460"/>
                  </a:lnTo>
                  <a:lnTo>
                    <a:pt x="4896" y="2474"/>
                  </a:lnTo>
                  <a:lnTo>
                    <a:pt x="4911" y="2492"/>
                  </a:lnTo>
                  <a:lnTo>
                    <a:pt x="4927" y="2509"/>
                  </a:lnTo>
                  <a:lnTo>
                    <a:pt x="4941" y="2525"/>
                  </a:lnTo>
                  <a:lnTo>
                    <a:pt x="4951" y="2539"/>
                  </a:lnTo>
                  <a:lnTo>
                    <a:pt x="4955" y="2550"/>
                  </a:lnTo>
                  <a:lnTo>
                    <a:pt x="4956" y="2566"/>
                  </a:lnTo>
                  <a:lnTo>
                    <a:pt x="4955" y="2582"/>
                  </a:lnTo>
                  <a:lnTo>
                    <a:pt x="4951" y="2597"/>
                  </a:lnTo>
                  <a:lnTo>
                    <a:pt x="4943" y="2607"/>
                  </a:lnTo>
                  <a:lnTo>
                    <a:pt x="4933" y="2611"/>
                  </a:lnTo>
                  <a:lnTo>
                    <a:pt x="4929" y="2611"/>
                  </a:lnTo>
                  <a:lnTo>
                    <a:pt x="4923" y="2607"/>
                  </a:lnTo>
                  <a:lnTo>
                    <a:pt x="4909" y="2595"/>
                  </a:lnTo>
                  <a:lnTo>
                    <a:pt x="4894" y="2582"/>
                  </a:lnTo>
                  <a:lnTo>
                    <a:pt x="4876" y="2564"/>
                  </a:lnTo>
                  <a:lnTo>
                    <a:pt x="4859" y="2546"/>
                  </a:lnTo>
                  <a:lnTo>
                    <a:pt x="4843" y="2529"/>
                  </a:lnTo>
                  <a:lnTo>
                    <a:pt x="4829" y="2513"/>
                  </a:lnTo>
                  <a:lnTo>
                    <a:pt x="4819" y="2501"/>
                  </a:lnTo>
                  <a:lnTo>
                    <a:pt x="4814" y="2492"/>
                  </a:lnTo>
                  <a:lnTo>
                    <a:pt x="4812" y="2480"/>
                  </a:lnTo>
                  <a:lnTo>
                    <a:pt x="4810" y="2462"/>
                  </a:lnTo>
                  <a:lnTo>
                    <a:pt x="4808" y="2443"/>
                  </a:lnTo>
                  <a:lnTo>
                    <a:pt x="4810" y="2425"/>
                  </a:lnTo>
                  <a:lnTo>
                    <a:pt x="4812" y="2415"/>
                  </a:lnTo>
                  <a:lnTo>
                    <a:pt x="4814" y="2404"/>
                  </a:lnTo>
                  <a:lnTo>
                    <a:pt x="4816" y="2386"/>
                  </a:lnTo>
                  <a:lnTo>
                    <a:pt x="4814" y="2366"/>
                  </a:lnTo>
                  <a:lnTo>
                    <a:pt x="4810" y="2353"/>
                  </a:lnTo>
                  <a:lnTo>
                    <a:pt x="4804" y="2341"/>
                  </a:lnTo>
                  <a:lnTo>
                    <a:pt x="4794" y="2327"/>
                  </a:lnTo>
                  <a:lnTo>
                    <a:pt x="4784" y="2314"/>
                  </a:lnTo>
                  <a:lnTo>
                    <a:pt x="4774" y="2302"/>
                  </a:lnTo>
                  <a:lnTo>
                    <a:pt x="4771" y="2292"/>
                  </a:lnTo>
                  <a:lnTo>
                    <a:pt x="4769" y="2284"/>
                  </a:lnTo>
                  <a:lnTo>
                    <a:pt x="4767" y="2272"/>
                  </a:lnTo>
                  <a:lnTo>
                    <a:pt x="4761" y="2261"/>
                  </a:lnTo>
                  <a:lnTo>
                    <a:pt x="4751" y="2253"/>
                  </a:lnTo>
                  <a:lnTo>
                    <a:pt x="4739" y="2249"/>
                  </a:lnTo>
                  <a:lnTo>
                    <a:pt x="4737" y="2249"/>
                  </a:lnTo>
                  <a:lnTo>
                    <a:pt x="4737" y="2249"/>
                  </a:lnTo>
                  <a:lnTo>
                    <a:pt x="4722" y="2245"/>
                  </a:lnTo>
                  <a:lnTo>
                    <a:pt x="4708" y="2235"/>
                  </a:lnTo>
                  <a:lnTo>
                    <a:pt x="4696" y="2222"/>
                  </a:lnTo>
                  <a:lnTo>
                    <a:pt x="4690" y="2210"/>
                  </a:lnTo>
                  <a:lnTo>
                    <a:pt x="4688" y="2202"/>
                  </a:lnTo>
                  <a:lnTo>
                    <a:pt x="4690" y="2192"/>
                  </a:lnTo>
                  <a:lnTo>
                    <a:pt x="4688" y="2179"/>
                  </a:lnTo>
                  <a:lnTo>
                    <a:pt x="4684" y="2161"/>
                  </a:lnTo>
                  <a:lnTo>
                    <a:pt x="4679" y="2143"/>
                  </a:lnTo>
                  <a:lnTo>
                    <a:pt x="4673" y="2128"/>
                  </a:lnTo>
                  <a:lnTo>
                    <a:pt x="4665" y="2116"/>
                  </a:lnTo>
                  <a:lnTo>
                    <a:pt x="4649" y="2102"/>
                  </a:lnTo>
                  <a:lnTo>
                    <a:pt x="4634" y="2088"/>
                  </a:lnTo>
                  <a:lnTo>
                    <a:pt x="4616" y="2079"/>
                  </a:lnTo>
                  <a:lnTo>
                    <a:pt x="4602" y="2075"/>
                  </a:lnTo>
                  <a:lnTo>
                    <a:pt x="4598" y="2077"/>
                  </a:lnTo>
                  <a:lnTo>
                    <a:pt x="4585" y="2083"/>
                  </a:lnTo>
                  <a:lnTo>
                    <a:pt x="4565" y="2094"/>
                  </a:lnTo>
                  <a:lnTo>
                    <a:pt x="4546" y="2106"/>
                  </a:lnTo>
                  <a:lnTo>
                    <a:pt x="4526" y="2118"/>
                  </a:lnTo>
                  <a:lnTo>
                    <a:pt x="4514" y="2126"/>
                  </a:lnTo>
                  <a:lnTo>
                    <a:pt x="4506" y="2137"/>
                  </a:lnTo>
                  <a:lnTo>
                    <a:pt x="4499" y="2159"/>
                  </a:lnTo>
                  <a:lnTo>
                    <a:pt x="4493" y="2180"/>
                  </a:lnTo>
                  <a:lnTo>
                    <a:pt x="4487" y="2202"/>
                  </a:lnTo>
                  <a:lnTo>
                    <a:pt x="4485" y="2214"/>
                  </a:lnTo>
                  <a:lnTo>
                    <a:pt x="4479" y="2218"/>
                  </a:lnTo>
                  <a:lnTo>
                    <a:pt x="4467" y="2222"/>
                  </a:lnTo>
                  <a:lnTo>
                    <a:pt x="4454" y="2224"/>
                  </a:lnTo>
                  <a:lnTo>
                    <a:pt x="4444" y="2227"/>
                  </a:lnTo>
                  <a:lnTo>
                    <a:pt x="4440" y="2231"/>
                  </a:lnTo>
                  <a:lnTo>
                    <a:pt x="4440" y="2235"/>
                  </a:lnTo>
                  <a:lnTo>
                    <a:pt x="4438" y="2241"/>
                  </a:lnTo>
                  <a:lnTo>
                    <a:pt x="4436" y="2249"/>
                  </a:lnTo>
                  <a:lnTo>
                    <a:pt x="4434" y="2255"/>
                  </a:lnTo>
                  <a:lnTo>
                    <a:pt x="4430" y="2259"/>
                  </a:lnTo>
                  <a:lnTo>
                    <a:pt x="4426" y="2259"/>
                  </a:lnTo>
                  <a:lnTo>
                    <a:pt x="4420" y="2263"/>
                  </a:lnTo>
                  <a:lnTo>
                    <a:pt x="4410" y="2272"/>
                  </a:lnTo>
                  <a:lnTo>
                    <a:pt x="4401" y="2288"/>
                  </a:lnTo>
                  <a:lnTo>
                    <a:pt x="4393" y="2306"/>
                  </a:lnTo>
                  <a:lnTo>
                    <a:pt x="4387" y="2327"/>
                  </a:lnTo>
                  <a:lnTo>
                    <a:pt x="4381" y="2347"/>
                  </a:lnTo>
                  <a:lnTo>
                    <a:pt x="4375" y="2372"/>
                  </a:lnTo>
                  <a:lnTo>
                    <a:pt x="4365" y="2398"/>
                  </a:lnTo>
                  <a:lnTo>
                    <a:pt x="4356" y="2423"/>
                  </a:lnTo>
                  <a:lnTo>
                    <a:pt x="4348" y="2447"/>
                  </a:lnTo>
                  <a:lnTo>
                    <a:pt x="4338" y="2460"/>
                  </a:lnTo>
                  <a:lnTo>
                    <a:pt x="4330" y="2466"/>
                  </a:lnTo>
                  <a:lnTo>
                    <a:pt x="4328" y="2468"/>
                  </a:lnTo>
                  <a:lnTo>
                    <a:pt x="4317" y="2464"/>
                  </a:lnTo>
                  <a:lnTo>
                    <a:pt x="4303" y="2454"/>
                  </a:lnTo>
                  <a:lnTo>
                    <a:pt x="4293" y="2443"/>
                  </a:lnTo>
                  <a:lnTo>
                    <a:pt x="4289" y="2433"/>
                  </a:lnTo>
                  <a:lnTo>
                    <a:pt x="4287" y="2419"/>
                  </a:lnTo>
                  <a:lnTo>
                    <a:pt x="4283" y="2398"/>
                  </a:lnTo>
                  <a:lnTo>
                    <a:pt x="4279" y="2378"/>
                  </a:lnTo>
                  <a:lnTo>
                    <a:pt x="4273" y="2362"/>
                  </a:lnTo>
                  <a:lnTo>
                    <a:pt x="4268" y="2351"/>
                  </a:lnTo>
                  <a:lnTo>
                    <a:pt x="4260" y="2335"/>
                  </a:lnTo>
                  <a:lnTo>
                    <a:pt x="4248" y="2317"/>
                  </a:lnTo>
                  <a:lnTo>
                    <a:pt x="4238" y="2296"/>
                  </a:lnTo>
                  <a:lnTo>
                    <a:pt x="4228" y="2278"/>
                  </a:lnTo>
                  <a:lnTo>
                    <a:pt x="4223" y="2261"/>
                  </a:lnTo>
                  <a:lnTo>
                    <a:pt x="4217" y="2243"/>
                  </a:lnTo>
                  <a:lnTo>
                    <a:pt x="4207" y="2222"/>
                  </a:lnTo>
                  <a:lnTo>
                    <a:pt x="4195" y="2200"/>
                  </a:lnTo>
                  <a:lnTo>
                    <a:pt x="4183" y="2179"/>
                  </a:lnTo>
                  <a:lnTo>
                    <a:pt x="4176" y="2163"/>
                  </a:lnTo>
                  <a:lnTo>
                    <a:pt x="4172" y="2151"/>
                  </a:lnTo>
                  <a:lnTo>
                    <a:pt x="4168" y="2141"/>
                  </a:lnTo>
                  <a:lnTo>
                    <a:pt x="4164" y="2128"/>
                  </a:lnTo>
                  <a:lnTo>
                    <a:pt x="4158" y="2110"/>
                  </a:lnTo>
                  <a:lnTo>
                    <a:pt x="4150" y="2098"/>
                  </a:lnTo>
                  <a:lnTo>
                    <a:pt x="4142" y="2092"/>
                  </a:lnTo>
                  <a:lnTo>
                    <a:pt x="4135" y="2087"/>
                  </a:lnTo>
                  <a:lnTo>
                    <a:pt x="4125" y="2079"/>
                  </a:lnTo>
                  <a:lnTo>
                    <a:pt x="4117" y="2069"/>
                  </a:lnTo>
                  <a:lnTo>
                    <a:pt x="4111" y="2059"/>
                  </a:lnTo>
                  <a:lnTo>
                    <a:pt x="4109" y="2051"/>
                  </a:lnTo>
                  <a:lnTo>
                    <a:pt x="4107" y="2043"/>
                  </a:lnTo>
                  <a:lnTo>
                    <a:pt x="4101" y="2026"/>
                  </a:lnTo>
                  <a:lnTo>
                    <a:pt x="4088" y="2004"/>
                  </a:lnTo>
                  <a:lnTo>
                    <a:pt x="4068" y="1977"/>
                  </a:lnTo>
                  <a:lnTo>
                    <a:pt x="4066" y="1977"/>
                  </a:lnTo>
                  <a:lnTo>
                    <a:pt x="4064" y="1979"/>
                  </a:lnTo>
                  <a:lnTo>
                    <a:pt x="4058" y="1979"/>
                  </a:lnTo>
                  <a:lnTo>
                    <a:pt x="4046" y="1981"/>
                  </a:lnTo>
                  <a:lnTo>
                    <a:pt x="4027" y="1985"/>
                  </a:lnTo>
                  <a:lnTo>
                    <a:pt x="3998" y="1989"/>
                  </a:lnTo>
                  <a:lnTo>
                    <a:pt x="3990" y="1991"/>
                  </a:lnTo>
                  <a:lnTo>
                    <a:pt x="3984" y="1991"/>
                  </a:lnTo>
                  <a:lnTo>
                    <a:pt x="3980" y="1991"/>
                  </a:lnTo>
                  <a:lnTo>
                    <a:pt x="3978" y="1993"/>
                  </a:lnTo>
                  <a:lnTo>
                    <a:pt x="3978" y="1993"/>
                  </a:lnTo>
                  <a:lnTo>
                    <a:pt x="3976" y="1993"/>
                  </a:lnTo>
                  <a:lnTo>
                    <a:pt x="3976" y="1993"/>
                  </a:lnTo>
                  <a:lnTo>
                    <a:pt x="3974" y="1987"/>
                  </a:lnTo>
                  <a:lnTo>
                    <a:pt x="3970" y="1983"/>
                  </a:lnTo>
                  <a:lnTo>
                    <a:pt x="3964" y="1981"/>
                  </a:lnTo>
                  <a:lnTo>
                    <a:pt x="3958" y="1981"/>
                  </a:lnTo>
                  <a:lnTo>
                    <a:pt x="3953" y="1981"/>
                  </a:lnTo>
                  <a:lnTo>
                    <a:pt x="3947" y="1983"/>
                  </a:lnTo>
                  <a:lnTo>
                    <a:pt x="3941" y="1987"/>
                  </a:lnTo>
                  <a:lnTo>
                    <a:pt x="3933" y="1991"/>
                  </a:lnTo>
                  <a:lnTo>
                    <a:pt x="3919" y="1993"/>
                  </a:lnTo>
                  <a:lnTo>
                    <a:pt x="3906" y="1993"/>
                  </a:lnTo>
                  <a:lnTo>
                    <a:pt x="3884" y="1991"/>
                  </a:lnTo>
                  <a:lnTo>
                    <a:pt x="3866" y="1989"/>
                  </a:lnTo>
                  <a:lnTo>
                    <a:pt x="3859" y="1983"/>
                  </a:lnTo>
                  <a:lnTo>
                    <a:pt x="3853" y="1973"/>
                  </a:lnTo>
                  <a:lnTo>
                    <a:pt x="3843" y="1955"/>
                  </a:lnTo>
                  <a:lnTo>
                    <a:pt x="3831" y="1934"/>
                  </a:lnTo>
                  <a:lnTo>
                    <a:pt x="3818" y="1912"/>
                  </a:lnTo>
                  <a:lnTo>
                    <a:pt x="3804" y="1893"/>
                  </a:lnTo>
                  <a:lnTo>
                    <a:pt x="3790" y="1881"/>
                  </a:lnTo>
                  <a:lnTo>
                    <a:pt x="3774" y="1865"/>
                  </a:lnTo>
                  <a:lnTo>
                    <a:pt x="3755" y="1850"/>
                  </a:lnTo>
                  <a:lnTo>
                    <a:pt x="3733" y="1836"/>
                  </a:lnTo>
                  <a:lnTo>
                    <a:pt x="3716" y="1824"/>
                  </a:lnTo>
                  <a:lnTo>
                    <a:pt x="3702" y="1816"/>
                  </a:lnTo>
                  <a:lnTo>
                    <a:pt x="3692" y="1813"/>
                  </a:lnTo>
                  <a:lnTo>
                    <a:pt x="3692" y="1813"/>
                  </a:lnTo>
                  <a:lnTo>
                    <a:pt x="3684" y="1818"/>
                  </a:lnTo>
                  <a:lnTo>
                    <a:pt x="3679" y="1828"/>
                  </a:lnTo>
                  <a:lnTo>
                    <a:pt x="3673" y="1840"/>
                  </a:lnTo>
                  <a:lnTo>
                    <a:pt x="3673" y="1850"/>
                  </a:lnTo>
                  <a:lnTo>
                    <a:pt x="3681" y="1858"/>
                  </a:lnTo>
                  <a:lnTo>
                    <a:pt x="3692" y="1869"/>
                  </a:lnTo>
                  <a:lnTo>
                    <a:pt x="3708" y="1881"/>
                  </a:lnTo>
                  <a:lnTo>
                    <a:pt x="3722" y="1893"/>
                  </a:lnTo>
                  <a:lnTo>
                    <a:pt x="3731" y="1903"/>
                  </a:lnTo>
                  <a:lnTo>
                    <a:pt x="3737" y="1916"/>
                  </a:lnTo>
                  <a:lnTo>
                    <a:pt x="3745" y="1932"/>
                  </a:lnTo>
                  <a:lnTo>
                    <a:pt x="3755" y="1948"/>
                  </a:lnTo>
                  <a:lnTo>
                    <a:pt x="3765" y="1961"/>
                  </a:lnTo>
                  <a:lnTo>
                    <a:pt x="3773" y="1965"/>
                  </a:lnTo>
                  <a:lnTo>
                    <a:pt x="3776" y="1965"/>
                  </a:lnTo>
                  <a:lnTo>
                    <a:pt x="3780" y="1963"/>
                  </a:lnTo>
                  <a:lnTo>
                    <a:pt x="3786" y="1963"/>
                  </a:lnTo>
                  <a:lnTo>
                    <a:pt x="3804" y="1965"/>
                  </a:lnTo>
                  <a:lnTo>
                    <a:pt x="3825" y="1971"/>
                  </a:lnTo>
                  <a:lnTo>
                    <a:pt x="3845" y="1981"/>
                  </a:lnTo>
                  <a:lnTo>
                    <a:pt x="3857" y="1991"/>
                  </a:lnTo>
                  <a:lnTo>
                    <a:pt x="3863" y="2004"/>
                  </a:lnTo>
                  <a:lnTo>
                    <a:pt x="3870" y="2022"/>
                  </a:lnTo>
                  <a:lnTo>
                    <a:pt x="3876" y="2042"/>
                  </a:lnTo>
                  <a:lnTo>
                    <a:pt x="3880" y="2059"/>
                  </a:lnTo>
                  <a:lnTo>
                    <a:pt x="3880" y="2075"/>
                  </a:lnTo>
                  <a:lnTo>
                    <a:pt x="3878" y="2085"/>
                  </a:lnTo>
                  <a:lnTo>
                    <a:pt x="3870" y="2096"/>
                  </a:lnTo>
                  <a:lnTo>
                    <a:pt x="3863" y="2118"/>
                  </a:lnTo>
                  <a:lnTo>
                    <a:pt x="3855" y="2141"/>
                  </a:lnTo>
                  <a:lnTo>
                    <a:pt x="3847" y="2161"/>
                  </a:lnTo>
                  <a:lnTo>
                    <a:pt x="3837" y="2175"/>
                  </a:lnTo>
                  <a:lnTo>
                    <a:pt x="3825" y="2182"/>
                  </a:lnTo>
                  <a:lnTo>
                    <a:pt x="3812" y="2190"/>
                  </a:lnTo>
                  <a:lnTo>
                    <a:pt x="3794" y="2200"/>
                  </a:lnTo>
                  <a:lnTo>
                    <a:pt x="3778" y="2210"/>
                  </a:lnTo>
                  <a:lnTo>
                    <a:pt x="3767" y="2218"/>
                  </a:lnTo>
                  <a:lnTo>
                    <a:pt x="3763" y="2224"/>
                  </a:lnTo>
                  <a:lnTo>
                    <a:pt x="3757" y="2231"/>
                  </a:lnTo>
                  <a:lnTo>
                    <a:pt x="3743" y="2243"/>
                  </a:lnTo>
                  <a:lnTo>
                    <a:pt x="3724" y="2255"/>
                  </a:lnTo>
                  <a:lnTo>
                    <a:pt x="3702" y="2269"/>
                  </a:lnTo>
                  <a:lnTo>
                    <a:pt x="3679" y="2280"/>
                  </a:lnTo>
                  <a:lnTo>
                    <a:pt x="3659" y="2286"/>
                  </a:lnTo>
                  <a:lnTo>
                    <a:pt x="3634" y="2292"/>
                  </a:lnTo>
                  <a:lnTo>
                    <a:pt x="3602" y="2298"/>
                  </a:lnTo>
                  <a:lnTo>
                    <a:pt x="3573" y="2298"/>
                  </a:lnTo>
                  <a:lnTo>
                    <a:pt x="3555" y="2298"/>
                  </a:lnTo>
                  <a:lnTo>
                    <a:pt x="3540" y="2294"/>
                  </a:lnTo>
                  <a:lnTo>
                    <a:pt x="3526" y="2290"/>
                  </a:lnTo>
                  <a:lnTo>
                    <a:pt x="3520" y="2282"/>
                  </a:lnTo>
                  <a:lnTo>
                    <a:pt x="3512" y="2267"/>
                  </a:lnTo>
                  <a:lnTo>
                    <a:pt x="3500" y="2245"/>
                  </a:lnTo>
                  <a:lnTo>
                    <a:pt x="3489" y="2220"/>
                  </a:lnTo>
                  <a:lnTo>
                    <a:pt x="3475" y="2194"/>
                  </a:lnTo>
                  <a:lnTo>
                    <a:pt x="3461" y="2169"/>
                  </a:lnTo>
                  <a:lnTo>
                    <a:pt x="3448" y="2147"/>
                  </a:lnTo>
                  <a:lnTo>
                    <a:pt x="3438" y="2130"/>
                  </a:lnTo>
                  <a:lnTo>
                    <a:pt x="3428" y="2114"/>
                  </a:lnTo>
                  <a:lnTo>
                    <a:pt x="3414" y="2094"/>
                  </a:lnTo>
                  <a:lnTo>
                    <a:pt x="3399" y="2071"/>
                  </a:lnTo>
                  <a:lnTo>
                    <a:pt x="3383" y="2047"/>
                  </a:lnTo>
                  <a:lnTo>
                    <a:pt x="3369" y="2024"/>
                  </a:lnTo>
                  <a:lnTo>
                    <a:pt x="3360" y="2006"/>
                  </a:lnTo>
                  <a:lnTo>
                    <a:pt x="3354" y="1993"/>
                  </a:lnTo>
                  <a:lnTo>
                    <a:pt x="3350" y="1981"/>
                  </a:lnTo>
                  <a:lnTo>
                    <a:pt x="3342" y="1969"/>
                  </a:lnTo>
                  <a:lnTo>
                    <a:pt x="3334" y="1961"/>
                  </a:lnTo>
                  <a:lnTo>
                    <a:pt x="3328" y="1957"/>
                  </a:lnTo>
                  <a:lnTo>
                    <a:pt x="3326" y="1957"/>
                  </a:lnTo>
                  <a:lnTo>
                    <a:pt x="3326" y="1959"/>
                  </a:lnTo>
                  <a:lnTo>
                    <a:pt x="3326" y="1961"/>
                  </a:lnTo>
                  <a:lnTo>
                    <a:pt x="3328" y="1975"/>
                  </a:lnTo>
                  <a:lnTo>
                    <a:pt x="3330" y="1993"/>
                  </a:lnTo>
                  <a:lnTo>
                    <a:pt x="3332" y="2012"/>
                  </a:lnTo>
                  <a:lnTo>
                    <a:pt x="3336" y="2030"/>
                  </a:lnTo>
                  <a:lnTo>
                    <a:pt x="3344" y="2042"/>
                  </a:lnTo>
                  <a:lnTo>
                    <a:pt x="3354" y="2053"/>
                  </a:lnTo>
                  <a:lnTo>
                    <a:pt x="3367" y="2069"/>
                  </a:lnTo>
                  <a:lnTo>
                    <a:pt x="3381" y="2088"/>
                  </a:lnTo>
                  <a:lnTo>
                    <a:pt x="3397" y="2106"/>
                  </a:lnTo>
                  <a:lnTo>
                    <a:pt x="3407" y="2122"/>
                  </a:lnTo>
                  <a:lnTo>
                    <a:pt x="3414" y="2137"/>
                  </a:lnTo>
                  <a:lnTo>
                    <a:pt x="3422" y="2161"/>
                  </a:lnTo>
                  <a:lnTo>
                    <a:pt x="3432" y="2190"/>
                  </a:lnTo>
                  <a:lnTo>
                    <a:pt x="3442" y="2220"/>
                  </a:lnTo>
                  <a:lnTo>
                    <a:pt x="3454" y="2245"/>
                  </a:lnTo>
                  <a:lnTo>
                    <a:pt x="3465" y="2261"/>
                  </a:lnTo>
                  <a:lnTo>
                    <a:pt x="3477" y="2272"/>
                  </a:lnTo>
                  <a:lnTo>
                    <a:pt x="3489" y="2290"/>
                  </a:lnTo>
                  <a:lnTo>
                    <a:pt x="3500" y="2310"/>
                  </a:lnTo>
                  <a:lnTo>
                    <a:pt x="3514" y="2331"/>
                  </a:lnTo>
                  <a:lnTo>
                    <a:pt x="3526" y="2351"/>
                  </a:lnTo>
                  <a:lnTo>
                    <a:pt x="3536" y="2362"/>
                  </a:lnTo>
                  <a:lnTo>
                    <a:pt x="3544" y="2368"/>
                  </a:lnTo>
                  <a:lnTo>
                    <a:pt x="3557" y="2366"/>
                  </a:lnTo>
                  <a:lnTo>
                    <a:pt x="3575" y="2364"/>
                  </a:lnTo>
                  <a:lnTo>
                    <a:pt x="3594" y="2361"/>
                  </a:lnTo>
                  <a:lnTo>
                    <a:pt x="3612" y="2355"/>
                  </a:lnTo>
                  <a:lnTo>
                    <a:pt x="3622" y="2349"/>
                  </a:lnTo>
                  <a:lnTo>
                    <a:pt x="3626" y="2347"/>
                  </a:lnTo>
                  <a:lnTo>
                    <a:pt x="3630" y="2345"/>
                  </a:lnTo>
                  <a:lnTo>
                    <a:pt x="3636" y="2345"/>
                  </a:lnTo>
                  <a:lnTo>
                    <a:pt x="3651" y="2347"/>
                  </a:lnTo>
                  <a:lnTo>
                    <a:pt x="3671" y="2353"/>
                  </a:lnTo>
                  <a:lnTo>
                    <a:pt x="3684" y="2362"/>
                  </a:lnTo>
                  <a:lnTo>
                    <a:pt x="3692" y="2374"/>
                  </a:lnTo>
                  <a:lnTo>
                    <a:pt x="3694" y="2388"/>
                  </a:lnTo>
                  <a:lnTo>
                    <a:pt x="3690" y="2407"/>
                  </a:lnTo>
                  <a:lnTo>
                    <a:pt x="3684" y="2431"/>
                  </a:lnTo>
                  <a:lnTo>
                    <a:pt x="3679" y="2458"/>
                  </a:lnTo>
                  <a:lnTo>
                    <a:pt x="3669" y="2486"/>
                  </a:lnTo>
                  <a:lnTo>
                    <a:pt x="3659" y="2509"/>
                  </a:lnTo>
                  <a:lnTo>
                    <a:pt x="3647" y="2531"/>
                  </a:lnTo>
                  <a:lnTo>
                    <a:pt x="3637" y="2546"/>
                  </a:lnTo>
                  <a:lnTo>
                    <a:pt x="3624" y="2568"/>
                  </a:lnTo>
                  <a:lnTo>
                    <a:pt x="3608" y="2591"/>
                  </a:lnTo>
                  <a:lnTo>
                    <a:pt x="3592" y="2615"/>
                  </a:lnTo>
                  <a:lnTo>
                    <a:pt x="3577" y="2638"/>
                  </a:lnTo>
                  <a:lnTo>
                    <a:pt x="3561" y="2662"/>
                  </a:lnTo>
                  <a:lnTo>
                    <a:pt x="3547" y="2679"/>
                  </a:lnTo>
                  <a:lnTo>
                    <a:pt x="3538" y="2693"/>
                  </a:lnTo>
                  <a:lnTo>
                    <a:pt x="3530" y="2699"/>
                  </a:lnTo>
                  <a:lnTo>
                    <a:pt x="3522" y="2709"/>
                  </a:lnTo>
                  <a:lnTo>
                    <a:pt x="3510" y="2721"/>
                  </a:lnTo>
                  <a:lnTo>
                    <a:pt x="3499" y="2736"/>
                  </a:lnTo>
                  <a:lnTo>
                    <a:pt x="3485" y="2754"/>
                  </a:lnTo>
                  <a:lnTo>
                    <a:pt x="3475" y="2770"/>
                  </a:lnTo>
                  <a:lnTo>
                    <a:pt x="3469" y="2785"/>
                  </a:lnTo>
                  <a:lnTo>
                    <a:pt x="3465" y="2801"/>
                  </a:lnTo>
                  <a:lnTo>
                    <a:pt x="3459" y="2826"/>
                  </a:lnTo>
                  <a:lnTo>
                    <a:pt x="3454" y="2856"/>
                  </a:lnTo>
                  <a:lnTo>
                    <a:pt x="3448" y="2889"/>
                  </a:lnTo>
                  <a:lnTo>
                    <a:pt x="3442" y="2924"/>
                  </a:lnTo>
                  <a:lnTo>
                    <a:pt x="3440" y="2955"/>
                  </a:lnTo>
                  <a:lnTo>
                    <a:pt x="3440" y="2985"/>
                  </a:lnTo>
                  <a:lnTo>
                    <a:pt x="3440" y="3010"/>
                  </a:lnTo>
                  <a:lnTo>
                    <a:pt x="3436" y="3043"/>
                  </a:lnTo>
                  <a:lnTo>
                    <a:pt x="3428" y="3083"/>
                  </a:lnTo>
                  <a:lnTo>
                    <a:pt x="3420" y="3122"/>
                  </a:lnTo>
                  <a:lnTo>
                    <a:pt x="3409" y="3161"/>
                  </a:lnTo>
                  <a:lnTo>
                    <a:pt x="3397" y="3196"/>
                  </a:lnTo>
                  <a:lnTo>
                    <a:pt x="3385" y="3224"/>
                  </a:lnTo>
                  <a:lnTo>
                    <a:pt x="3373" y="3241"/>
                  </a:lnTo>
                  <a:lnTo>
                    <a:pt x="3362" y="3257"/>
                  </a:lnTo>
                  <a:lnTo>
                    <a:pt x="3350" y="3278"/>
                  </a:lnTo>
                  <a:lnTo>
                    <a:pt x="3340" y="3306"/>
                  </a:lnTo>
                  <a:lnTo>
                    <a:pt x="3328" y="3335"/>
                  </a:lnTo>
                  <a:lnTo>
                    <a:pt x="3319" y="3364"/>
                  </a:lnTo>
                  <a:lnTo>
                    <a:pt x="3309" y="3390"/>
                  </a:lnTo>
                  <a:lnTo>
                    <a:pt x="3301" y="3413"/>
                  </a:lnTo>
                  <a:lnTo>
                    <a:pt x="3295" y="3429"/>
                  </a:lnTo>
                  <a:lnTo>
                    <a:pt x="3291" y="3435"/>
                  </a:lnTo>
                  <a:lnTo>
                    <a:pt x="3279" y="3441"/>
                  </a:lnTo>
                  <a:lnTo>
                    <a:pt x="3264" y="3452"/>
                  </a:lnTo>
                  <a:lnTo>
                    <a:pt x="3250" y="3464"/>
                  </a:lnTo>
                  <a:lnTo>
                    <a:pt x="3244" y="3478"/>
                  </a:lnTo>
                  <a:lnTo>
                    <a:pt x="3240" y="3490"/>
                  </a:lnTo>
                  <a:lnTo>
                    <a:pt x="3236" y="3507"/>
                  </a:lnTo>
                  <a:lnTo>
                    <a:pt x="3228" y="3529"/>
                  </a:lnTo>
                  <a:lnTo>
                    <a:pt x="3223" y="3550"/>
                  </a:lnTo>
                  <a:lnTo>
                    <a:pt x="3213" y="3570"/>
                  </a:lnTo>
                  <a:lnTo>
                    <a:pt x="3203" y="3584"/>
                  </a:lnTo>
                  <a:lnTo>
                    <a:pt x="3191" y="3595"/>
                  </a:lnTo>
                  <a:lnTo>
                    <a:pt x="3178" y="3615"/>
                  </a:lnTo>
                  <a:lnTo>
                    <a:pt x="3158" y="3636"/>
                  </a:lnTo>
                  <a:lnTo>
                    <a:pt x="3138" y="3662"/>
                  </a:lnTo>
                  <a:lnTo>
                    <a:pt x="3119" y="3685"/>
                  </a:lnTo>
                  <a:lnTo>
                    <a:pt x="3099" y="3703"/>
                  </a:lnTo>
                  <a:lnTo>
                    <a:pt x="3084" y="3717"/>
                  </a:lnTo>
                  <a:lnTo>
                    <a:pt x="3068" y="3723"/>
                  </a:lnTo>
                  <a:lnTo>
                    <a:pt x="3046" y="3726"/>
                  </a:lnTo>
                  <a:lnTo>
                    <a:pt x="3021" y="3728"/>
                  </a:lnTo>
                  <a:lnTo>
                    <a:pt x="2994" y="3726"/>
                  </a:lnTo>
                  <a:lnTo>
                    <a:pt x="2966" y="3723"/>
                  </a:lnTo>
                  <a:lnTo>
                    <a:pt x="2941" y="3717"/>
                  </a:lnTo>
                  <a:lnTo>
                    <a:pt x="2919" y="3709"/>
                  </a:lnTo>
                  <a:lnTo>
                    <a:pt x="2904" y="3697"/>
                  </a:lnTo>
                  <a:lnTo>
                    <a:pt x="2896" y="3683"/>
                  </a:lnTo>
                  <a:lnTo>
                    <a:pt x="2890" y="3664"/>
                  </a:lnTo>
                  <a:lnTo>
                    <a:pt x="2880" y="3642"/>
                  </a:lnTo>
                  <a:lnTo>
                    <a:pt x="2868" y="3615"/>
                  </a:lnTo>
                  <a:lnTo>
                    <a:pt x="2857" y="3589"/>
                  </a:lnTo>
                  <a:lnTo>
                    <a:pt x="2847" y="3564"/>
                  </a:lnTo>
                  <a:lnTo>
                    <a:pt x="2837" y="3543"/>
                  </a:lnTo>
                  <a:lnTo>
                    <a:pt x="2831" y="3525"/>
                  </a:lnTo>
                  <a:lnTo>
                    <a:pt x="2827" y="3515"/>
                  </a:lnTo>
                  <a:lnTo>
                    <a:pt x="2827" y="3501"/>
                  </a:lnTo>
                  <a:lnTo>
                    <a:pt x="2825" y="3482"/>
                  </a:lnTo>
                  <a:lnTo>
                    <a:pt x="2821" y="3456"/>
                  </a:lnTo>
                  <a:lnTo>
                    <a:pt x="2816" y="3431"/>
                  </a:lnTo>
                  <a:lnTo>
                    <a:pt x="2812" y="3406"/>
                  </a:lnTo>
                  <a:lnTo>
                    <a:pt x="2804" y="3386"/>
                  </a:lnTo>
                  <a:lnTo>
                    <a:pt x="2796" y="3366"/>
                  </a:lnTo>
                  <a:lnTo>
                    <a:pt x="2786" y="3341"/>
                  </a:lnTo>
                  <a:lnTo>
                    <a:pt x="2774" y="3314"/>
                  </a:lnTo>
                  <a:lnTo>
                    <a:pt x="2763" y="3282"/>
                  </a:lnTo>
                  <a:lnTo>
                    <a:pt x="2753" y="3255"/>
                  </a:lnTo>
                  <a:lnTo>
                    <a:pt x="2747" y="3229"/>
                  </a:lnTo>
                  <a:lnTo>
                    <a:pt x="2745" y="3210"/>
                  </a:lnTo>
                  <a:lnTo>
                    <a:pt x="2747" y="3190"/>
                  </a:lnTo>
                  <a:lnTo>
                    <a:pt x="2753" y="3165"/>
                  </a:lnTo>
                  <a:lnTo>
                    <a:pt x="2759" y="3135"/>
                  </a:lnTo>
                  <a:lnTo>
                    <a:pt x="2763" y="3106"/>
                  </a:lnTo>
                  <a:lnTo>
                    <a:pt x="2769" y="3077"/>
                  </a:lnTo>
                  <a:lnTo>
                    <a:pt x="2771" y="3053"/>
                  </a:lnTo>
                  <a:lnTo>
                    <a:pt x="2771" y="3036"/>
                  </a:lnTo>
                  <a:lnTo>
                    <a:pt x="2767" y="3016"/>
                  </a:lnTo>
                  <a:lnTo>
                    <a:pt x="2759" y="2989"/>
                  </a:lnTo>
                  <a:lnTo>
                    <a:pt x="2747" y="2959"/>
                  </a:lnTo>
                  <a:lnTo>
                    <a:pt x="2737" y="2930"/>
                  </a:lnTo>
                  <a:lnTo>
                    <a:pt x="2728" y="2903"/>
                  </a:lnTo>
                  <a:lnTo>
                    <a:pt x="2722" y="2883"/>
                  </a:lnTo>
                  <a:lnTo>
                    <a:pt x="2716" y="2865"/>
                  </a:lnTo>
                  <a:lnTo>
                    <a:pt x="2710" y="2840"/>
                  </a:lnTo>
                  <a:lnTo>
                    <a:pt x="2702" y="2813"/>
                  </a:lnTo>
                  <a:lnTo>
                    <a:pt x="2698" y="2781"/>
                  </a:lnTo>
                  <a:lnTo>
                    <a:pt x="2692" y="2754"/>
                  </a:lnTo>
                  <a:lnTo>
                    <a:pt x="2690" y="2730"/>
                  </a:lnTo>
                  <a:lnTo>
                    <a:pt x="2692" y="2713"/>
                  </a:lnTo>
                  <a:lnTo>
                    <a:pt x="2694" y="2695"/>
                  </a:lnTo>
                  <a:lnTo>
                    <a:pt x="2694" y="2674"/>
                  </a:lnTo>
                  <a:lnTo>
                    <a:pt x="2692" y="2648"/>
                  </a:lnTo>
                  <a:lnTo>
                    <a:pt x="2690" y="2623"/>
                  </a:lnTo>
                  <a:lnTo>
                    <a:pt x="2686" y="2601"/>
                  </a:lnTo>
                  <a:lnTo>
                    <a:pt x="2681" y="2586"/>
                  </a:lnTo>
                  <a:lnTo>
                    <a:pt x="2677" y="2580"/>
                  </a:lnTo>
                  <a:lnTo>
                    <a:pt x="2677" y="2580"/>
                  </a:lnTo>
                  <a:lnTo>
                    <a:pt x="2665" y="2582"/>
                  </a:lnTo>
                  <a:lnTo>
                    <a:pt x="2649" y="2584"/>
                  </a:lnTo>
                  <a:lnTo>
                    <a:pt x="2634" y="2586"/>
                  </a:lnTo>
                  <a:lnTo>
                    <a:pt x="2624" y="2584"/>
                  </a:lnTo>
                  <a:lnTo>
                    <a:pt x="2616" y="2584"/>
                  </a:lnTo>
                  <a:lnTo>
                    <a:pt x="2610" y="2582"/>
                  </a:lnTo>
                  <a:lnTo>
                    <a:pt x="2596" y="2576"/>
                  </a:lnTo>
                  <a:lnTo>
                    <a:pt x="2577" y="2566"/>
                  </a:lnTo>
                  <a:lnTo>
                    <a:pt x="2557" y="2556"/>
                  </a:lnTo>
                  <a:lnTo>
                    <a:pt x="2542" y="2544"/>
                  </a:lnTo>
                  <a:lnTo>
                    <a:pt x="2534" y="2533"/>
                  </a:lnTo>
                  <a:lnTo>
                    <a:pt x="2534" y="2533"/>
                  </a:lnTo>
                  <a:lnTo>
                    <a:pt x="2534" y="2533"/>
                  </a:lnTo>
                  <a:lnTo>
                    <a:pt x="2532" y="2531"/>
                  </a:lnTo>
                  <a:lnTo>
                    <a:pt x="2528" y="2531"/>
                  </a:lnTo>
                  <a:lnTo>
                    <a:pt x="2524" y="2531"/>
                  </a:lnTo>
                  <a:lnTo>
                    <a:pt x="2516" y="2531"/>
                  </a:lnTo>
                  <a:lnTo>
                    <a:pt x="2497" y="2529"/>
                  </a:lnTo>
                  <a:lnTo>
                    <a:pt x="2483" y="2527"/>
                  </a:lnTo>
                  <a:lnTo>
                    <a:pt x="2477" y="2527"/>
                  </a:lnTo>
                  <a:lnTo>
                    <a:pt x="2475" y="2527"/>
                  </a:lnTo>
                  <a:lnTo>
                    <a:pt x="2475" y="2527"/>
                  </a:lnTo>
                  <a:lnTo>
                    <a:pt x="2463" y="2548"/>
                  </a:lnTo>
                  <a:lnTo>
                    <a:pt x="2446" y="2568"/>
                  </a:lnTo>
                  <a:lnTo>
                    <a:pt x="2426" y="2580"/>
                  </a:lnTo>
                  <a:lnTo>
                    <a:pt x="2405" y="2584"/>
                  </a:lnTo>
                  <a:lnTo>
                    <a:pt x="2405" y="2584"/>
                  </a:lnTo>
                  <a:lnTo>
                    <a:pt x="2387" y="2584"/>
                  </a:lnTo>
                  <a:lnTo>
                    <a:pt x="2362" y="2584"/>
                  </a:lnTo>
                  <a:lnTo>
                    <a:pt x="2334" y="2582"/>
                  </a:lnTo>
                  <a:lnTo>
                    <a:pt x="2307" y="2578"/>
                  </a:lnTo>
                  <a:lnTo>
                    <a:pt x="2283" y="2574"/>
                  </a:lnTo>
                  <a:lnTo>
                    <a:pt x="2268" y="2566"/>
                  </a:lnTo>
                  <a:lnTo>
                    <a:pt x="2252" y="2556"/>
                  </a:lnTo>
                  <a:lnTo>
                    <a:pt x="2234" y="2542"/>
                  </a:lnTo>
                  <a:lnTo>
                    <a:pt x="2215" y="2525"/>
                  </a:lnTo>
                  <a:lnTo>
                    <a:pt x="2193" y="2505"/>
                  </a:lnTo>
                  <a:lnTo>
                    <a:pt x="2174" y="2486"/>
                  </a:lnTo>
                  <a:lnTo>
                    <a:pt x="2160" y="2468"/>
                  </a:lnTo>
                  <a:lnTo>
                    <a:pt x="2150" y="2454"/>
                  </a:lnTo>
                  <a:lnTo>
                    <a:pt x="2142" y="2437"/>
                  </a:lnTo>
                  <a:lnTo>
                    <a:pt x="2133" y="2411"/>
                  </a:lnTo>
                  <a:lnTo>
                    <a:pt x="2123" y="2382"/>
                  </a:lnTo>
                  <a:lnTo>
                    <a:pt x="2111" y="2351"/>
                  </a:lnTo>
                  <a:lnTo>
                    <a:pt x="2101" y="2317"/>
                  </a:lnTo>
                  <a:lnTo>
                    <a:pt x="2095" y="2288"/>
                  </a:lnTo>
                  <a:lnTo>
                    <a:pt x="2091" y="2263"/>
                  </a:lnTo>
                  <a:lnTo>
                    <a:pt x="2093" y="2239"/>
                  </a:lnTo>
                  <a:lnTo>
                    <a:pt x="2093" y="2210"/>
                  </a:lnTo>
                  <a:lnTo>
                    <a:pt x="2097" y="2175"/>
                  </a:lnTo>
                  <a:lnTo>
                    <a:pt x="2099" y="2139"/>
                  </a:lnTo>
                  <a:lnTo>
                    <a:pt x="2103" y="2104"/>
                  </a:lnTo>
                  <a:lnTo>
                    <a:pt x="2107" y="2073"/>
                  </a:lnTo>
                  <a:lnTo>
                    <a:pt x="2111" y="2051"/>
                  </a:lnTo>
                  <a:lnTo>
                    <a:pt x="2117" y="2038"/>
                  </a:lnTo>
                  <a:lnTo>
                    <a:pt x="2125" y="2022"/>
                  </a:lnTo>
                  <a:lnTo>
                    <a:pt x="2137" y="2000"/>
                  </a:lnTo>
                  <a:lnTo>
                    <a:pt x="2150" y="1975"/>
                  </a:lnTo>
                  <a:lnTo>
                    <a:pt x="2166" y="1946"/>
                  </a:lnTo>
                  <a:lnTo>
                    <a:pt x="2183" y="1918"/>
                  </a:lnTo>
                  <a:lnTo>
                    <a:pt x="2201" y="1895"/>
                  </a:lnTo>
                  <a:lnTo>
                    <a:pt x="2219" y="1877"/>
                  </a:lnTo>
                  <a:lnTo>
                    <a:pt x="2219" y="1877"/>
                  </a:lnTo>
                  <a:lnTo>
                    <a:pt x="2219" y="1877"/>
                  </a:lnTo>
                  <a:lnTo>
                    <a:pt x="2219" y="1875"/>
                  </a:lnTo>
                  <a:lnTo>
                    <a:pt x="2221" y="1875"/>
                  </a:lnTo>
                  <a:lnTo>
                    <a:pt x="2221" y="1871"/>
                  </a:lnTo>
                  <a:lnTo>
                    <a:pt x="2223" y="1869"/>
                  </a:lnTo>
                  <a:lnTo>
                    <a:pt x="2227" y="1863"/>
                  </a:lnTo>
                  <a:lnTo>
                    <a:pt x="2230" y="1858"/>
                  </a:lnTo>
                  <a:lnTo>
                    <a:pt x="2234" y="1848"/>
                  </a:lnTo>
                  <a:lnTo>
                    <a:pt x="2244" y="1828"/>
                  </a:lnTo>
                  <a:lnTo>
                    <a:pt x="2250" y="1816"/>
                  </a:lnTo>
                  <a:lnTo>
                    <a:pt x="2254" y="1809"/>
                  </a:lnTo>
                  <a:lnTo>
                    <a:pt x="2256" y="1805"/>
                  </a:lnTo>
                  <a:lnTo>
                    <a:pt x="2258" y="1803"/>
                  </a:lnTo>
                  <a:lnTo>
                    <a:pt x="2258" y="1803"/>
                  </a:lnTo>
                  <a:lnTo>
                    <a:pt x="2264" y="1766"/>
                  </a:lnTo>
                  <a:lnTo>
                    <a:pt x="2273" y="1730"/>
                  </a:lnTo>
                  <a:lnTo>
                    <a:pt x="2283" y="1703"/>
                  </a:lnTo>
                  <a:lnTo>
                    <a:pt x="2295" y="1683"/>
                  </a:lnTo>
                  <a:lnTo>
                    <a:pt x="2305" y="1672"/>
                  </a:lnTo>
                  <a:lnTo>
                    <a:pt x="2317" y="1664"/>
                  </a:lnTo>
                  <a:lnTo>
                    <a:pt x="2330" y="1652"/>
                  </a:lnTo>
                  <a:lnTo>
                    <a:pt x="2344" y="1640"/>
                  </a:lnTo>
                  <a:lnTo>
                    <a:pt x="2358" y="1631"/>
                  </a:lnTo>
                  <a:lnTo>
                    <a:pt x="2369" y="1625"/>
                  </a:lnTo>
                  <a:lnTo>
                    <a:pt x="2369" y="1627"/>
                  </a:lnTo>
                  <a:lnTo>
                    <a:pt x="2383" y="1629"/>
                  </a:lnTo>
                  <a:lnTo>
                    <a:pt x="2405" y="1633"/>
                  </a:lnTo>
                  <a:lnTo>
                    <a:pt x="2428" y="1634"/>
                  </a:lnTo>
                  <a:lnTo>
                    <a:pt x="2440" y="1634"/>
                  </a:lnTo>
                  <a:lnTo>
                    <a:pt x="2450" y="1633"/>
                  </a:lnTo>
                  <a:lnTo>
                    <a:pt x="2459" y="1629"/>
                  </a:lnTo>
                  <a:lnTo>
                    <a:pt x="2477" y="1623"/>
                  </a:lnTo>
                  <a:lnTo>
                    <a:pt x="2504" y="1617"/>
                  </a:lnTo>
                  <a:lnTo>
                    <a:pt x="2536" y="1613"/>
                  </a:lnTo>
                  <a:lnTo>
                    <a:pt x="2569" y="1607"/>
                  </a:lnTo>
                  <a:lnTo>
                    <a:pt x="2600" y="1601"/>
                  </a:lnTo>
                  <a:lnTo>
                    <a:pt x="2626" y="1597"/>
                  </a:lnTo>
                  <a:lnTo>
                    <a:pt x="2641" y="1593"/>
                  </a:lnTo>
                  <a:lnTo>
                    <a:pt x="2655" y="1589"/>
                  </a:lnTo>
                  <a:lnTo>
                    <a:pt x="2673" y="1588"/>
                  </a:lnTo>
                  <a:lnTo>
                    <a:pt x="2694" y="1588"/>
                  </a:lnTo>
                  <a:lnTo>
                    <a:pt x="2716" y="1588"/>
                  </a:lnTo>
                  <a:lnTo>
                    <a:pt x="2733" y="1589"/>
                  </a:lnTo>
                  <a:lnTo>
                    <a:pt x="2747" y="1593"/>
                  </a:lnTo>
                  <a:lnTo>
                    <a:pt x="2755" y="1597"/>
                  </a:lnTo>
                  <a:lnTo>
                    <a:pt x="2755" y="1607"/>
                  </a:lnTo>
                  <a:lnTo>
                    <a:pt x="2751" y="1617"/>
                  </a:lnTo>
                  <a:lnTo>
                    <a:pt x="2749" y="1627"/>
                  </a:lnTo>
                  <a:lnTo>
                    <a:pt x="2751" y="1634"/>
                  </a:lnTo>
                  <a:lnTo>
                    <a:pt x="2757" y="1642"/>
                  </a:lnTo>
                  <a:lnTo>
                    <a:pt x="2765" y="1656"/>
                  </a:lnTo>
                  <a:lnTo>
                    <a:pt x="2776" y="1672"/>
                  </a:lnTo>
                  <a:lnTo>
                    <a:pt x="2792" y="1689"/>
                  </a:lnTo>
                  <a:lnTo>
                    <a:pt x="2808" y="1703"/>
                  </a:lnTo>
                  <a:lnTo>
                    <a:pt x="2825" y="1715"/>
                  </a:lnTo>
                  <a:lnTo>
                    <a:pt x="2843" y="1723"/>
                  </a:lnTo>
                  <a:lnTo>
                    <a:pt x="2866" y="1734"/>
                  </a:lnTo>
                  <a:lnTo>
                    <a:pt x="2888" y="1746"/>
                  </a:lnTo>
                  <a:lnTo>
                    <a:pt x="2911" y="1758"/>
                  </a:lnTo>
                  <a:lnTo>
                    <a:pt x="2929" y="1766"/>
                  </a:lnTo>
                  <a:lnTo>
                    <a:pt x="2943" y="1768"/>
                  </a:lnTo>
                  <a:lnTo>
                    <a:pt x="2947" y="1768"/>
                  </a:lnTo>
                  <a:lnTo>
                    <a:pt x="2949" y="1766"/>
                  </a:lnTo>
                  <a:lnTo>
                    <a:pt x="2958" y="1758"/>
                  </a:lnTo>
                  <a:lnTo>
                    <a:pt x="2978" y="1748"/>
                  </a:lnTo>
                  <a:lnTo>
                    <a:pt x="3005" y="1742"/>
                  </a:lnTo>
                  <a:lnTo>
                    <a:pt x="3037" y="1738"/>
                  </a:lnTo>
                  <a:lnTo>
                    <a:pt x="3068" y="1736"/>
                  </a:lnTo>
                  <a:lnTo>
                    <a:pt x="3084" y="1736"/>
                  </a:lnTo>
                  <a:lnTo>
                    <a:pt x="3111" y="1738"/>
                  </a:lnTo>
                  <a:lnTo>
                    <a:pt x="3144" y="1742"/>
                  </a:lnTo>
                  <a:lnTo>
                    <a:pt x="3178" y="1744"/>
                  </a:lnTo>
                  <a:lnTo>
                    <a:pt x="3211" y="1744"/>
                  </a:lnTo>
                  <a:lnTo>
                    <a:pt x="3230" y="1744"/>
                  </a:lnTo>
                  <a:lnTo>
                    <a:pt x="3246" y="1742"/>
                  </a:lnTo>
                  <a:lnTo>
                    <a:pt x="3256" y="1738"/>
                  </a:lnTo>
                  <a:lnTo>
                    <a:pt x="3262" y="1734"/>
                  </a:lnTo>
                  <a:lnTo>
                    <a:pt x="3266" y="1721"/>
                  </a:lnTo>
                  <a:lnTo>
                    <a:pt x="3275" y="1705"/>
                  </a:lnTo>
                  <a:lnTo>
                    <a:pt x="3283" y="1689"/>
                  </a:lnTo>
                  <a:lnTo>
                    <a:pt x="3293" y="1674"/>
                  </a:lnTo>
                  <a:lnTo>
                    <a:pt x="3299" y="1662"/>
                  </a:lnTo>
                  <a:lnTo>
                    <a:pt x="3301" y="1654"/>
                  </a:lnTo>
                  <a:lnTo>
                    <a:pt x="3301" y="1648"/>
                  </a:lnTo>
                  <a:lnTo>
                    <a:pt x="3301" y="1642"/>
                  </a:lnTo>
                  <a:lnTo>
                    <a:pt x="3301" y="1638"/>
                  </a:lnTo>
                  <a:lnTo>
                    <a:pt x="3301" y="1634"/>
                  </a:lnTo>
                  <a:lnTo>
                    <a:pt x="3299" y="1634"/>
                  </a:lnTo>
                  <a:lnTo>
                    <a:pt x="3299" y="1634"/>
                  </a:lnTo>
                  <a:lnTo>
                    <a:pt x="3297" y="1636"/>
                  </a:lnTo>
                  <a:lnTo>
                    <a:pt x="3297" y="1640"/>
                  </a:lnTo>
                  <a:lnTo>
                    <a:pt x="3295" y="1646"/>
                  </a:lnTo>
                  <a:lnTo>
                    <a:pt x="3291" y="1648"/>
                  </a:lnTo>
                  <a:lnTo>
                    <a:pt x="3285" y="1652"/>
                  </a:lnTo>
                  <a:lnTo>
                    <a:pt x="3279" y="1652"/>
                  </a:lnTo>
                  <a:lnTo>
                    <a:pt x="3273" y="1654"/>
                  </a:lnTo>
                  <a:lnTo>
                    <a:pt x="3268" y="1652"/>
                  </a:lnTo>
                  <a:lnTo>
                    <a:pt x="3264" y="1652"/>
                  </a:lnTo>
                  <a:lnTo>
                    <a:pt x="3258" y="1650"/>
                  </a:lnTo>
                  <a:lnTo>
                    <a:pt x="3256" y="1648"/>
                  </a:lnTo>
                  <a:lnTo>
                    <a:pt x="3256" y="1644"/>
                  </a:lnTo>
                  <a:lnTo>
                    <a:pt x="3252" y="1640"/>
                  </a:lnTo>
                  <a:lnTo>
                    <a:pt x="3238" y="1634"/>
                  </a:lnTo>
                  <a:lnTo>
                    <a:pt x="3219" y="1633"/>
                  </a:lnTo>
                  <a:lnTo>
                    <a:pt x="3193" y="1631"/>
                  </a:lnTo>
                  <a:lnTo>
                    <a:pt x="3164" y="1633"/>
                  </a:lnTo>
                  <a:lnTo>
                    <a:pt x="3137" y="1638"/>
                  </a:lnTo>
                  <a:lnTo>
                    <a:pt x="3137" y="1638"/>
                  </a:lnTo>
                  <a:lnTo>
                    <a:pt x="3135" y="1636"/>
                  </a:lnTo>
                  <a:lnTo>
                    <a:pt x="3129" y="1633"/>
                  </a:lnTo>
                  <a:lnTo>
                    <a:pt x="3117" y="1623"/>
                  </a:lnTo>
                  <a:lnTo>
                    <a:pt x="3099" y="1609"/>
                  </a:lnTo>
                  <a:lnTo>
                    <a:pt x="3093" y="1605"/>
                  </a:lnTo>
                  <a:lnTo>
                    <a:pt x="3090" y="1601"/>
                  </a:lnTo>
                  <a:lnTo>
                    <a:pt x="3088" y="1599"/>
                  </a:lnTo>
                  <a:lnTo>
                    <a:pt x="3086" y="1599"/>
                  </a:lnTo>
                  <a:lnTo>
                    <a:pt x="3084" y="1597"/>
                  </a:lnTo>
                  <a:lnTo>
                    <a:pt x="3084" y="1597"/>
                  </a:lnTo>
                  <a:lnTo>
                    <a:pt x="3084" y="1597"/>
                  </a:lnTo>
                  <a:lnTo>
                    <a:pt x="3076" y="1580"/>
                  </a:lnTo>
                  <a:lnTo>
                    <a:pt x="3072" y="1560"/>
                  </a:lnTo>
                  <a:lnTo>
                    <a:pt x="3070" y="1544"/>
                  </a:lnTo>
                  <a:lnTo>
                    <a:pt x="3070" y="1533"/>
                  </a:lnTo>
                  <a:lnTo>
                    <a:pt x="3070" y="1517"/>
                  </a:lnTo>
                  <a:lnTo>
                    <a:pt x="3072" y="1499"/>
                  </a:lnTo>
                  <a:lnTo>
                    <a:pt x="3072" y="1486"/>
                  </a:lnTo>
                  <a:lnTo>
                    <a:pt x="3070" y="1480"/>
                  </a:lnTo>
                  <a:lnTo>
                    <a:pt x="3064" y="1484"/>
                  </a:lnTo>
                  <a:lnTo>
                    <a:pt x="3058" y="1494"/>
                  </a:lnTo>
                  <a:lnTo>
                    <a:pt x="3054" y="1509"/>
                  </a:lnTo>
                  <a:lnTo>
                    <a:pt x="3052" y="1527"/>
                  </a:lnTo>
                  <a:lnTo>
                    <a:pt x="3054" y="1542"/>
                  </a:lnTo>
                  <a:lnTo>
                    <a:pt x="3054" y="1560"/>
                  </a:lnTo>
                  <a:lnTo>
                    <a:pt x="3056" y="1578"/>
                  </a:lnTo>
                  <a:lnTo>
                    <a:pt x="3058" y="1595"/>
                  </a:lnTo>
                  <a:lnTo>
                    <a:pt x="3062" y="1607"/>
                  </a:lnTo>
                  <a:lnTo>
                    <a:pt x="3068" y="1611"/>
                  </a:lnTo>
                  <a:lnTo>
                    <a:pt x="3076" y="1617"/>
                  </a:lnTo>
                  <a:lnTo>
                    <a:pt x="3078" y="1627"/>
                  </a:lnTo>
                  <a:lnTo>
                    <a:pt x="3076" y="1638"/>
                  </a:lnTo>
                  <a:lnTo>
                    <a:pt x="3070" y="1648"/>
                  </a:lnTo>
                  <a:lnTo>
                    <a:pt x="3062" y="1652"/>
                  </a:lnTo>
                  <a:lnTo>
                    <a:pt x="3062" y="1652"/>
                  </a:lnTo>
                  <a:lnTo>
                    <a:pt x="3052" y="1648"/>
                  </a:lnTo>
                  <a:lnTo>
                    <a:pt x="3045" y="1640"/>
                  </a:lnTo>
                  <a:lnTo>
                    <a:pt x="3039" y="1631"/>
                  </a:lnTo>
                  <a:lnTo>
                    <a:pt x="3035" y="1623"/>
                  </a:lnTo>
                  <a:lnTo>
                    <a:pt x="3035" y="1621"/>
                  </a:lnTo>
                  <a:lnTo>
                    <a:pt x="3037" y="1619"/>
                  </a:lnTo>
                  <a:lnTo>
                    <a:pt x="3035" y="1617"/>
                  </a:lnTo>
                  <a:lnTo>
                    <a:pt x="3031" y="1615"/>
                  </a:lnTo>
                  <a:lnTo>
                    <a:pt x="3027" y="1615"/>
                  </a:lnTo>
                  <a:lnTo>
                    <a:pt x="3021" y="1613"/>
                  </a:lnTo>
                  <a:lnTo>
                    <a:pt x="3013" y="1611"/>
                  </a:lnTo>
                  <a:lnTo>
                    <a:pt x="3011" y="1613"/>
                  </a:lnTo>
                  <a:lnTo>
                    <a:pt x="3009" y="1613"/>
                  </a:lnTo>
                  <a:lnTo>
                    <a:pt x="2998" y="1609"/>
                  </a:lnTo>
                  <a:lnTo>
                    <a:pt x="2984" y="1599"/>
                  </a:lnTo>
                  <a:lnTo>
                    <a:pt x="2974" y="1588"/>
                  </a:lnTo>
                  <a:lnTo>
                    <a:pt x="2968" y="1578"/>
                  </a:lnTo>
                  <a:lnTo>
                    <a:pt x="2968" y="1564"/>
                  </a:lnTo>
                  <a:lnTo>
                    <a:pt x="2966" y="1542"/>
                  </a:lnTo>
                  <a:lnTo>
                    <a:pt x="2962" y="1521"/>
                  </a:lnTo>
                  <a:lnTo>
                    <a:pt x="2956" y="1505"/>
                  </a:lnTo>
                  <a:lnTo>
                    <a:pt x="2956" y="1505"/>
                  </a:lnTo>
                  <a:lnTo>
                    <a:pt x="2956" y="1503"/>
                  </a:lnTo>
                  <a:lnTo>
                    <a:pt x="2956" y="1503"/>
                  </a:lnTo>
                  <a:lnTo>
                    <a:pt x="2955" y="1501"/>
                  </a:lnTo>
                  <a:lnTo>
                    <a:pt x="2953" y="1497"/>
                  </a:lnTo>
                  <a:lnTo>
                    <a:pt x="2949" y="1492"/>
                  </a:lnTo>
                  <a:lnTo>
                    <a:pt x="2943" y="1478"/>
                  </a:lnTo>
                  <a:lnTo>
                    <a:pt x="2935" y="1460"/>
                  </a:lnTo>
                  <a:lnTo>
                    <a:pt x="2929" y="1449"/>
                  </a:lnTo>
                  <a:lnTo>
                    <a:pt x="2915" y="1429"/>
                  </a:lnTo>
                  <a:lnTo>
                    <a:pt x="2906" y="1415"/>
                  </a:lnTo>
                  <a:lnTo>
                    <a:pt x="2900" y="1407"/>
                  </a:lnTo>
                  <a:lnTo>
                    <a:pt x="2896" y="1404"/>
                  </a:lnTo>
                  <a:lnTo>
                    <a:pt x="2896" y="1402"/>
                  </a:lnTo>
                  <a:lnTo>
                    <a:pt x="2896" y="1402"/>
                  </a:lnTo>
                  <a:lnTo>
                    <a:pt x="2874" y="1384"/>
                  </a:lnTo>
                  <a:lnTo>
                    <a:pt x="2859" y="1372"/>
                  </a:lnTo>
                  <a:lnTo>
                    <a:pt x="2849" y="1364"/>
                  </a:lnTo>
                  <a:lnTo>
                    <a:pt x="2843" y="1362"/>
                  </a:lnTo>
                  <a:lnTo>
                    <a:pt x="2843" y="1362"/>
                  </a:lnTo>
                  <a:lnTo>
                    <a:pt x="2845" y="1364"/>
                  </a:lnTo>
                  <a:lnTo>
                    <a:pt x="2847" y="1366"/>
                  </a:lnTo>
                  <a:lnTo>
                    <a:pt x="2851" y="1370"/>
                  </a:lnTo>
                  <a:lnTo>
                    <a:pt x="2855" y="1376"/>
                  </a:lnTo>
                  <a:lnTo>
                    <a:pt x="2866" y="1388"/>
                  </a:lnTo>
                  <a:lnTo>
                    <a:pt x="2878" y="1404"/>
                  </a:lnTo>
                  <a:lnTo>
                    <a:pt x="2890" y="1421"/>
                  </a:lnTo>
                  <a:lnTo>
                    <a:pt x="2900" y="1437"/>
                  </a:lnTo>
                  <a:lnTo>
                    <a:pt x="2908" y="1451"/>
                  </a:lnTo>
                  <a:lnTo>
                    <a:pt x="2913" y="1460"/>
                  </a:lnTo>
                  <a:lnTo>
                    <a:pt x="2913" y="1464"/>
                  </a:lnTo>
                  <a:lnTo>
                    <a:pt x="2913" y="1464"/>
                  </a:lnTo>
                  <a:lnTo>
                    <a:pt x="2911" y="1462"/>
                  </a:lnTo>
                  <a:lnTo>
                    <a:pt x="2910" y="1462"/>
                  </a:lnTo>
                  <a:lnTo>
                    <a:pt x="2906" y="1462"/>
                  </a:lnTo>
                  <a:lnTo>
                    <a:pt x="2902" y="1464"/>
                  </a:lnTo>
                  <a:lnTo>
                    <a:pt x="2898" y="1468"/>
                  </a:lnTo>
                  <a:lnTo>
                    <a:pt x="2894" y="1472"/>
                  </a:lnTo>
                  <a:lnTo>
                    <a:pt x="2892" y="1476"/>
                  </a:lnTo>
                  <a:lnTo>
                    <a:pt x="2890" y="1480"/>
                  </a:lnTo>
                  <a:lnTo>
                    <a:pt x="2890" y="1484"/>
                  </a:lnTo>
                  <a:lnTo>
                    <a:pt x="2892" y="1484"/>
                  </a:lnTo>
                  <a:lnTo>
                    <a:pt x="2894" y="1490"/>
                  </a:lnTo>
                  <a:lnTo>
                    <a:pt x="2892" y="1497"/>
                  </a:lnTo>
                  <a:lnTo>
                    <a:pt x="2886" y="1509"/>
                  </a:lnTo>
                  <a:lnTo>
                    <a:pt x="2880" y="1519"/>
                  </a:lnTo>
                  <a:lnTo>
                    <a:pt x="2870" y="1527"/>
                  </a:lnTo>
                  <a:lnTo>
                    <a:pt x="2863" y="1535"/>
                  </a:lnTo>
                  <a:lnTo>
                    <a:pt x="2853" y="1548"/>
                  </a:lnTo>
                  <a:lnTo>
                    <a:pt x="2843" y="1564"/>
                  </a:lnTo>
                  <a:lnTo>
                    <a:pt x="2833" y="1576"/>
                  </a:lnTo>
                  <a:lnTo>
                    <a:pt x="2823" y="1580"/>
                  </a:lnTo>
                  <a:lnTo>
                    <a:pt x="2823" y="1580"/>
                  </a:lnTo>
                  <a:lnTo>
                    <a:pt x="2816" y="1574"/>
                  </a:lnTo>
                  <a:lnTo>
                    <a:pt x="2812" y="1562"/>
                  </a:lnTo>
                  <a:lnTo>
                    <a:pt x="2812" y="1550"/>
                  </a:lnTo>
                  <a:lnTo>
                    <a:pt x="2816" y="1539"/>
                  </a:lnTo>
                  <a:lnTo>
                    <a:pt x="2821" y="1535"/>
                  </a:lnTo>
                  <a:lnTo>
                    <a:pt x="2821" y="1535"/>
                  </a:lnTo>
                  <a:lnTo>
                    <a:pt x="2821" y="1535"/>
                  </a:lnTo>
                  <a:lnTo>
                    <a:pt x="2829" y="1531"/>
                  </a:lnTo>
                  <a:lnTo>
                    <a:pt x="2833" y="1521"/>
                  </a:lnTo>
                  <a:lnTo>
                    <a:pt x="2835" y="1507"/>
                  </a:lnTo>
                  <a:lnTo>
                    <a:pt x="2833" y="1494"/>
                  </a:lnTo>
                  <a:lnTo>
                    <a:pt x="2827" y="1482"/>
                  </a:lnTo>
                  <a:lnTo>
                    <a:pt x="2818" y="1472"/>
                  </a:lnTo>
                  <a:lnTo>
                    <a:pt x="2804" y="1462"/>
                  </a:lnTo>
                  <a:lnTo>
                    <a:pt x="2786" y="1452"/>
                  </a:lnTo>
                  <a:lnTo>
                    <a:pt x="2771" y="1443"/>
                  </a:lnTo>
                  <a:lnTo>
                    <a:pt x="2759" y="1435"/>
                  </a:lnTo>
                  <a:lnTo>
                    <a:pt x="2753" y="1427"/>
                  </a:lnTo>
                  <a:lnTo>
                    <a:pt x="2751" y="1425"/>
                  </a:lnTo>
                  <a:lnTo>
                    <a:pt x="2749" y="1423"/>
                  </a:lnTo>
                  <a:lnTo>
                    <a:pt x="2745" y="1427"/>
                  </a:lnTo>
                  <a:lnTo>
                    <a:pt x="2743" y="1433"/>
                  </a:lnTo>
                  <a:lnTo>
                    <a:pt x="2741" y="1445"/>
                  </a:lnTo>
                  <a:lnTo>
                    <a:pt x="2743" y="1460"/>
                  </a:lnTo>
                  <a:lnTo>
                    <a:pt x="2745" y="1468"/>
                  </a:lnTo>
                  <a:lnTo>
                    <a:pt x="2743" y="1474"/>
                  </a:lnTo>
                  <a:lnTo>
                    <a:pt x="2741" y="1478"/>
                  </a:lnTo>
                  <a:lnTo>
                    <a:pt x="2737" y="1482"/>
                  </a:lnTo>
                  <a:lnTo>
                    <a:pt x="2731" y="1484"/>
                  </a:lnTo>
                  <a:lnTo>
                    <a:pt x="2724" y="1486"/>
                  </a:lnTo>
                  <a:lnTo>
                    <a:pt x="2718" y="1486"/>
                  </a:lnTo>
                  <a:lnTo>
                    <a:pt x="2702" y="1484"/>
                  </a:lnTo>
                  <a:lnTo>
                    <a:pt x="2690" y="1476"/>
                  </a:lnTo>
                  <a:lnTo>
                    <a:pt x="2682" y="1462"/>
                  </a:lnTo>
                  <a:lnTo>
                    <a:pt x="2681" y="1447"/>
                  </a:lnTo>
                  <a:lnTo>
                    <a:pt x="2679" y="1427"/>
                  </a:lnTo>
                  <a:lnTo>
                    <a:pt x="2679" y="1409"/>
                  </a:lnTo>
                  <a:lnTo>
                    <a:pt x="2679" y="1394"/>
                  </a:lnTo>
                  <a:lnTo>
                    <a:pt x="2675" y="1382"/>
                  </a:lnTo>
                  <a:lnTo>
                    <a:pt x="2671" y="1378"/>
                  </a:lnTo>
                  <a:lnTo>
                    <a:pt x="2667" y="1380"/>
                  </a:lnTo>
                  <a:lnTo>
                    <a:pt x="2655" y="1384"/>
                  </a:lnTo>
                  <a:lnTo>
                    <a:pt x="2639" y="1388"/>
                  </a:lnTo>
                  <a:lnTo>
                    <a:pt x="2620" y="1390"/>
                  </a:lnTo>
                  <a:lnTo>
                    <a:pt x="2600" y="1394"/>
                  </a:lnTo>
                  <a:lnTo>
                    <a:pt x="2583" y="1400"/>
                  </a:lnTo>
                  <a:lnTo>
                    <a:pt x="2573" y="1407"/>
                  </a:lnTo>
                  <a:lnTo>
                    <a:pt x="2563" y="1421"/>
                  </a:lnTo>
                  <a:lnTo>
                    <a:pt x="2547" y="1437"/>
                  </a:lnTo>
                  <a:lnTo>
                    <a:pt x="2530" y="1456"/>
                  </a:lnTo>
                  <a:lnTo>
                    <a:pt x="2514" y="1476"/>
                  </a:lnTo>
                  <a:lnTo>
                    <a:pt x="2500" y="1496"/>
                  </a:lnTo>
                  <a:lnTo>
                    <a:pt x="2493" y="1511"/>
                  </a:lnTo>
                  <a:lnTo>
                    <a:pt x="2487" y="1529"/>
                  </a:lnTo>
                  <a:lnTo>
                    <a:pt x="2477" y="1548"/>
                  </a:lnTo>
                  <a:lnTo>
                    <a:pt x="2465" y="1566"/>
                  </a:lnTo>
                  <a:lnTo>
                    <a:pt x="2455" y="1584"/>
                  </a:lnTo>
                  <a:lnTo>
                    <a:pt x="2444" y="1595"/>
                  </a:lnTo>
                  <a:lnTo>
                    <a:pt x="2436" y="1599"/>
                  </a:lnTo>
                  <a:lnTo>
                    <a:pt x="2434" y="1599"/>
                  </a:lnTo>
                  <a:lnTo>
                    <a:pt x="2430" y="1599"/>
                  </a:lnTo>
                  <a:lnTo>
                    <a:pt x="2422" y="1597"/>
                  </a:lnTo>
                  <a:lnTo>
                    <a:pt x="2414" y="1597"/>
                  </a:lnTo>
                  <a:lnTo>
                    <a:pt x="2399" y="1597"/>
                  </a:lnTo>
                  <a:lnTo>
                    <a:pt x="2383" y="1597"/>
                  </a:lnTo>
                  <a:lnTo>
                    <a:pt x="2373" y="1597"/>
                  </a:lnTo>
                  <a:lnTo>
                    <a:pt x="2364" y="1597"/>
                  </a:lnTo>
                  <a:lnTo>
                    <a:pt x="2358" y="1595"/>
                  </a:lnTo>
                  <a:lnTo>
                    <a:pt x="2352" y="1593"/>
                  </a:lnTo>
                  <a:lnTo>
                    <a:pt x="2340" y="1588"/>
                  </a:lnTo>
                  <a:lnTo>
                    <a:pt x="2322" y="1582"/>
                  </a:lnTo>
                  <a:lnTo>
                    <a:pt x="2301" y="1574"/>
                  </a:lnTo>
                  <a:lnTo>
                    <a:pt x="2285" y="1566"/>
                  </a:lnTo>
                  <a:lnTo>
                    <a:pt x="2277" y="1556"/>
                  </a:lnTo>
                  <a:lnTo>
                    <a:pt x="2275" y="1541"/>
                  </a:lnTo>
                  <a:lnTo>
                    <a:pt x="2272" y="1517"/>
                  </a:lnTo>
                  <a:lnTo>
                    <a:pt x="2270" y="1492"/>
                  </a:lnTo>
                  <a:lnTo>
                    <a:pt x="2268" y="1468"/>
                  </a:lnTo>
                  <a:lnTo>
                    <a:pt x="2270" y="1449"/>
                  </a:lnTo>
                  <a:lnTo>
                    <a:pt x="2273" y="1435"/>
                  </a:lnTo>
                  <a:lnTo>
                    <a:pt x="2281" y="1417"/>
                  </a:lnTo>
                  <a:lnTo>
                    <a:pt x="2293" y="1398"/>
                  </a:lnTo>
                  <a:lnTo>
                    <a:pt x="2307" y="1380"/>
                  </a:lnTo>
                  <a:lnTo>
                    <a:pt x="2320" y="1366"/>
                  </a:lnTo>
                  <a:lnTo>
                    <a:pt x="2336" y="1359"/>
                  </a:lnTo>
                  <a:lnTo>
                    <a:pt x="2344" y="1359"/>
                  </a:lnTo>
                  <a:lnTo>
                    <a:pt x="2352" y="1357"/>
                  </a:lnTo>
                  <a:lnTo>
                    <a:pt x="2362" y="1357"/>
                  </a:lnTo>
                  <a:lnTo>
                    <a:pt x="2397" y="1359"/>
                  </a:lnTo>
                  <a:lnTo>
                    <a:pt x="2414" y="1359"/>
                  </a:lnTo>
                  <a:lnTo>
                    <a:pt x="2430" y="1360"/>
                  </a:lnTo>
                  <a:lnTo>
                    <a:pt x="2438" y="1360"/>
                  </a:lnTo>
                  <a:lnTo>
                    <a:pt x="2442" y="1359"/>
                  </a:lnTo>
                  <a:lnTo>
                    <a:pt x="2446" y="1357"/>
                  </a:lnTo>
                  <a:lnTo>
                    <a:pt x="2450" y="1349"/>
                  </a:lnTo>
                  <a:lnTo>
                    <a:pt x="2452" y="1335"/>
                  </a:lnTo>
                  <a:lnTo>
                    <a:pt x="2450" y="1321"/>
                  </a:lnTo>
                  <a:lnTo>
                    <a:pt x="2442" y="1310"/>
                  </a:lnTo>
                  <a:lnTo>
                    <a:pt x="2434" y="1300"/>
                  </a:lnTo>
                  <a:lnTo>
                    <a:pt x="2426" y="1282"/>
                  </a:lnTo>
                  <a:lnTo>
                    <a:pt x="2416" y="1265"/>
                  </a:lnTo>
                  <a:lnTo>
                    <a:pt x="2407" y="1251"/>
                  </a:lnTo>
                  <a:lnTo>
                    <a:pt x="2397" y="1245"/>
                  </a:lnTo>
                  <a:lnTo>
                    <a:pt x="2397" y="1245"/>
                  </a:lnTo>
                  <a:lnTo>
                    <a:pt x="2395" y="1245"/>
                  </a:lnTo>
                  <a:lnTo>
                    <a:pt x="2383" y="1241"/>
                  </a:lnTo>
                  <a:lnTo>
                    <a:pt x="2373" y="1231"/>
                  </a:lnTo>
                  <a:lnTo>
                    <a:pt x="2367" y="1222"/>
                  </a:lnTo>
                  <a:lnTo>
                    <a:pt x="2367" y="1212"/>
                  </a:lnTo>
                  <a:lnTo>
                    <a:pt x="2375" y="1206"/>
                  </a:lnTo>
                  <a:lnTo>
                    <a:pt x="2387" y="1194"/>
                  </a:lnTo>
                  <a:lnTo>
                    <a:pt x="2401" y="1184"/>
                  </a:lnTo>
                  <a:lnTo>
                    <a:pt x="2414" y="1173"/>
                  </a:lnTo>
                  <a:lnTo>
                    <a:pt x="2422" y="1165"/>
                  </a:lnTo>
                  <a:lnTo>
                    <a:pt x="2434" y="1157"/>
                  </a:lnTo>
                  <a:lnTo>
                    <a:pt x="2450" y="1151"/>
                  </a:lnTo>
                  <a:lnTo>
                    <a:pt x="2469" y="1145"/>
                  </a:lnTo>
                  <a:lnTo>
                    <a:pt x="2485" y="1141"/>
                  </a:lnTo>
                  <a:lnTo>
                    <a:pt x="2491" y="1139"/>
                  </a:lnTo>
                  <a:lnTo>
                    <a:pt x="2489" y="1137"/>
                  </a:lnTo>
                  <a:lnTo>
                    <a:pt x="2479" y="1132"/>
                  </a:lnTo>
                  <a:lnTo>
                    <a:pt x="2463" y="1126"/>
                  </a:lnTo>
                  <a:lnTo>
                    <a:pt x="2442" y="1124"/>
                  </a:lnTo>
                  <a:lnTo>
                    <a:pt x="2440" y="1124"/>
                  </a:lnTo>
                  <a:lnTo>
                    <a:pt x="2420" y="1126"/>
                  </a:lnTo>
                  <a:lnTo>
                    <a:pt x="2397" y="1126"/>
                  </a:lnTo>
                  <a:lnTo>
                    <a:pt x="2373" y="1126"/>
                  </a:lnTo>
                  <a:lnTo>
                    <a:pt x="2365" y="1126"/>
                  </a:lnTo>
                  <a:lnTo>
                    <a:pt x="2360" y="1126"/>
                  </a:lnTo>
                  <a:lnTo>
                    <a:pt x="2356" y="1126"/>
                  </a:lnTo>
                  <a:lnTo>
                    <a:pt x="2352" y="1126"/>
                  </a:lnTo>
                  <a:lnTo>
                    <a:pt x="2350" y="1124"/>
                  </a:lnTo>
                  <a:lnTo>
                    <a:pt x="2350" y="1122"/>
                  </a:lnTo>
                  <a:lnTo>
                    <a:pt x="2360" y="1114"/>
                  </a:lnTo>
                  <a:lnTo>
                    <a:pt x="2367" y="1102"/>
                  </a:lnTo>
                  <a:lnTo>
                    <a:pt x="2371" y="1088"/>
                  </a:lnTo>
                  <a:lnTo>
                    <a:pt x="2371" y="1077"/>
                  </a:lnTo>
                  <a:lnTo>
                    <a:pt x="2369" y="1065"/>
                  </a:lnTo>
                  <a:lnTo>
                    <a:pt x="2369" y="1051"/>
                  </a:lnTo>
                  <a:lnTo>
                    <a:pt x="2373" y="1034"/>
                  </a:lnTo>
                  <a:lnTo>
                    <a:pt x="2377" y="1018"/>
                  </a:lnTo>
                  <a:lnTo>
                    <a:pt x="2385" y="1006"/>
                  </a:lnTo>
                  <a:lnTo>
                    <a:pt x="2393" y="1000"/>
                  </a:lnTo>
                  <a:lnTo>
                    <a:pt x="2399" y="997"/>
                  </a:lnTo>
                  <a:lnTo>
                    <a:pt x="2405" y="987"/>
                  </a:lnTo>
                  <a:lnTo>
                    <a:pt x="2407" y="973"/>
                  </a:lnTo>
                  <a:lnTo>
                    <a:pt x="2405" y="963"/>
                  </a:lnTo>
                  <a:lnTo>
                    <a:pt x="2403" y="957"/>
                  </a:lnTo>
                  <a:lnTo>
                    <a:pt x="2397" y="953"/>
                  </a:lnTo>
                  <a:lnTo>
                    <a:pt x="2387" y="942"/>
                  </a:lnTo>
                  <a:lnTo>
                    <a:pt x="2379" y="928"/>
                  </a:lnTo>
                  <a:lnTo>
                    <a:pt x="2373" y="912"/>
                  </a:lnTo>
                  <a:lnTo>
                    <a:pt x="2373" y="899"/>
                  </a:lnTo>
                  <a:lnTo>
                    <a:pt x="2375" y="883"/>
                  </a:lnTo>
                  <a:lnTo>
                    <a:pt x="2379" y="860"/>
                  </a:lnTo>
                  <a:lnTo>
                    <a:pt x="2383" y="836"/>
                  </a:lnTo>
                  <a:lnTo>
                    <a:pt x="2387" y="813"/>
                  </a:lnTo>
                  <a:lnTo>
                    <a:pt x="2391" y="795"/>
                  </a:lnTo>
                  <a:lnTo>
                    <a:pt x="2397" y="785"/>
                  </a:lnTo>
                  <a:lnTo>
                    <a:pt x="2401" y="783"/>
                  </a:lnTo>
                  <a:lnTo>
                    <a:pt x="2407" y="783"/>
                  </a:lnTo>
                  <a:lnTo>
                    <a:pt x="2414" y="783"/>
                  </a:lnTo>
                  <a:lnTo>
                    <a:pt x="2428" y="783"/>
                  </a:lnTo>
                  <a:lnTo>
                    <a:pt x="2438" y="785"/>
                  </a:lnTo>
                  <a:lnTo>
                    <a:pt x="2446" y="789"/>
                  </a:lnTo>
                  <a:lnTo>
                    <a:pt x="2448" y="793"/>
                  </a:lnTo>
                  <a:lnTo>
                    <a:pt x="2444" y="803"/>
                  </a:lnTo>
                  <a:lnTo>
                    <a:pt x="2438" y="813"/>
                  </a:lnTo>
                  <a:lnTo>
                    <a:pt x="2436" y="824"/>
                  </a:lnTo>
                  <a:lnTo>
                    <a:pt x="2438" y="830"/>
                  </a:lnTo>
                  <a:lnTo>
                    <a:pt x="2446" y="836"/>
                  </a:lnTo>
                  <a:lnTo>
                    <a:pt x="2455" y="848"/>
                  </a:lnTo>
                  <a:lnTo>
                    <a:pt x="2467" y="860"/>
                  </a:lnTo>
                  <a:lnTo>
                    <a:pt x="2477" y="873"/>
                  </a:lnTo>
                  <a:lnTo>
                    <a:pt x="2487" y="885"/>
                  </a:lnTo>
                  <a:lnTo>
                    <a:pt x="2493" y="899"/>
                  </a:lnTo>
                  <a:lnTo>
                    <a:pt x="2497" y="920"/>
                  </a:lnTo>
                  <a:lnTo>
                    <a:pt x="2500" y="944"/>
                  </a:lnTo>
                  <a:lnTo>
                    <a:pt x="2502" y="967"/>
                  </a:lnTo>
                  <a:lnTo>
                    <a:pt x="2506" y="985"/>
                  </a:lnTo>
                  <a:lnTo>
                    <a:pt x="2508" y="993"/>
                  </a:lnTo>
                  <a:lnTo>
                    <a:pt x="2516" y="1002"/>
                  </a:lnTo>
                  <a:lnTo>
                    <a:pt x="2520" y="1016"/>
                  </a:lnTo>
                  <a:lnTo>
                    <a:pt x="2522" y="1032"/>
                  </a:lnTo>
                  <a:lnTo>
                    <a:pt x="2520" y="1045"/>
                  </a:lnTo>
                  <a:lnTo>
                    <a:pt x="2512" y="1061"/>
                  </a:lnTo>
                  <a:lnTo>
                    <a:pt x="2506" y="1079"/>
                  </a:lnTo>
                  <a:lnTo>
                    <a:pt x="2518" y="1071"/>
                  </a:lnTo>
                  <a:lnTo>
                    <a:pt x="2536" y="1065"/>
                  </a:lnTo>
                  <a:lnTo>
                    <a:pt x="2551" y="1057"/>
                  </a:lnTo>
                  <a:lnTo>
                    <a:pt x="2565" y="1051"/>
                  </a:lnTo>
                  <a:lnTo>
                    <a:pt x="2571" y="1045"/>
                  </a:lnTo>
                  <a:lnTo>
                    <a:pt x="2575" y="1036"/>
                  </a:lnTo>
                  <a:lnTo>
                    <a:pt x="2583" y="1024"/>
                  </a:lnTo>
                  <a:lnTo>
                    <a:pt x="2592" y="1010"/>
                  </a:lnTo>
                  <a:lnTo>
                    <a:pt x="2604" y="1000"/>
                  </a:lnTo>
                  <a:lnTo>
                    <a:pt x="2614" y="995"/>
                  </a:lnTo>
                  <a:lnTo>
                    <a:pt x="2626" y="989"/>
                  </a:lnTo>
                  <a:lnTo>
                    <a:pt x="2643" y="983"/>
                  </a:lnTo>
                  <a:lnTo>
                    <a:pt x="2659" y="977"/>
                  </a:lnTo>
                  <a:lnTo>
                    <a:pt x="2673" y="969"/>
                  </a:lnTo>
                  <a:lnTo>
                    <a:pt x="2679" y="963"/>
                  </a:lnTo>
                  <a:lnTo>
                    <a:pt x="2675" y="951"/>
                  </a:lnTo>
                  <a:lnTo>
                    <a:pt x="2667" y="940"/>
                  </a:lnTo>
                  <a:lnTo>
                    <a:pt x="2667" y="928"/>
                  </a:lnTo>
                  <a:lnTo>
                    <a:pt x="2669" y="920"/>
                  </a:lnTo>
                  <a:lnTo>
                    <a:pt x="2671" y="908"/>
                  </a:lnTo>
                  <a:lnTo>
                    <a:pt x="2673" y="897"/>
                  </a:lnTo>
                  <a:lnTo>
                    <a:pt x="2673" y="885"/>
                  </a:lnTo>
                  <a:lnTo>
                    <a:pt x="2669" y="875"/>
                  </a:lnTo>
                  <a:lnTo>
                    <a:pt x="2661" y="871"/>
                  </a:lnTo>
                  <a:lnTo>
                    <a:pt x="2649" y="865"/>
                  </a:lnTo>
                  <a:lnTo>
                    <a:pt x="2637" y="852"/>
                  </a:lnTo>
                  <a:lnTo>
                    <a:pt x="2628" y="832"/>
                  </a:lnTo>
                  <a:lnTo>
                    <a:pt x="2620" y="813"/>
                  </a:lnTo>
                  <a:lnTo>
                    <a:pt x="2616" y="795"/>
                  </a:lnTo>
                  <a:lnTo>
                    <a:pt x="2616" y="773"/>
                  </a:lnTo>
                  <a:lnTo>
                    <a:pt x="2612" y="746"/>
                  </a:lnTo>
                  <a:lnTo>
                    <a:pt x="2608" y="717"/>
                  </a:lnTo>
                  <a:lnTo>
                    <a:pt x="2608" y="687"/>
                  </a:lnTo>
                  <a:lnTo>
                    <a:pt x="2610" y="664"/>
                  </a:lnTo>
                  <a:lnTo>
                    <a:pt x="2616" y="650"/>
                  </a:lnTo>
                  <a:lnTo>
                    <a:pt x="2628" y="636"/>
                  </a:lnTo>
                  <a:lnTo>
                    <a:pt x="2643" y="625"/>
                  </a:lnTo>
                  <a:lnTo>
                    <a:pt x="2659" y="613"/>
                  </a:lnTo>
                  <a:lnTo>
                    <a:pt x="2673" y="601"/>
                  </a:lnTo>
                  <a:lnTo>
                    <a:pt x="2682" y="593"/>
                  </a:lnTo>
                  <a:lnTo>
                    <a:pt x="2686" y="589"/>
                  </a:lnTo>
                  <a:lnTo>
                    <a:pt x="2688" y="584"/>
                  </a:lnTo>
                  <a:lnTo>
                    <a:pt x="2688" y="578"/>
                  </a:lnTo>
                  <a:lnTo>
                    <a:pt x="2690" y="572"/>
                  </a:lnTo>
                  <a:lnTo>
                    <a:pt x="2694" y="566"/>
                  </a:lnTo>
                  <a:lnTo>
                    <a:pt x="2698" y="560"/>
                  </a:lnTo>
                  <a:lnTo>
                    <a:pt x="2702" y="560"/>
                  </a:lnTo>
                  <a:lnTo>
                    <a:pt x="2712" y="558"/>
                  </a:lnTo>
                  <a:lnTo>
                    <a:pt x="2728" y="550"/>
                  </a:lnTo>
                  <a:lnTo>
                    <a:pt x="2741" y="537"/>
                  </a:lnTo>
                  <a:lnTo>
                    <a:pt x="2751" y="521"/>
                  </a:lnTo>
                  <a:lnTo>
                    <a:pt x="2763" y="501"/>
                  </a:lnTo>
                  <a:lnTo>
                    <a:pt x="2776" y="476"/>
                  </a:lnTo>
                  <a:lnTo>
                    <a:pt x="2792" y="452"/>
                  </a:lnTo>
                  <a:lnTo>
                    <a:pt x="2808" y="431"/>
                  </a:lnTo>
                  <a:lnTo>
                    <a:pt x="2819" y="417"/>
                  </a:lnTo>
                  <a:lnTo>
                    <a:pt x="2831" y="407"/>
                  </a:lnTo>
                  <a:lnTo>
                    <a:pt x="2847" y="394"/>
                  </a:lnTo>
                  <a:lnTo>
                    <a:pt x="2864" y="378"/>
                  </a:lnTo>
                  <a:lnTo>
                    <a:pt x="2880" y="364"/>
                  </a:lnTo>
                  <a:lnTo>
                    <a:pt x="2894" y="351"/>
                  </a:lnTo>
                  <a:lnTo>
                    <a:pt x="2906" y="341"/>
                  </a:lnTo>
                  <a:lnTo>
                    <a:pt x="2911" y="335"/>
                  </a:lnTo>
                  <a:lnTo>
                    <a:pt x="2923" y="333"/>
                  </a:lnTo>
                  <a:lnTo>
                    <a:pt x="2939" y="329"/>
                  </a:lnTo>
                  <a:lnTo>
                    <a:pt x="2955" y="321"/>
                  </a:lnTo>
                  <a:lnTo>
                    <a:pt x="2964" y="314"/>
                  </a:lnTo>
                  <a:lnTo>
                    <a:pt x="2980" y="306"/>
                  </a:lnTo>
                  <a:lnTo>
                    <a:pt x="2996" y="296"/>
                  </a:lnTo>
                  <a:lnTo>
                    <a:pt x="3013" y="286"/>
                  </a:lnTo>
                  <a:lnTo>
                    <a:pt x="3029" y="280"/>
                  </a:lnTo>
                  <a:lnTo>
                    <a:pt x="3041" y="278"/>
                  </a:lnTo>
                  <a:lnTo>
                    <a:pt x="3054" y="280"/>
                  </a:lnTo>
                  <a:lnTo>
                    <a:pt x="3072" y="282"/>
                  </a:lnTo>
                  <a:lnTo>
                    <a:pt x="3091" y="286"/>
                  </a:lnTo>
                  <a:lnTo>
                    <a:pt x="3107" y="292"/>
                  </a:lnTo>
                  <a:lnTo>
                    <a:pt x="3119" y="298"/>
                  </a:lnTo>
                  <a:lnTo>
                    <a:pt x="3127" y="308"/>
                  </a:lnTo>
                  <a:lnTo>
                    <a:pt x="3140" y="321"/>
                  </a:lnTo>
                  <a:lnTo>
                    <a:pt x="3156" y="335"/>
                  </a:lnTo>
                  <a:lnTo>
                    <a:pt x="3170" y="345"/>
                  </a:lnTo>
                  <a:lnTo>
                    <a:pt x="3183" y="353"/>
                  </a:lnTo>
                  <a:lnTo>
                    <a:pt x="3195" y="357"/>
                  </a:lnTo>
                  <a:lnTo>
                    <a:pt x="3213" y="366"/>
                  </a:lnTo>
                  <a:lnTo>
                    <a:pt x="3236" y="378"/>
                  </a:lnTo>
                  <a:lnTo>
                    <a:pt x="3260" y="390"/>
                  </a:lnTo>
                  <a:lnTo>
                    <a:pt x="3283" y="400"/>
                  </a:lnTo>
                  <a:lnTo>
                    <a:pt x="3305" y="407"/>
                  </a:lnTo>
                  <a:lnTo>
                    <a:pt x="3324" y="417"/>
                  </a:lnTo>
                  <a:lnTo>
                    <a:pt x="3342" y="435"/>
                  </a:lnTo>
                  <a:lnTo>
                    <a:pt x="3356" y="452"/>
                  </a:lnTo>
                  <a:lnTo>
                    <a:pt x="3367" y="466"/>
                  </a:lnTo>
                  <a:lnTo>
                    <a:pt x="3379" y="474"/>
                  </a:lnTo>
                  <a:lnTo>
                    <a:pt x="3381" y="472"/>
                  </a:lnTo>
                  <a:lnTo>
                    <a:pt x="3383" y="472"/>
                  </a:lnTo>
                  <a:lnTo>
                    <a:pt x="3393" y="460"/>
                  </a:lnTo>
                  <a:lnTo>
                    <a:pt x="3401" y="445"/>
                  </a:lnTo>
                  <a:lnTo>
                    <a:pt x="3409" y="427"/>
                  </a:lnTo>
                  <a:lnTo>
                    <a:pt x="3416" y="409"/>
                  </a:lnTo>
                  <a:lnTo>
                    <a:pt x="3424" y="398"/>
                  </a:lnTo>
                  <a:lnTo>
                    <a:pt x="3430" y="394"/>
                  </a:lnTo>
                  <a:lnTo>
                    <a:pt x="3430" y="394"/>
                  </a:lnTo>
                  <a:lnTo>
                    <a:pt x="3440" y="398"/>
                  </a:lnTo>
                  <a:lnTo>
                    <a:pt x="3455" y="404"/>
                  </a:lnTo>
                  <a:lnTo>
                    <a:pt x="3467" y="411"/>
                  </a:lnTo>
                  <a:lnTo>
                    <a:pt x="3473" y="419"/>
                  </a:lnTo>
                  <a:lnTo>
                    <a:pt x="3473" y="423"/>
                  </a:lnTo>
                  <a:lnTo>
                    <a:pt x="3475" y="429"/>
                  </a:lnTo>
                  <a:lnTo>
                    <a:pt x="3479" y="433"/>
                  </a:lnTo>
                  <a:lnTo>
                    <a:pt x="3483" y="437"/>
                  </a:lnTo>
                  <a:lnTo>
                    <a:pt x="3489" y="439"/>
                  </a:lnTo>
                  <a:lnTo>
                    <a:pt x="3495" y="441"/>
                  </a:lnTo>
                  <a:lnTo>
                    <a:pt x="3500" y="441"/>
                  </a:lnTo>
                  <a:lnTo>
                    <a:pt x="3504" y="439"/>
                  </a:lnTo>
                  <a:lnTo>
                    <a:pt x="3510" y="435"/>
                  </a:lnTo>
                  <a:lnTo>
                    <a:pt x="3526" y="425"/>
                  </a:lnTo>
                  <a:lnTo>
                    <a:pt x="3549" y="415"/>
                  </a:lnTo>
                  <a:lnTo>
                    <a:pt x="3575" y="404"/>
                  </a:lnTo>
                  <a:lnTo>
                    <a:pt x="3604" y="394"/>
                  </a:lnTo>
                  <a:lnTo>
                    <a:pt x="3630" y="386"/>
                  </a:lnTo>
                  <a:lnTo>
                    <a:pt x="3647" y="382"/>
                  </a:lnTo>
                  <a:lnTo>
                    <a:pt x="3659" y="380"/>
                  </a:lnTo>
                  <a:lnTo>
                    <a:pt x="3669" y="380"/>
                  </a:lnTo>
                  <a:lnTo>
                    <a:pt x="3684" y="380"/>
                  </a:lnTo>
                  <a:lnTo>
                    <a:pt x="3698" y="382"/>
                  </a:lnTo>
                  <a:lnTo>
                    <a:pt x="3708" y="382"/>
                  </a:lnTo>
                  <a:lnTo>
                    <a:pt x="3714" y="382"/>
                  </a:lnTo>
                  <a:lnTo>
                    <a:pt x="3718" y="382"/>
                  </a:lnTo>
                  <a:lnTo>
                    <a:pt x="3720" y="382"/>
                  </a:lnTo>
                  <a:lnTo>
                    <a:pt x="3720" y="382"/>
                  </a:lnTo>
                  <a:lnTo>
                    <a:pt x="3718" y="382"/>
                  </a:lnTo>
                  <a:lnTo>
                    <a:pt x="3712" y="376"/>
                  </a:lnTo>
                  <a:lnTo>
                    <a:pt x="3712" y="368"/>
                  </a:lnTo>
                  <a:lnTo>
                    <a:pt x="3714" y="357"/>
                  </a:lnTo>
                  <a:lnTo>
                    <a:pt x="3720" y="345"/>
                  </a:lnTo>
                  <a:lnTo>
                    <a:pt x="3726" y="337"/>
                  </a:lnTo>
                  <a:lnTo>
                    <a:pt x="3733" y="335"/>
                  </a:lnTo>
                  <a:lnTo>
                    <a:pt x="3737" y="335"/>
                  </a:lnTo>
                  <a:lnTo>
                    <a:pt x="3741" y="337"/>
                  </a:lnTo>
                  <a:lnTo>
                    <a:pt x="3747" y="337"/>
                  </a:lnTo>
                  <a:lnTo>
                    <a:pt x="3753" y="337"/>
                  </a:lnTo>
                  <a:lnTo>
                    <a:pt x="3776" y="335"/>
                  </a:lnTo>
                  <a:lnTo>
                    <a:pt x="3804" y="331"/>
                  </a:lnTo>
                  <a:lnTo>
                    <a:pt x="3833" y="325"/>
                  </a:lnTo>
                  <a:lnTo>
                    <a:pt x="3857" y="315"/>
                  </a:lnTo>
                  <a:lnTo>
                    <a:pt x="3872" y="308"/>
                  </a:lnTo>
                  <a:lnTo>
                    <a:pt x="3884" y="294"/>
                  </a:lnTo>
                  <a:lnTo>
                    <a:pt x="3898" y="280"/>
                  </a:lnTo>
                  <a:lnTo>
                    <a:pt x="3915" y="265"/>
                  </a:lnTo>
                  <a:lnTo>
                    <a:pt x="3931" y="251"/>
                  </a:lnTo>
                  <a:lnTo>
                    <a:pt x="3947" y="239"/>
                  </a:lnTo>
                  <a:lnTo>
                    <a:pt x="3956" y="235"/>
                  </a:lnTo>
                  <a:lnTo>
                    <a:pt x="3958" y="237"/>
                  </a:lnTo>
                  <a:lnTo>
                    <a:pt x="3970" y="243"/>
                  </a:lnTo>
                  <a:lnTo>
                    <a:pt x="3986" y="249"/>
                  </a:lnTo>
                  <a:lnTo>
                    <a:pt x="4000" y="251"/>
                  </a:lnTo>
                  <a:lnTo>
                    <a:pt x="4001" y="251"/>
                  </a:lnTo>
                  <a:lnTo>
                    <a:pt x="4005" y="249"/>
                  </a:lnTo>
                  <a:lnTo>
                    <a:pt x="4007" y="247"/>
                  </a:lnTo>
                  <a:lnTo>
                    <a:pt x="4009" y="245"/>
                  </a:lnTo>
                  <a:lnTo>
                    <a:pt x="4015" y="243"/>
                  </a:lnTo>
                  <a:lnTo>
                    <a:pt x="4019" y="241"/>
                  </a:lnTo>
                  <a:lnTo>
                    <a:pt x="4031" y="243"/>
                  </a:lnTo>
                  <a:lnTo>
                    <a:pt x="4045" y="247"/>
                  </a:lnTo>
                  <a:lnTo>
                    <a:pt x="4052" y="255"/>
                  </a:lnTo>
                  <a:lnTo>
                    <a:pt x="4056" y="261"/>
                  </a:lnTo>
                  <a:lnTo>
                    <a:pt x="4056" y="269"/>
                  </a:lnTo>
                  <a:lnTo>
                    <a:pt x="4060" y="274"/>
                  </a:lnTo>
                  <a:lnTo>
                    <a:pt x="4064" y="280"/>
                  </a:lnTo>
                  <a:lnTo>
                    <a:pt x="4068" y="284"/>
                  </a:lnTo>
                  <a:lnTo>
                    <a:pt x="4072" y="286"/>
                  </a:lnTo>
                  <a:lnTo>
                    <a:pt x="4076" y="284"/>
                  </a:lnTo>
                  <a:lnTo>
                    <a:pt x="4078" y="282"/>
                  </a:lnTo>
                  <a:lnTo>
                    <a:pt x="4082" y="272"/>
                  </a:lnTo>
                  <a:lnTo>
                    <a:pt x="4091" y="263"/>
                  </a:lnTo>
                  <a:lnTo>
                    <a:pt x="4101" y="253"/>
                  </a:lnTo>
                  <a:lnTo>
                    <a:pt x="4113" y="249"/>
                  </a:lnTo>
                  <a:lnTo>
                    <a:pt x="4119" y="251"/>
                  </a:lnTo>
                  <a:lnTo>
                    <a:pt x="4133" y="257"/>
                  </a:lnTo>
                  <a:lnTo>
                    <a:pt x="4146" y="263"/>
                  </a:lnTo>
                  <a:lnTo>
                    <a:pt x="4158" y="267"/>
                  </a:lnTo>
                  <a:lnTo>
                    <a:pt x="4166" y="269"/>
                  </a:lnTo>
                  <a:lnTo>
                    <a:pt x="4166" y="269"/>
                  </a:lnTo>
                  <a:lnTo>
                    <a:pt x="4164" y="267"/>
                  </a:lnTo>
                  <a:lnTo>
                    <a:pt x="4162" y="267"/>
                  </a:lnTo>
                  <a:lnTo>
                    <a:pt x="4156" y="257"/>
                  </a:lnTo>
                  <a:lnTo>
                    <a:pt x="4152" y="243"/>
                  </a:lnTo>
                  <a:lnTo>
                    <a:pt x="4150" y="227"/>
                  </a:lnTo>
                  <a:lnTo>
                    <a:pt x="4152" y="214"/>
                  </a:lnTo>
                  <a:lnTo>
                    <a:pt x="4158" y="206"/>
                  </a:lnTo>
                  <a:lnTo>
                    <a:pt x="4170" y="200"/>
                  </a:lnTo>
                  <a:lnTo>
                    <a:pt x="4183" y="192"/>
                  </a:lnTo>
                  <a:lnTo>
                    <a:pt x="4197" y="180"/>
                  </a:lnTo>
                  <a:lnTo>
                    <a:pt x="4207" y="173"/>
                  </a:lnTo>
                  <a:lnTo>
                    <a:pt x="4213" y="161"/>
                  </a:lnTo>
                  <a:lnTo>
                    <a:pt x="4225" y="147"/>
                  </a:lnTo>
                  <a:lnTo>
                    <a:pt x="4238" y="135"/>
                  </a:lnTo>
                  <a:lnTo>
                    <a:pt x="4250" y="130"/>
                  </a:lnTo>
                  <a:lnTo>
                    <a:pt x="4262" y="124"/>
                  </a:lnTo>
                  <a:lnTo>
                    <a:pt x="4277" y="118"/>
                  </a:lnTo>
                  <a:lnTo>
                    <a:pt x="4297" y="110"/>
                  </a:lnTo>
                  <a:lnTo>
                    <a:pt x="4318" y="102"/>
                  </a:lnTo>
                  <a:lnTo>
                    <a:pt x="4336" y="98"/>
                  </a:lnTo>
                  <a:lnTo>
                    <a:pt x="4352" y="94"/>
                  </a:lnTo>
                  <a:lnTo>
                    <a:pt x="4369" y="88"/>
                  </a:lnTo>
                  <a:lnTo>
                    <a:pt x="4389" y="83"/>
                  </a:lnTo>
                  <a:lnTo>
                    <a:pt x="4405" y="77"/>
                  </a:lnTo>
                  <a:lnTo>
                    <a:pt x="4416" y="75"/>
                  </a:lnTo>
                  <a:lnTo>
                    <a:pt x="4418" y="75"/>
                  </a:lnTo>
                  <a:lnTo>
                    <a:pt x="4420" y="77"/>
                  </a:lnTo>
                  <a:lnTo>
                    <a:pt x="4424" y="79"/>
                  </a:lnTo>
                  <a:lnTo>
                    <a:pt x="4428" y="81"/>
                  </a:lnTo>
                  <a:lnTo>
                    <a:pt x="4436" y="81"/>
                  </a:lnTo>
                  <a:lnTo>
                    <a:pt x="4442" y="81"/>
                  </a:lnTo>
                  <a:lnTo>
                    <a:pt x="4448" y="79"/>
                  </a:lnTo>
                  <a:lnTo>
                    <a:pt x="4454" y="77"/>
                  </a:lnTo>
                  <a:lnTo>
                    <a:pt x="4457" y="73"/>
                  </a:lnTo>
                  <a:lnTo>
                    <a:pt x="4461" y="69"/>
                  </a:lnTo>
                  <a:lnTo>
                    <a:pt x="4469" y="61"/>
                  </a:lnTo>
                  <a:lnTo>
                    <a:pt x="4485" y="55"/>
                  </a:lnTo>
                  <a:lnTo>
                    <a:pt x="4502" y="47"/>
                  </a:lnTo>
                  <a:lnTo>
                    <a:pt x="4518" y="40"/>
                  </a:lnTo>
                  <a:lnTo>
                    <a:pt x="4524" y="30"/>
                  </a:lnTo>
                  <a:lnTo>
                    <a:pt x="4532" y="16"/>
                  </a:lnTo>
                  <a:lnTo>
                    <a:pt x="4546" y="4"/>
                  </a:lnTo>
                  <a:lnTo>
                    <a:pt x="4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2A6818F0-AEFD-4980-8762-9CEAC205E7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1574800"/>
              <a:ext cx="2801938" cy="877888"/>
            </a:xfrm>
            <a:custGeom>
              <a:avLst/>
              <a:gdLst>
                <a:gd name="T0" fmla="*/ 3511 w 3528"/>
                <a:gd name="T1" fmla="*/ 246 h 1105"/>
                <a:gd name="T2" fmla="*/ 3421 w 3528"/>
                <a:gd name="T3" fmla="*/ 209 h 1105"/>
                <a:gd name="T4" fmla="*/ 1953 w 3528"/>
                <a:gd name="T5" fmla="*/ 213 h 1105"/>
                <a:gd name="T6" fmla="*/ 2074 w 3528"/>
                <a:gd name="T7" fmla="*/ 270 h 1105"/>
                <a:gd name="T8" fmla="*/ 2049 w 3528"/>
                <a:gd name="T9" fmla="*/ 358 h 1105"/>
                <a:gd name="T10" fmla="*/ 1976 w 3528"/>
                <a:gd name="T11" fmla="*/ 391 h 1105"/>
                <a:gd name="T12" fmla="*/ 1890 w 3528"/>
                <a:gd name="T13" fmla="*/ 405 h 1105"/>
                <a:gd name="T14" fmla="*/ 1881 w 3528"/>
                <a:gd name="T15" fmla="*/ 313 h 1105"/>
                <a:gd name="T16" fmla="*/ 1808 w 3528"/>
                <a:gd name="T17" fmla="*/ 321 h 1105"/>
                <a:gd name="T18" fmla="*/ 1792 w 3528"/>
                <a:gd name="T19" fmla="*/ 211 h 1105"/>
                <a:gd name="T20" fmla="*/ 1867 w 3528"/>
                <a:gd name="T21" fmla="*/ 203 h 1105"/>
                <a:gd name="T22" fmla="*/ 2800 w 3528"/>
                <a:gd name="T23" fmla="*/ 164 h 1105"/>
                <a:gd name="T24" fmla="*/ 2765 w 3528"/>
                <a:gd name="T25" fmla="*/ 225 h 1105"/>
                <a:gd name="T26" fmla="*/ 2787 w 3528"/>
                <a:gd name="T27" fmla="*/ 162 h 1105"/>
                <a:gd name="T28" fmla="*/ 2221 w 3528"/>
                <a:gd name="T29" fmla="*/ 172 h 1105"/>
                <a:gd name="T30" fmla="*/ 2086 w 3528"/>
                <a:gd name="T31" fmla="*/ 203 h 1105"/>
                <a:gd name="T32" fmla="*/ 2021 w 3528"/>
                <a:gd name="T33" fmla="*/ 143 h 1105"/>
                <a:gd name="T34" fmla="*/ 550 w 3528"/>
                <a:gd name="T35" fmla="*/ 107 h 1105"/>
                <a:gd name="T36" fmla="*/ 462 w 3528"/>
                <a:gd name="T37" fmla="*/ 196 h 1105"/>
                <a:gd name="T38" fmla="*/ 319 w 3528"/>
                <a:gd name="T39" fmla="*/ 282 h 1105"/>
                <a:gd name="T40" fmla="*/ 215 w 3528"/>
                <a:gd name="T41" fmla="*/ 399 h 1105"/>
                <a:gd name="T42" fmla="*/ 129 w 3528"/>
                <a:gd name="T43" fmla="*/ 458 h 1105"/>
                <a:gd name="T44" fmla="*/ 411 w 3528"/>
                <a:gd name="T45" fmla="*/ 156 h 1105"/>
                <a:gd name="T46" fmla="*/ 1217 w 3528"/>
                <a:gd name="T47" fmla="*/ 0 h 1105"/>
                <a:gd name="T48" fmla="*/ 1338 w 3528"/>
                <a:gd name="T49" fmla="*/ 15 h 1105"/>
                <a:gd name="T50" fmla="*/ 1401 w 3528"/>
                <a:gd name="T51" fmla="*/ 68 h 1105"/>
                <a:gd name="T52" fmla="*/ 1419 w 3528"/>
                <a:gd name="T53" fmla="*/ 109 h 1105"/>
                <a:gd name="T54" fmla="*/ 1550 w 3528"/>
                <a:gd name="T55" fmla="*/ 135 h 1105"/>
                <a:gd name="T56" fmla="*/ 1499 w 3528"/>
                <a:gd name="T57" fmla="*/ 196 h 1105"/>
                <a:gd name="T58" fmla="*/ 1436 w 3528"/>
                <a:gd name="T59" fmla="*/ 264 h 1105"/>
                <a:gd name="T60" fmla="*/ 1407 w 3528"/>
                <a:gd name="T61" fmla="*/ 317 h 1105"/>
                <a:gd name="T62" fmla="*/ 1415 w 3528"/>
                <a:gd name="T63" fmla="*/ 383 h 1105"/>
                <a:gd name="T64" fmla="*/ 1350 w 3528"/>
                <a:gd name="T65" fmla="*/ 560 h 1105"/>
                <a:gd name="T66" fmla="*/ 1331 w 3528"/>
                <a:gd name="T67" fmla="*/ 614 h 1105"/>
                <a:gd name="T68" fmla="*/ 1325 w 3528"/>
                <a:gd name="T69" fmla="*/ 648 h 1105"/>
                <a:gd name="T70" fmla="*/ 1209 w 3528"/>
                <a:gd name="T71" fmla="*/ 636 h 1105"/>
                <a:gd name="T72" fmla="*/ 1235 w 3528"/>
                <a:gd name="T73" fmla="*/ 679 h 1105"/>
                <a:gd name="T74" fmla="*/ 1207 w 3528"/>
                <a:gd name="T75" fmla="*/ 736 h 1105"/>
                <a:gd name="T76" fmla="*/ 1068 w 3528"/>
                <a:gd name="T77" fmla="*/ 833 h 1105"/>
                <a:gd name="T78" fmla="*/ 965 w 3528"/>
                <a:gd name="T79" fmla="*/ 878 h 1105"/>
                <a:gd name="T80" fmla="*/ 900 w 3528"/>
                <a:gd name="T81" fmla="*/ 1027 h 1105"/>
                <a:gd name="T82" fmla="*/ 834 w 3528"/>
                <a:gd name="T83" fmla="*/ 1105 h 1105"/>
                <a:gd name="T84" fmla="*/ 749 w 3528"/>
                <a:gd name="T85" fmla="*/ 1074 h 1105"/>
                <a:gd name="T86" fmla="*/ 681 w 3528"/>
                <a:gd name="T87" fmla="*/ 869 h 1105"/>
                <a:gd name="T88" fmla="*/ 687 w 3528"/>
                <a:gd name="T89" fmla="*/ 759 h 1105"/>
                <a:gd name="T90" fmla="*/ 667 w 3528"/>
                <a:gd name="T91" fmla="*/ 663 h 1105"/>
                <a:gd name="T92" fmla="*/ 693 w 3528"/>
                <a:gd name="T93" fmla="*/ 636 h 1105"/>
                <a:gd name="T94" fmla="*/ 659 w 3528"/>
                <a:gd name="T95" fmla="*/ 624 h 1105"/>
                <a:gd name="T96" fmla="*/ 618 w 3528"/>
                <a:gd name="T97" fmla="*/ 499 h 1105"/>
                <a:gd name="T98" fmla="*/ 495 w 3528"/>
                <a:gd name="T99" fmla="*/ 432 h 1105"/>
                <a:gd name="T100" fmla="*/ 415 w 3528"/>
                <a:gd name="T101" fmla="*/ 428 h 1105"/>
                <a:gd name="T102" fmla="*/ 460 w 3528"/>
                <a:gd name="T103" fmla="*/ 366 h 1105"/>
                <a:gd name="T104" fmla="*/ 397 w 3528"/>
                <a:gd name="T105" fmla="*/ 338 h 1105"/>
                <a:gd name="T106" fmla="*/ 362 w 3528"/>
                <a:gd name="T107" fmla="*/ 331 h 1105"/>
                <a:gd name="T108" fmla="*/ 405 w 3528"/>
                <a:gd name="T109" fmla="*/ 295 h 1105"/>
                <a:gd name="T110" fmla="*/ 483 w 3528"/>
                <a:gd name="T111" fmla="*/ 241 h 1105"/>
                <a:gd name="T112" fmla="*/ 630 w 3528"/>
                <a:gd name="T113" fmla="*/ 135 h 1105"/>
                <a:gd name="T114" fmla="*/ 861 w 3528"/>
                <a:gd name="T115" fmla="*/ 102 h 1105"/>
                <a:gd name="T116" fmla="*/ 947 w 3528"/>
                <a:gd name="T117" fmla="*/ 27 h 1105"/>
                <a:gd name="T118" fmla="*/ 1137 w 3528"/>
                <a:gd name="T119" fmla="*/ 17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8" h="1105">
                  <a:moveTo>
                    <a:pt x="3475" y="199"/>
                  </a:moveTo>
                  <a:lnTo>
                    <a:pt x="3491" y="201"/>
                  </a:lnTo>
                  <a:lnTo>
                    <a:pt x="3507" y="207"/>
                  </a:lnTo>
                  <a:lnTo>
                    <a:pt x="3519" y="215"/>
                  </a:lnTo>
                  <a:lnTo>
                    <a:pt x="3526" y="225"/>
                  </a:lnTo>
                  <a:lnTo>
                    <a:pt x="3528" y="233"/>
                  </a:lnTo>
                  <a:lnTo>
                    <a:pt x="3526" y="241"/>
                  </a:lnTo>
                  <a:lnTo>
                    <a:pt x="3519" y="244"/>
                  </a:lnTo>
                  <a:lnTo>
                    <a:pt x="3511" y="246"/>
                  </a:lnTo>
                  <a:lnTo>
                    <a:pt x="3499" y="246"/>
                  </a:lnTo>
                  <a:lnTo>
                    <a:pt x="3477" y="244"/>
                  </a:lnTo>
                  <a:lnTo>
                    <a:pt x="3456" y="242"/>
                  </a:lnTo>
                  <a:lnTo>
                    <a:pt x="3432" y="241"/>
                  </a:lnTo>
                  <a:lnTo>
                    <a:pt x="3415" y="237"/>
                  </a:lnTo>
                  <a:lnTo>
                    <a:pt x="3401" y="231"/>
                  </a:lnTo>
                  <a:lnTo>
                    <a:pt x="3397" y="227"/>
                  </a:lnTo>
                  <a:lnTo>
                    <a:pt x="3403" y="217"/>
                  </a:lnTo>
                  <a:lnTo>
                    <a:pt x="3421" y="209"/>
                  </a:lnTo>
                  <a:lnTo>
                    <a:pt x="3444" y="203"/>
                  </a:lnTo>
                  <a:lnTo>
                    <a:pt x="3472" y="199"/>
                  </a:lnTo>
                  <a:lnTo>
                    <a:pt x="3475" y="199"/>
                  </a:lnTo>
                  <a:close/>
                  <a:moveTo>
                    <a:pt x="1916" y="172"/>
                  </a:moveTo>
                  <a:lnTo>
                    <a:pt x="1920" y="172"/>
                  </a:lnTo>
                  <a:lnTo>
                    <a:pt x="1926" y="172"/>
                  </a:lnTo>
                  <a:lnTo>
                    <a:pt x="1935" y="182"/>
                  </a:lnTo>
                  <a:lnTo>
                    <a:pt x="1945" y="196"/>
                  </a:lnTo>
                  <a:lnTo>
                    <a:pt x="1953" y="213"/>
                  </a:lnTo>
                  <a:lnTo>
                    <a:pt x="1961" y="227"/>
                  </a:lnTo>
                  <a:lnTo>
                    <a:pt x="1967" y="233"/>
                  </a:lnTo>
                  <a:lnTo>
                    <a:pt x="1980" y="237"/>
                  </a:lnTo>
                  <a:lnTo>
                    <a:pt x="1994" y="244"/>
                  </a:lnTo>
                  <a:lnTo>
                    <a:pt x="2008" y="254"/>
                  </a:lnTo>
                  <a:lnTo>
                    <a:pt x="2018" y="258"/>
                  </a:lnTo>
                  <a:lnTo>
                    <a:pt x="2035" y="260"/>
                  </a:lnTo>
                  <a:lnTo>
                    <a:pt x="2055" y="264"/>
                  </a:lnTo>
                  <a:lnTo>
                    <a:pt x="2074" y="270"/>
                  </a:lnTo>
                  <a:lnTo>
                    <a:pt x="2082" y="280"/>
                  </a:lnTo>
                  <a:lnTo>
                    <a:pt x="2088" y="295"/>
                  </a:lnTo>
                  <a:lnTo>
                    <a:pt x="2088" y="313"/>
                  </a:lnTo>
                  <a:lnTo>
                    <a:pt x="2088" y="331"/>
                  </a:lnTo>
                  <a:lnTo>
                    <a:pt x="2084" y="348"/>
                  </a:lnTo>
                  <a:lnTo>
                    <a:pt x="2078" y="360"/>
                  </a:lnTo>
                  <a:lnTo>
                    <a:pt x="2070" y="364"/>
                  </a:lnTo>
                  <a:lnTo>
                    <a:pt x="2066" y="364"/>
                  </a:lnTo>
                  <a:lnTo>
                    <a:pt x="2049" y="358"/>
                  </a:lnTo>
                  <a:lnTo>
                    <a:pt x="2029" y="354"/>
                  </a:lnTo>
                  <a:lnTo>
                    <a:pt x="2008" y="350"/>
                  </a:lnTo>
                  <a:lnTo>
                    <a:pt x="2002" y="350"/>
                  </a:lnTo>
                  <a:lnTo>
                    <a:pt x="1998" y="352"/>
                  </a:lnTo>
                  <a:lnTo>
                    <a:pt x="1992" y="354"/>
                  </a:lnTo>
                  <a:lnTo>
                    <a:pt x="1990" y="358"/>
                  </a:lnTo>
                  <a:lnTo>
                    <a:pt x="1988" y="362"/>
                  </a:lnTo>
                  <a:lnTo>
                    <a:pt x="1982" y="376"/>
                  </a:lnTo>
                  <a:lnTo>
                    <a:pt x="1976" y="391"/>
                  </a:lnTo>
                  <a:lnTo>
                    <a:pt x="1969" y="409"/>
                  </a:lnTo>
                  <a:lnTo>
                    <a:pt x="1959" y="426"/>
                  </a:lnTo>
                  <a:lnTo>
                    <a:pt x="1949" y="438"/>
                  </a:lnTo>
                  <a:lnTo>
                    <a:pt x="1941" y="442"/>
                  </a:lnTo>
                  <a:lnTo>
                    <a:pt x="1941" y="442"/>
                  </a:lnTo>
                  <a:lnTo>
                    <a:pt x="1929" y="436"/>
                  </a:lnTo>
                  <a:lnTo>
                    <a:pt x="1916" y="424"/>
                  </a:lnTo>
                  <a:lnTo>
                    <a:pt x="1902" y="413"/>
                  </a:lnTo>
                  <a:lnTo>
                    <a:pt x="1890" y="405"/>
                  </a:lnTo>
                  <a:lnTo>
                    <a:pt x="1883" y="401"/>
                  </a:lnTo>
                  <a:lnTo>
                    <a:pt x="1875" y="393"/>
                  </a:lnTo>
                  <a:lnTo>
                    <a:pt x="1869" y="383"/>
                  </a:lnTo>
                  <a:lnTo>
                    <a:pt x="1867" y="372"/>
                  </a:lnTo>
                  <a:lnTo>
                    <a:pt x="1871" y="362"/>
                  </a:lnTo>
                  <a:lnTo>
                    <a:pt x="1877" y="352"/>
                  </a:lnTo>
                  <a:lnTo>
                    <a:pt x="1881" y="338"/>
                  </a:lnTo>
                  <a:lnTo>
                    <a:pt x="1883" y="325"/>
                  </a:lnTo>
                  <a:lnTo>
                    <a:pt x="1881" y="313"/>
                  </a:lnTo>
                  <a:lnTo>
                    <a:pt x="1877" y="309"/>
                  </a:lnTo>
                  <a:lnTo>
                    <a:pt x="1875" y="309"/>
                  </a:lnTo>
                  <a:lnTo>
                    <a:pt x="1873" y="311"/>
                  </a:lnTo>
                  <a:lnTo>
                    <a:pt x="1859" y="317"/>
                  </a:lnTo>
                  <a:lnTo>
                    <a:pt x="1839" y="321"/>
                  </a:lnTo>
                  <a:lnTo>
                    <a:pt x="1820" y="323"/>
                  </a:lnTo>
                  <a:lnTo>
                    <a:pt x="1814" y="323"/>
                  </a:lnTo>
                  <a:lnTo>
                    <a:pt x="1810" y="323"/>
                  </a:lnTo>
                  <a:lnTo>
                    <a:pt x="1808" y="321"/>
                  </a:lnTo>
                  <a:lnTo>
                    <a:pt x="1806" y="319"/>
                  </a:lnTo>
                  <a:lnTo>
                    <a:pt x="1804" y="309"/>
                  </a:lnTo>
                  <a:lnTo>
                    <a:pt x="1800" y="293"/>
                  </a:lnTo>
                  <a:lnTo>
                    <a:pt x="1792" y="278"/>
                  </a:lnTo>
                  <a:lnTo>
                    <a:pt x="1785" y="268"/>
                  </a:lnTo>
                  <a:lnTo>
                    <a:pt x="1779" y="260"/>
                  </a:lnTo>
                  <a:lnTo>
                    <a:pt x="1779" y="244"/>
                  </a:lnTo>
                  <a:lnTo>
                    <a:pt x="1783" y="227"/>
                  </a:lnTo>
                  <a:lnTo>
                    <a:pt x="1792" y="211"/>
                  </a:lnTo>
                  <a:lnTo>
                    <a:pt x="1806" y="199"/>
                  </a:lnTo>
                  <a:lnTo>
                    <a:pt x="1816" y="196"/>
                  </a:lnTo>
                  <a:lnTo>
                    <a:pt x="1824" y="196"/>
                  </a:lnTo>
                  <a:lnTo>
                    <a:pt x="1838" y="196"/>
                  </a:lnTo>
                  <a:lnTo>
                    <a:pt x="1849" y="199"/>
                  </a:lnTo>
                  <a:lnTo>
                    <a:pt x="1857" y="201"/>
                  </a:lnTo>
                  <a:lnTo>
                    <a:pt x="1863" y="203"/>
                  </a:lnTo>
                  <a:lnTo>
                    <a:pt x="1867" y="205"/>
                  </a:lnTo>
                  <a:lnTo>
                    <a:pt x="1867" y="203"/>
                  </a:lnTo>
                  <a:lnTo>
                    <a:pt x="1869" y="203"/>
                  </a:lnTo>
                  <a:lnTo>
                    <a:pt x="1867" y="201"/>
                  </a:lnTo>
                  <a:lnTo>
                    <a:pt x="1869" y="194"/>
                  </a:lnTo>
                  <a:lnTo>
                    <a:pt x="1877" y="186"/>
                  </a:lnTo>
                  <a:lnTo>
                    <a:pt x="1888" y="178"/>
                  </a:lnTo>
                  <a:lnTo>
                    <a:pt x="1902" y="174"/>
                  </a:lnTo>
                  <a:lnTo>
                    <a:pt x="1916" y="172"/>
                  </a:lnTo>
                  <a:close/>
                  <a:moveTo>
                    <a:pt x="2787" y="162"/>
                  </a:moveTo>
                  <a:lnTo>
                    <a:pt x="2800" y="164"/>
                  </a:lnTo>
                  <a:lnTo>
                    <a:pt x="2812" y="172"/>
                  </a:lnTo>
                  <a:lnTo>
                    <a:pt x="2822" y="184"/>
                  </a:lnTo>
                  <a:lnTo>
                    <a:pt x="2824" y="203"/>
                  </a:lnTo>
                  <a:lnTo>
                    <a:pt x="2820" y="203"/>
                  </a:lnTo>
                  <a:lnTo>
                    <a:pt x="2802" y="207"/>
                  </a:lnTo>
                  <a:lnTo>
                    <a:pt x="2787" y="215"/>
                  </a:lnTo>
                  <a:lnTo>
                    <a:pt x="2779" y="219"/>
                  </a:lnTo>
                  <a:lnTo>
                    <a:pt x="2773" y="223"/>
                  </a:lnTo>
                  <a:lnTo>
                    <a:pt x="2765" y="225"/>
                  </a:lnTo>
                  <a:lnTo>
                    <a:pt x="2759" y="225"/>
                  </a:lnTo>
                  <a:lnTo>
                    <a:pt x="2753" y="225"/>
                  </a:lnTo>
                  <a:lnTo>
                    <a:pt x="2747" y="223"/>
                  </a:lnTo>
                  <a:lnTo>
                    <a:pt x="2742" y="219"/>
                  </a:lnTo>
                  <a:lnTo>
                    <a:pt x="2734" y="213"/>
                  </a:lnTo>
                  <a:lnTo>
                    <a:pt x="2738" y="192"/>
                  </a:lnTo>
                  <a:lnTo>
                    <a:pt x="2749" y="176"/>
                  </a:lnTo>
                  <a:lnTo>
                    <a:pt x="2767" y="164"/>
                  </a:lnTo>
                  <a:lnTo>
                    <a:pt x="2787" y="162"/>
                  </a:lnTo>
                  <a:close/>
                  <a:moveTo>
                    <a:pt x="2051" y="141"/>
                  </a:moveTo>
                  <a:lnTo>
                    <a:pt x="2063" y="141"/>
                  </a:lnTo>
                  <a:lnTo>
                    <a:pt x="2084" y="143"/>
                  </a:lnTo>
                  <a:lnTo>
                    <a:pt x="2110" y="147"/>
                  </a:lnTo>
                  <a:lnTo>
                    <a:pt x="2137" y="151"/>
                  </a:lnTo>
                  <a:lnTo>
                    <a:pt x="2164" y="156"/>
                  </a:lnTo>
                  <a:lnTo>
                    <a:pt x="2190" y="162"/>
                  </a:lnTo>
                  <a:lnTo>
                    <a:pt x="2209" y="168"/>
                  </a:lnTo>
                  <a:lnTo>
                    <a:pt x="2221" y="172"/>
                  </a:lnTo>
                  <a:lnTo>
                    <a:pt x="2223" y="178"/>
                  </a:lnTo>
                  <a:lnTo>
                    <a:pt x="2213" y="184"/>
                  </a:lnTo>
                  <a:lnTo>
                    <a:pt x="2200" y="194"/>
                  </a:lnTo>
                  <a:lnTo>
                    <a:pt x="2180" y="203"/>
                  </a:lnTo>
                  <a:lnTo>
                    <a:pt x="2158" y="211"/>
                  </a:lnTo>
                  <a:lnTo>
                    <a:pt x="2135" y="215"/>
                  </a:lnTo>
                  <a:lnTo>
                    <a:pt x="2127" y="215"/>
                  </a:lnTo>
                  <a:lnTo>
                    <a:pt x="2108" y="211"/>
                  </a:lnTo>
                  <a:lnTo>
                    <a:pt x="2086" y="203"/>
                  </a:lnTo>
                  <a:lnTo>
                    <a:pt x="2063" y="196"/>
                  </a:lnTo>
                  <a:lnTo>
                    <a:pt x="2037" y="186"/>
                  </a:lnTo>
                  <a:lnTo>
                    <a:pt x="2016" y="176"/>
                  </a:lnTo>
                  <a:lnTo>
                    <a:pt x="1996" y="168"/>
                  </a:lnTo>
                  <a:lnTo>
                    <a:pt x="1984" y="160"/>
                  </a:lnTo>
                  <a:lnTo>
                    <a:pt x="1980" y="154"/>
                  </a:lnTo>
                  <a:lnTo>
                    <a:pt x="1984" y="151"/>
                  </a:lnTo>
                  <a:lnTo>
                    <a:pt x="2000" y="145"/>
                  </a:lnTo>
                  <a:lnTo>
                    <a:pt x="2021" y="143"/>
                  </a:lnTo>
                  <a:lnTo>
                    <a:pt x="2051" y="141"/>
                  </a:lnTo>
                  <a:close/>
                  <a:moveTo>
                    <a:pt x="587" y="64"/>
                  </a:moveTo>
                  <a:lnTo>
                    <a:pt x="587" y="64"/>
                  </a:lnTo>
                  <a:lnTo>
                    <a:pt x="591" y="68"/>
                  </a:lnTo>
                  <a:lnTo>
                    <a:pt x="589" y="76"/>
                  </a:lnTo>
                  <a:lnTo>
                    <a:pt x="583" y="84"/>
                  </a:lnTo>
                  <a:lnTo>
                    <a:pt x="575" y="94"/>
                  </a:lnTo>
                  <a:lnTo>
                    <a:pt x="564" y="102"/>
                  </a:lnTo>
                  <a:lnTo>
                    <a:pt x="550" y="107"/>
                  </a:lnTo>
                  <a:lnTo>
                    <a:pt x="532" y="117"/>
                  </a:lnTo>
                  <a:lnTo>
                    <a:pt x="517" y="127"/>
                  </a:lnTo>
                  <a:lnTo>
                    <a:pt x="501" y="137"/>
                  </a:lnTo>
                  <a:lnTo>
                    <a:pt x="491" y="147"/>
                  </a:lnTo>
                  <a:lnTo>
                    <a:pt x="487" y="152"/>
                  </a:lnTo>
                  <a:lnTo>
                    <a:pt x="487" y="160"/>
                  </a:lnTo>
                  <a:lnTo>
                    <a:pt x="481" y="170"/>
                  </a:lnTo>
                  <a:lnTo>
                    <a:pt x="472" y="184"/>
                  </a:lnTo>
                  <a:lnTo>
                    <a:pt x="462" y="196"/>
                  </a:lnTo>
                  <a:lnTo>
                    <a:pt x="452" y="201"/>
                  </a:lnTo>
                  <a:lnTo>
                    <a:pt x="440" y="207"/>
                  </a:lnTo>
                  <a:lnTo>
                    <a:pt x="425" y="219"/>
                  </a:lnTo>
                  <a:lnTo>
                    <a:pt x="407" y="233"/>
                  </a:lnTo>
                  <a:lnTo>
                    <a:pt x="389" y="246"/>
                  </a:lnTo>
                  <a:lnTo>
                    <a:pt x="376" y="256"/>
                  </a:lnTo>
                  <a:lnTo>
                    <a:pt x="362" y="264"/>
                  </a:lnTo>
                  <a:lnTo>
                    <a:pt x="342" y="272"/>
                  </a:lnTo>
                  <a:lnTo>
                    <a:pt x="319" y="282"/>
                  </a:lnTo>
                  <a:lnTo>
                    <a:pt x="295" y="291"/>
                  </a:lnTo>
                  <a:lnTo>
                    <a:pt x="276" y="301"/>
                  </a:lnTo>
                  <a:lnTo>
                    <a:pt x="264" y="309"/>
                  </a:lnTo>
                  <a:lnTo>
                    <a:pt x="258" y="323"/>
                  </a:lnTo>
                  <a:lnTo>
                    <a:pt x="248" y="340"/>
                  </a:lnTo>
                  <a:lnTo>
                    <a:pt x="241" y="360"/>
                  </a:lnTo>
                  <a:lnTo>
                    <a:pt x="231" y="379"/>
                  </a:lnTo>
                  <a:lnTo>
                    <a:pt x="223" y="393"/>
                  </a:lnTo>
                  <a:lnTo>
                    <a:pt x="215" y="399"/>
                  </a:lnTo>
                  <a:lnTo>
                    <a:pt x="207" y="397"/>
                  </a:lnTo>
                  <a:lnTo>
                    <a:pt x="200" y="397"/>
                  </a:lnTo>
                  <a:lnTo>
                    <a:pt x="203" y="411"/>
                  </a:lnTo>
                  <a:lnTo>
                    <a:pt x="205" y="426"/>
                  </a:lnTo>
                  <a:lnTo>
                    <a:pt x="203" y="438"/>
                  </a:lnTo>
                  <a:lnTo>
                    <a:pt x="194" y="444"/>
                  </a:lnTo>
                  <a:lnTo>
                    <a:pt x="178" y="448"/>
                  </a:lnTo>
                  <a:lnTo>
                    <a:pt x="155" y="454"/>
                  </a:lnTo>
                  <a:lnTo>
                    <a:pt x="129" y="458"/>
                  </a:lnTo>
                  <a:lnTo>
                    <a:pt x="108" y="462"/>
                  </a:lnTo>
                  <a:lnTo>
                    <a:pt x="86" y="466"/>
                  </a:lnTo>
                  <a:lnTo>
                    <a:pt x="59" y="469"/>
                  </a:lnTo>
                  <a:lnTo>
                    <a:pt x="27" y="473"/>
                  </a:lnTo>
                  <a:lnTo>
                    <a:pt x="0" y="475"/>
                  </a:lnTo>
                  <a:lnTo>
                    <a:pt x="117" y="370"/>
                  </a:lnTo>
                  <a:lnTo>
                    <a:pt x="243" y="270"/>
                  </a:lnTo>
                  <a:lnTo>
                    <a:pt x="372" y="178"/>
                  </a:lnTo>
                  <a:lnTo>
                    <a:pt x="411" y="156"/>
                  </a:lnTo>
                  <a:lnTo>
                    <a:pt x="448" y="137"/>
                  </a:lnTo>
                  <a:lnTo>
                    <a:pt x="483" y="117"/>
                  </a:lnTo>
                  <a:lnTo>
                    <a:pt x="517" y="100"/>
                  </a:lnTo>
                  <a:lnTo>
                    <a:pt x="544" y="86"/>
                  </a:lnTo>
                  <a:lnTo>
                    <a:pt x="565" y="74"/>
                  </a:lnTo>
                  <a:lnTo>
                    <a:pt x="581" y="68"/>
                  </a:lnTo>
                  <a:lnTo>
                    <a:pt x="587" y="64"/>
                  </a:lnTo>
                  <a:close/>
                  <a:moveTo>
                    <a:pt x="1217" y="0"/>
                  </a:moveTo>
                  <a:lnTo>
                    <a:pt x="1217" y="0"/>
                  </a:lnTo>
                  <a:lnTo>
                    <a:pt x="1229" y="4"/>
                  </a:lnTo>
                  <a:lnTo>
                    <a:pt x="1243" y="8"/>
                  </a:lnTo>
                  <a:lnTo>
                    <a:pt x="1256" y="12"/>
                  </a:lnTo>
                  <a:lnTo>
                    <a:pt x="1270" y="14"/>
                  </a:lnTo>
                  <a:lnTo>
                    <a:pt x="1276" y="14"/>
                  </a:lnTo>
                  <a:lnTo>
                    <a:pt x="1282" y="12"/>
                  </a:lnTo>
                  <a:lnTo>
                    <a:pt x="1288" y="12"/>
                  </a:lnTo>
                  <a:lnTo>
                    <a:pt x="1309" y="14"/>
                  </a:lnTo>
                  <a:lnTo>
                    <a:pt x="1338" y="15"/>
                  </a:lnTo>
                  <a:lnTo>
                    <a:pt x="1366" y="19"/>
                  </a:lnTo>
                  <a:lnTo>
                    <a:pt x="1387" y="19"/>
                  </a:lnTo>
                  <a:lnTo>
                    <a:pt x="1401" y="23"/>
                  </a:lnTo>
                  <a:lnTo>
                    <a:pt x="1413" y="29"/>
                  </a:lnTo>
                  <a:lnTo>
                    <a:pt x="1421" y="39"/>
                  </a:lnTo>
                  <a:lnTo>
                    <a:pt x="1423" y="49"/>
                  </a:lnTo>
                  <a:lnTo>
                    <a:pt x="1421" y="57"/>
                  </a:lnTo>
                  <a:lnTo>
                    <a:pt x="1411" y="62"/>
                  </a:lnTo>
                  <a:lnTo>
                    <a:pt x="1401" y="68"/>
                  </a:lnTo>
                  <a:lnTo>
                    <a:pt x="1391" y="78"/>
                  </a:lnTo>
                  <a:lnTo>
                    <a:pt x="1385" y="90"/>
                  </a:lnTo>
                  <a:lnTo>
                    <a:pt x="1383" y="102"/>
                  </a:lnTo>
                  <a:lnTo>
                    <a:pt x="1383" y="111"/>
                  </a:lnTo>
                  <a:lnTo>
                    <a:pt x="1387" y="113"/>
                  </a:lnTo>
                  <a:lnTo>
                    <a:pt x="1391" y="113"/>
                  </a:lnTo>
                  <a:lnTo>
                    <a:pt x="1399" y="111"/>
                  </a:lnTo>
                  <a:lnTo>
                    <a:pt x="1407" y="109"/>
                  </a:lnTo>
                  <a:lnTo>
                    <a:pt x="1419" y="109"/>
                  </a:lnTo>
                  <a:lnTo>
                    <a:pt x="1438" y="111"/>
                  </a:lnTo>
                  <a:lnTo>
                    <a:pt x="1458" y="113"/>
                  </a:lnTo>
                  <a:lnTo>
                    <a:pt x="1474" y="117"/>
                  </a:lnTo>
                  <a:lnTo>
                    <a:pt x="1481" y="121"/>
                  </a:lnTo>
                  <a:lnTo>
                    <a:pt x="1491" y="125"/>
                  </a:lnTo>
                  <a:lnTo>
                    <a:pt x="1509" y="131"/>
                  </a:lnTo>
                  <a:lnTo>
                    <a:pt x="1526" y="133"/>
                  </a:lnTo>
                  <a:lnTo>
                    <a:pt x="1544" y="135"/>
                  </a:lnTo>
                  <a:lnTo>
                    <a:pt x="1550" y="135"/>
                  </a:lnTo>
                  <a:lnTo>
                    <a:pt x="1550" y="135"/>
                  </a:lnTo>
                  <a:lnTo>
                    <a:pt x="1556" y="139"/>
                  </a:lnTo>
                  <a:lnTo>
                    <a:pt x="1558" y="149"/>
                  </a:lnTo>
                  <a:lnTo>
                    <a:pt x="1556" y="160"/>
                  </a:lnTo>
                  <a:lnTo>
                    <a:pt x="1550" y="172"/>
                  </a:lnTo>
                  <a:lnTo>
                    <a:pt x="1542" y="178"/>
                  </a:lnTo>
                  <a:lnTo>
                    <a:pt x="1530" y="182"/>
                  </a:lnTo>
                  <a:lnTo>
                    <a:pt x="1515" y="188"/>
                  </a:lnTo>
                  <a:lnTo>
                    <a:pt x="1499" y="196"/>
                  </a:lnTo>
                  <a:lnTo>
                    <a:pt x="1485" y="203"/>
                  </a:lnTo>
                  <a:lnTo>
                    <a:pt x="1477" y="211"/>
                  </a:lnTo>
                  <a:lnTo>
                    <a:pt x="1470" y="217"/>
                  </a:lnTo>
                  <a:lnTo>
                    <a:pt x="1458" y="223"/>
                  </a:lnTo>
                  <a:lnTo>
                    <a:pt x="1448" y="231"/>
                  </a:lnTo>
                  <a:lnTo>
                    <a:pt x="1438" y="235"/>
                  </a:lnTo>
                  <a:lnTo>
                    <a:pt x="1436" y="241"/>
                  </a:lnTo>
                  <a:lnTo>
                    <a:pt x="1438" y="250"/>
                  </a:lnTo>
                  <a:lnTo>
                    <a:pt x="1436" y="264"/>
                  </a:lnTo>
                  <a:lnTo>
                    <a:pt x="1432" y="282"/>
                  </a:lnTo>
                  <a:lnTo>
                    <a:pt x="1429" y="295"/>
                  </a:lnTo>
                  <a:lnTo>
                    <a:pt x="1425" y="303"/>
                  </a:lnTo>
                  <a:lnTo>
                    <a:pt x="1421" y="305"/>
                  </a:lnTo>
                  <a:lnTo>
                    <a:pt x="1417" y="309"/>
                  </a:lnTo>
                  <a:lnTo>
                    <a:pt x="1413" y="311"/>
                  </a:lnTo>
                  <a:lnTo>
                    <a:pt x="1409" y="313"/>
                  </a:lnTo>
                  <a:lnTo>
                    <a:pt x="1407" y="315"/>
                  </a:lnTo>
                  <a:lnTo>
                    <a:pt x="1407" y="317"/>
                  </a:lnTo>
                  <a:lnTo>
                    <a:pt x="1411" y="319"/>
                  </a:lnTo>
                  <a:lnTo>
                    <a:pt x="1417" y="321"/>
                  </a:lnTo>
                  <a:lnTo>
                    <a:pt x="1427" y="327"/>
                  </a:lnTo>
                  <a:lnTo>
                    <a:pt x="1432" y="336"/>
                  </a:lnTo>
                  <a:lnTo>
                    <a:pt x="1436" y="350"/>
                  </a:lnTo>
                  <a:lnTo>
                    <a:pt x="1436" y="364"/>
                  </a:lnTo>
                  <a:lnTo>
                    <a:pt x="1432" y="374"/>
                  </a:lnTo>
                  <a:lnTo>
                    <a:pt x="1427" y="378"/>
                  </a:lnTo>
                  <a:lnTo>
                    <a:pt x="1415" y="383"/>
                  </a:lnTo>
                  <a:lnTo>
                    <a:pt x="1401" y="397"/>
                  </a:lnTo>
                  <a:lnTo>
                    <a:pt x="1391" y="419"/>
                  </a:lnTo>
                  <a:lnTo>
                    <a:pt x="1387" y="444"/>
                  </a:lnTo>
                  <a:lnTo>
                    <a:pt x="1389" y="471"/>
                  </a:lnTo>
                  <a:lnTo>
                    <a:pt x="1389" y="491"/>
                  </a:lnTo>
                  <a:lnTo>
                    <a:pt x="1383" y="511"/>
                  </a:lnTo>
                  <a:lnTo>
                    <a:pt x="1374" y="528"/>
                  </a:lnTo>
                  <a:lnTo>
                    <a:pt x="1362" y="546"/>
                  </a:lnTo>
                  <a:lnTo>
                    <a:pt x="1350" y="560"/>
                  </a:lnTo>
                  <a:lnTo>
                    <a:pt x="1342" y="569"/>
                  </a:lnTo>
                  <a:lnTo>
                    <a:pt x="1342" y="575"/>
                  </a:lnTo>
                  <a:lnTo>
                    <a:pt x="1344" y="581"/>
                  </a:lnTo>
                  <a:lnTo>
                    <a:pt x="1344" y="593"/>
                  </a:lnTo>
                  <a:lnTo>
                    <a:pt x="1342" y="605"/>
                  </a:lnTo>
                  <a:lnTo>
                    <a:pt x="1340" y="614"/>
                  </a:lnTo>
                  <a:lnTo>
                    <a:pt x="1337" y="618"/>
                  </a:lnTo>
                  <a:lnTo>
                    <a:pt x="1335" y="618"/>
                  </a:lnTo>
                  <a:lnTo>
                    <a:pt x="1331" y="614"/>
                  </a:lnTo>
                  <a:lnTo>
                    <a:pt x="1327" y="614"/>
                  </a:lnTo>
                  <a:lnTo>
                    <a:pt x="1327" y="614"/>
                  </a:lnTo>
                  <a:lnTo>
                    <a:pt x="1327" y="616"/>
                  </a:lnTo>
                  <a:lnTo>
                    <a:pt x="1329" y="618"/>
                  </a:lnTo>
                  <a:lnTo>
                    <a:pt x="1331" y="620"/>
                  </a:lnTo>
                  <a:lnTo>
                    <a:pt x="1335" y="624"/>
                  </a:lnTo>
                  <a:lnTo>
                    <a:pt x="1338" y="630"/>
                  </a:lnTo>
                  <a:lnTo>
                    <a:pt x="1335" y="638"/>
                  </a:lnTo>
                  <a:lnTo>
                    <a:pt x="1325" y="648"/>
                  </a:lnTo>
                  <a:lnTo>
                    <a:pt x="1311" y="653"/>
                  </a:lnTo>
                  <a:lnTo>
                    <a:pt x="1299" y="655"/>
                  </a:lnTo>
                  <a:lnTo>
                    <a:pt x="1295" y="655"/>
                  </a:lnTo>
                  <a:lnTo>
                    <a:pt x="1292" y="653"/>
                  </a:lnTo>
                  <a:lnTo>
                    <a:pt x="1274" y="648"/>
                  </a:lnTo>
                  <a:lnTo>
                    <a:pt x="1252" y="642"/>
                  </a:lnTo>
                  <a:lnTo>
                    <a:pt x="1229" y="638"/>
                  </a:lnTo>
                  <a:lnTo>
                    <a:pt x="1213" y="636"/>
                  </a:lnTo>
                  <a:lnTo>
                    <a:pt x="1209" y="636"/>
                  </a:lnTo>
                  <a:lnTo>
                    <a:pt x="1207" y="636"/>
                  </a:lnTo>
                  <a:lnTo>
                    <a:pt x="1201" y="642"/>
                  </a:lnTo>
                  <a:lnTo>
                    <a:pt x="1200" y="651"/>
                  </a:lnTo>
                  <a:lnTo>
                    <a:pt x="1201" y="661"/>
                  </a:lnTo>
                  <a:lnTo>
                    <a:pt x="1211" y="671"/>
                  </a:lnTo>
                  <a:lnTo>
                    <a:pt x="1217" y="673"/>
                  </a:lnTo>
                  <a:lnTo>
                    <a:pt x="1223" y="677"/>
                  </a:lnTo>
                  <a:lnTo>
                    <a:pt x="1229" y="679"/>
                  </a:lnTo>
                  <a:lnTo>
                    <a:pt x="1235" y="679"/>
                  </a:lnTo>
                  <a:lnTo>
                    <a:pt x="1239" y="681"/>
                  </a:lnTo>
                  <a:lnTo>
                    <a:pt x="1243" y="683"/>
                  </a:lnTo>
                  <a:lnTo>
                    <a:pt x="1245" y="685"/>
                  </a:lnTo>
                  <a:lnTo>
                    <a:pt x="1245" y="687"/>
                  </a:lnTo>
                  <a:lnTo>
                    <a:pt x="1243" y="689"/>
                  </a:lnTo>
                  <a:lnTo>
                    <a:pt x="1239" y="693"/>
                  </a:lnTo>
                  <a:lnTo>
                    <a:pt x="1231" y="702"/>
                  </a:lnTo>
                  <a:lnTo>
                    <a:pt x="1219" y="718"/>
                  </a:lnTo>
                  <a:lnTo>
                    <a:pt x="1207" y="736"/>
                  </a:lnTo>
                  <a:lnTo>
                    <a:pt x="1194" y="755"/>
                  </a:lnTo>
                  <a:lnTo>
                    <a:pt x="1182" y="771"/>
                  </a:lnTo>
                  <a:lnTo>
                    <a:pt x="1170" y="781"/>
                  </a:lnTo>
                  <a:lnTo>
                    <a:pt x="1156" y="790"/>
                  </a:lnTo>
                  <a:lnTo>
                    <a:pt x="1137" y="800"/>
                  </a:lnTo>
                  <a:lnTo>
                    <a:pt x="1115" y="810"/>
                  </a:lnTo>
                  <a:lnTo>
                    <a:pt x="1096" y="820"/>
                  </a:lnTo>
                  <a:lnTo>
                    <a:pt x="1078" y="830"/>
                  </a:lnTo>
                  <a:lnTo>
                    <a:pt x="1068" y="833"/>
                  </a:lnTo>
                  <a:lnTo>
                    <a:pt x="1061" y="841"/>
                  </a:lnTo>
                  <a:lnTo>
                    <a:pt x="1049" y="849"/>
                  </a:lnTo>
                  <a:lnTo>
                    <a:pt x="1035" y="859"/>
                  </a:lnTo>
                  <a:lnTo>
                    <a:pt x="1023" y="869"/>
                  </a:lnTo>
                  <a:lnTo>
                    <a:pt x="1014" y="875"/>
                  </a:lnTo>
                  <a:lnTo>
                    <a:pt x="1006" y="877"/>
                  </a:lnTo>
                  <a:lnTo>
                    <a:pt x="992" y="877"/>
                  </a:lnTo>
                  <a:lnTo>
                    <a:pt x="978" y="877"/>
                  </a:lnTo>
                  <a:lnTo>
                    <a:pt x="965" y="878"/>
                  </a:lnTo>
                  <a:lnTo>
                    <a:pt x="953" y="880"/>
                  </a:lnTo>
                  <a:lnTo>
                    <a:pt x="947" y="884"/>
                  </a:lnTo>
                  <a:lnTo>
                    <a:pt x="945" y="894"/>
                  </a:lnTo>
                  <a:lnTo>
                    <a:pt x="939" y="914"/>
                  </a:lnTo>
                  <a:lnTo>
                    <a:pt x="931" y="939"/>
                  </a:lnTo>
                  <a:lnTo>
                    <a:pt x="924" y="965"/>
                  </a:lnTo>
                  <a:lnTo>
                    <a:pt x="914" y="992"/>
                  </a:lnTo>
                  <a:lnTo>
                    <a:pt x="906" y="1014"/>
                  </a:lnTo>
                  <a:lnTo>
                    <a:pt x="900" y="1027"/>
                  </a:lnTo>
                  <a:lnTo>
                    <a:pt x="888" y="1045"/>
                  </a:lnTo>
                  <a:lnTo>
                    <a:pt x="877" y="1062"/>
                  </a:lnTo>
                  <a:lnTo>
                    <a:pt x="867" y="1076"/>
                  </a:lnTo>
                  <a:lnTo>
                    <a:pt x="859" y="1086"/>
                  </a:lnTo>
                  <a:lnTo>
                    <a:pt x="855" y="1090"/>
                  </a:lnTo>
                  <a:lnTo>
                    <a:pt x="851" y="1094"/>
                  </a:lnTo>
                  <a:lnTo>
                    <a:pt x="845" y="1098"/>
                  </a:lnTo>
                  <a:lnTo>
                    <a:pt x="839" y="1102"/>
                  </a:lnTo>
                  <a:lnTo>
                    <a:pt x="834" y="1105"/>
                  </a:lnTo>
                  <a:lnTo>
                    <a:pt x="830" y="1105"/>
                  </a:lnTo>
                  <a:lnTo>
                    <a:pt x="826" y="1105"/>
                  </a:lnTo>
                  <a:lnTo>
                    <a:pt x="824" y="1102"/>
                  </a:lnTo>
                  <a:lnTo>
                    <a:pt x="816" y="1096"/>
                  </a:lnTo>
                  <a:lnTo>
                    <a:pt x="802" y="1090"/>
                  </a:lnTo>
                  <a:lnTo>
                    <a:pt x="787" y="1084"/>
                  </a:lnTo>
                  <a:lnTo>
                    <a:pt x="771" y="1082"/>
                  </a:lnTo>
                  <a:lnTo>
                    <a:pt x="759" y="1080"/>
                  </a:lnTo>
                  <a:lnTo>
                    <a:pt x="749" y="1074"/>
                  </a:lnTo>
                  <a:lnTo>
                    <a:pt x="738" y="1060"/>
                  </a:lnTo>
                  <a:lnTo>
                    <a:pt x="726" y="1039"/>
                  </a:lnTo>
                  <a:lnTo>
                    <a:pt x="718" y="1014"/>
                  </a:lnTo>
                  <a:lnTo>
                    <a:pt x="714" y="982"/>
                  </a:lnTo>
                  <a:lnTo>
                    <a:pt x="712" y="963"/>
                  </a:lnTo>
                  <a:lnTo>
                    <a:pt x="706" y="939"/>
                  </a:lnTo>
                  <a:lnTo>
                    <a:pt x="699" y="916"/>
                  </a:lnTo>
                  <a:lnTo>
                    <a:pt x="691" y="892"/>
                  </a:lnTo>
                  <a:lnTo>
                    <a:pt x="681" y="869"/>
                  </a:lnTo>
                  <a:lnTo>
                    <a:pt x="673" y="849"/>
                  </a:lnTo>
                  <a:lnTo>
                    <a:pt x="667" y="832"/>
                  </a:lnTo>
                  <a:lnTo>
                    <a:pt x="665" y="818"/>
                  </a:lnTo>
                  <a:lnTo>
                    <a:pt x="667" y="812"/>
                  </a:lnTo>
                  <a:lnTo>
                    <a:pt x="673" y="802"/>
                  </a:lnTo>
                  <a:lnTo>
                    <a:pt x="675" y="790"/>
                  </a:lnTo>
                  <a:lnTo>
                    <a:pt x="677" y="779"/>
                  </a:lnTo>
                  <a:lnTo>
                    <a:pt x="681" y="767"/>
                  </a:lnTo>
                  <a:lnTo>
                    <a:pt x="687" y="759"/>
                  </a:lnTo>
                  <a:lnTo>
                    <a:pt x="695" y="751"/>
                  </a:lnTo>
                  <a:lnTo>
                    <a:pt x="701" y="740"/>
                  </a:lnTo>
                  <a:lnTo>
                    <a:pt x="704" y="728"/>
                  </a:lnTo>
                  <a:lnTo>
                    <a:pt x="701" y="716"/>
                  </a:lnTo>
                  <a:lnTo>
                    <a:pt x="693" y="708"/>
                  </a:lnTo>
                  <a:lnTo>
                    <a:pt x="683" y="702"/>
                  </a:lnTo>
                  <a:lnTo>
                    <a:pt x="673" y="691"/>
                  </a:lnTo>
                  <a:lnTo>
                    <a:pt x="669" y="677"/>
                  </a:lnTo>
                  <a:lnTo>
                    <a:pt x="667" y="663"/>
                  </a:lnTo>
                  <a:lnTo>
                    <a:pt x="669" y="653"/>
                  </a:lnTo>
                  <a:lnTo>
                    <a:pt x="675" y="650"/>
                  </a:lnTo>
                  <a:lnTo>
                    <a:pt x="675" y="650"/>
                  </a:lnTo>
                  <a:lnTo>
                    <a:pt x="677" y="650"/>
                  </a:lnTo>
                  <a:lnTo>
                    <a:pt x="683" y="650"/>
                  </a:lnTo>
                  <a:lnTo>
                    <a:pt x="687" y="648"/>
                  </a:lnTo>
                  <a:lnTo>
                    <a:pt x="689" y="644"/>
                  </a:lnTo>
                  <a:lnTo>
                    <a:pt x="691" y="640"/>
                  </a:lnTo>
                  <a:lnTo>
                    <a:pt x="693" y="636"/>
                  </a:lnTo>
                  <a:lnTo>
                    <a:pt x="693" y="632"/>
                  </a:lnTo>
                  <a:lnTo>
                    <a:pt x="693" y="630"/>
                  </a:lnTo>
                  <a:lnTo>
                    <a:pt x="691" y="628"/>
                  </a:lnTo>
                  <a:lnTo>
                    <a:pt x="691" y="630"/>
                  </a:lnTo>
                  <a:lnTo>
                    <a:pt x="689" y="630"/>
                  </a:lnTo>
                  <a:lnTo>
                    <a:pt x="687" y="632"/>
                  </a:lnTo>
                  <a:lnTo>
                    <a:pt x="683" y="632"/>
                  </a:lnTo>
                  <a:lnTo>
                    <a:pt x="671" y="630"/>
                  </a:lnTo>
                  <a:lnTo>
                    <a:pt x="659" y="624"/>
                  </a:lnTo>
                  <a:lnTo>
                    <a:pt x="648" y="616"/>
                  </a:lnTo>
                  <a:lnTo>
                    <a:pt x="638" y="608"/>
                  </a:lnTo>
                  <a:lnTo>
                    <a:pt x="636" y="601"/>
                  </a:lnTo>
                  <a:lnTo>
                    <a:pt x="636" y="585"/>
                  </a:lnTo>
                  <a:lnTo>
                    <a:pt x="636" y="563"/>
                  </a:lnTo>
                  <a:lnTo>
                    <a:pt x="634" y="540"/>
                  </a:lnTo>
                  <a:lnTo>
                    <a:pt x="628" y="526"/>
                  </a:lnTo>
                  <a:lnTo>
                    <a:pt x="624" y="514"/>
                  </a:lnTo>
                  <a:lnTo>
                    <a:pt x="618" y="499"/>
                  </a:lnTo>
                  <a:lnTo>
                    <a:pt x="609" y="481"/>
                  </a:lnTo>
                  <a:lnTo>
                    <a:pt x="601" y="466"/>
                  </a:lnTo>
                  <a:lnTo>
                    <a:pt x="589" y="452"/>
                  </a:lnTo>
                  <a:lnTo>
                    <a:pt x="577" y="446"/>
                  </a:lnTo>
                  <a:lnTo>
                    <a:pt x="560" y="444"/>
                  </a:lnTo>
                  <a:lnTo>
                    <a:pt x="538" y="438"/>
                  </a:lnTo>
                  <a:lnTo>
                    <a:pt x="517" y="434"/>
                  </a:lnTo>
                  <a:lnTo>
                    <a:pt x="499" y="432"/>
                  </a:lnTo>
                  <a:lnTo>
                    <a:pt x="495" y="432"/>
                  </a:lnTo>
                  <a:lnTo>
                    <a:pt x="493" y="434"/>
                  </a:lnTo>
                  <a:lnTo>
                    <a:pt x="491" y="434"/>
                  </a:lnTo>
                  <a:lnTo>
                    <a:pt x="489" y="436"/>
                  </a:lnTo>
                  <a:lnTo>
                    <a:pt x="485" y="438"/>
                  </a:lnTo>
                  <a:lnTo>
                    <a:pt x="481" y="438"/>
                  </a:lnTo>
                  <a:lnTo>
                    <a:pt x="475" y="438"/>
                  </a:lnTo>
                  <a:lnTo>
                    <a:pt x="454" y="436"/>
                  </a:lnTo>
                  <a:lnTo>
                    <a:pt x="432" y="434"/>
                  </a:lnTo>
                  <a:lnTo>
                    <a:pt x="415" y="428"/>
                  </a:lnTo>
                  <a:lnTo>
                    <a:pt x="407" y="423"/>
                  </a:lnTo>
                  <a:lnTo>
                    <a:pt x="401" y="413"/>
                  </a:lnTo>
                  <a:lnTo>
                    <a:pt x="399" y="399"/>
                  </a:lnTo>
                  <a:lnTo>
                    <a:pt x="399" y="387"/>
                  </a:lnTo>
                  <a:lnTo>
                    <a:pt x="405" y="378"/>
                  </a:lnTo>
                  <a:lnTo>
                    <a:pt x="415" y="374"/>
                  </a:lnTo>
                  <a:lnTo>
                    <a:pt x="429" y="372"/>
                  </a:lnTo>
                  <a:lnTo>
                    <a:pt x="444" y="370"/>
                  </a:lnTo>
                  <a:lnTo>
                    <a:pt x="460" y="366"/>
                  </a:lnTo>
                  <a:lnTo>
                    <a:pt x="474" y="364"/>
                  </a:lnTo>
                  <a:lnTo>
                    <a:pt x="479" y="360"/>
                  </a:lnTo>
                  <a:lnTo>
                    <a:pt x="477" y="356"/>
                  </a:lnTo>
                  <a:lnTo>
                    <a:pt x="464" y="354"/>
                  </a:lnTo>
                  <a:lnTo>
                    <a:pt x="442" y="350"/>
                  </a:lnTo>
                  <a:lnTo>
                    <a:pt x="421" y="346"/>
                  </a:lnTo>
                  <a:lnTo>
                    <a:pt x="405" y="340"/>
                  </a:lnTo>
                  <a:lnTo>
                    <a:pt x="401" y="338"/>
                  </a:lnTo>
                  <a:lnTo>
                    <a:pt x="397" y="338"/>
                  </a:lnTo>
                  <a:lnTo>
                    <a:pt x="391" y="338"/>
                  </a:lnTo>
                  <a:lnTo>
                    <a:pt x="385" y="340"/>
                  </a:lnTo>
                  <a:lnTo>
                    <a:pt x="380" y="342"/>
                  </a:lnTo>
                  <a:lnTo>
                    <a:pt x="376" y="342"/>
                  </a:lnTo>
                  <a:lnTo>
                    <a:pt x="374" y="342"/>
                  </a:lnTo>
                  <a:lnTo>
                    <a:pt x="372" y="340"/>
                  </a:lnTo>
                  <a:lnTo>
                    <a:pt x="370" y="336"/>
                  </a:lnTo>
                  <a:lnTo>
                    <a:pt x="366" y="334"/>
                  </a:lnTo>
                  <a:lnTo>
                    <a:pt x="362" y="331"/>
                  </a:lnTo>
                  <a:lnTo>
                    <a:pt x="358" y="329"/>
                  </a:lnTo>
                  <a:lnTo>
                    <a:pt x="354" y="325"/>
                  </a:lnTo>
                  <a:lnTo>
                    <a:pt x="352" y="321"/>
                  </a:lnTo>
                  <a:lnTo>
                    <a:pt x="350" y="319"/>
                  </a:lnTo>
                  <a:lnTo>
                    <a:pt x="350" y="315"/>
                  </a:lnTo>
                  <a:lnTo>
                    <a:pt x="354" y="311"/>
                  </a:lnTo>
                  <a:lnTo>
                    <a:pt x="366" y="303"/>
                  </a:lnTo>
                  <a:lnTo>
                    <a:pt x="383" y="299"/>
                  </a:lnTo>
                  <a:lnTo>
                    <a:pt x="405" y="295"/>
                  </a:lnTo>
                  <a:lnTo>
                    <a:pt x="425" y="291"/>
                  </a:lnTo>
                  <a:lnTo>
                    <a:pt x="442" y="287"/>
                  </a:lnTo>
                  <a:lnTo>
                    <a:pt x="454" y="282"/>
                  </a:lnTo>
                  <a:lnTo>
                    <a:pt x="466" y="272"/>
                  </a:lnTo>
                  <a:lnTo>
                    <a:pt x="477" y="264"/>
                  </a:lnTo>
                  <a:lnTo>
                    <a:pt x="485" y="254"/>
                  </a:lnTo>
                  <a:lnTo>
                    <a:pt x="489" y="248"/>
                  </a:lnTo>
                  <a:lnTo>
                    <a:pt x="487" y="244"/>
                  </a:lnTo>
                  <a:lnTo>
                    <a:pt x="483" y="241"/>
                  </a:lnTo>
                  <a:lnTo>
                    <a:pt x="485" y="231"/>
                  </a:lnTo>
                  <a:lnTo>
                    <a:pt x="491" y="219"/>
                  </a:lnTo>
                  <a:lnTo>
                    <a:pt x="501" y="203"/>
                  </a:lnTo>
                  <a:lnTo>
                    <a:pt x="515" y="188"/>
                  </a:lnTo>
                  <a:lnTo>
                    <a:pt x="530" y="174"/>
                  </a:lnTo>
                  <a:lnTo>
                    <a:pt x="548" y="162"/>
                  </a:lnTo>
                  <a:lnTo>
                    <a:pt x="567" y="152"/>
                  </a:lnTo>
                  <a:lnTo>
                    <a:pt x="597" y="145"/>
                  </a:lnTo>
                  <a:lnTo>
                    <a:pt x="630" y="135"/>
                  </a:lnTo>
                  <a:lnTo>
                    <a:pt x="667" y="125"/>
                  </a:lnTo>
                  <a:lnTo>
                    <a:pt x="702" y="117"/>
                  </a:lnTo>
                  <a:lnTo>
                    <a:pt x="736" y="111"/>
                  </a:lnTo>
                  <a:lnTo>
                    <a:pt x="761" y="107"/>
                  </a:lnTo>
                  <a:lnTo>
                    <a:pt x="777" y="105"/>
                  </a:lnTo>
                  <a:lnTo>
                    <a:pt x="794" y="105"/>
                  </a:lnTo>
                  <a:lnTo>
                    <a:pt x="816" y="104"/>
                  </a:lnTo>
                  <a:lnTo>
                    <a:pt x="839" y="104"/>
                  </a:lnTo>
                  <a:lnTo>
                    <a:pt x="861" y="102"/>
                  </a:lnTo>
                  <a:lnTo>
                    <a:pt x="883" y="100"/>
                  </a:lnTo>
                  <a:lnTo>
                    <a:pt x="894" y="96"/>
                  </a:lnTo>
                  <a:lnTo>
                    <a:pt x="898" y="90"/>
                  </a:lnTo>
                  <a:lnTo>
                    <a:pt x="900" y="80"/>
                  </a:lnTo>
                  <a:lnTo>
                    <a:pt x="904" y="64"/>
                  </a:lnTo>
                  <a:lnTo>
                    <a:pt x="910" y="51"/>
                  </a:lnTo>
                  <a:lnTo>
                    <a:pt x="920" y="37"/>
                  </a:lnTo>
                  <a:lnTo>
                    <a:pt x="931" y="31"/>
                  </a:lnTo>
                  <a:lnTo>
                    <a:pt x="947" y="27"/>
                  </a:lnTo>
                  <a:lnTo>
                    <a:pt x="973" y="25"/>
                  </a:lnTo>
                  <a:lnTo>
                    <a:pt x="1004" y="23"/>
                  </a:lnTo>
                  <a:lnTo>
                    <a:pt x="1035" y="23"/>
                  </a:lnTo>
                  <a:lnTo>
                    <a:pt x="1065" y="23"/>
                  </a:lnTo>
                  <a:lnTo>
                    <a:pt x="1076" y="23"/>
                  </a:lnTo>
                  <a:lnTo>
                    <a:pt x="1086" y="23"/>
                  </a:lnTo>
                  <a:lnTo>
                    <a:pt x="1090" y="23"/>
                  </a:lnTo>
                  <a:lnTo>
                    <a:pt x="1111" y="21"/>
                  </a:lnTo>
                  <a:lnTo>
                    <a:pt x="1137" y="17"/>
                  </a:lnTo>
                  <a:lnTo>
                    <a:pt x="1162" y="12"/>
                  </a:lnTo>
                  <a:lnTo>
                    <a:pt x="1186" y="6"/>
                  </a:lnTo>
                  <a:lnTo>
                    <a:pt x="1205" y="2"/>
                  </a:lnTo>
                  <a:lnTo>
                    <a:pt x="12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3" name="Freeform 10">
            <a:extLst>
              <a:ext uri="{FF2B5EF4-FFF2-40B4-BE49-F238E27FC236}">
                <a16:creationId xmlns:a16="http://schemas.microsoft.com/office/drawing/2014/main" id="{FE3B9279-1DF6-4163-8EC2-76D48A096199}"/>
              </a:ext>
            </a:extLst>
          </p:cNvPr>
          <p:cNvSpPr>
            <a:spLocks/>
          </p:cNvSpPr>
          <p:nvPr/>
        </p:nvSpPr>
        <p:spPr bwMode="auto">
          <a:xfrm>
            <a:off x="4700110" y="1192213"/>
            <a:ext cx="2030413" cy="4491038"/>
          </a:xfrm>
          <a:custGeom>
            <a:avLst/>
            <a:gdLst>
              <a:gd name="T0" fmla="*/ 2299 w 2557"/>
              <a:gd name="T1" fmla="*/ 6 h 5657"/>
              <a:gd name="T2" fmla="*/ 2481 w 2557"/>
              <a:gd name="T3" fmla="*/ 43 h 5657"/>
              <a:gd name="T4" fmla="*/ 2542 w 2557"/>
              <a:gd name="T5" fmla="*/ 108 h 5657"/>
              <a:gd name="T6" fmla="*/ 2416 w 2557"/>
              <a:gd name="T7" fmla="*/ 70 h 5657"/>
              <a:gd name="T8" fmla="*/ 2211 w 2557"/>
              <a:gd name="T9" fmla="*/ 47 h 5657"/>
              <a:gd name="T10" fmla="*/ 1990 w 2557"/>
              <a:gd name="T11" fmla="*/ 72 h 5657"/>
              <a:gd name="T12" fmla="*/ 1765 w 2557"/>
              <a:gd name="T13" fmla="*/ 147 h 5657"/>
              <a:gd name="T14" fmla="*/ 1540 w 2557"/>
              <a:gd name="T15" fmla="*/ 268 h 5657"/>
              <a:gd name="T16" fmla="*/ 1319 w 2557"/>
              <a:gd name="T17" fmla="*/ 434 h 5657"/>
              <a:gd name="T18" fmla="*/ 1105 w 2557"/>
              <a:gd name="T19" fmla="*/ 644 h 5657"/>
              <a:gd name="T20" fmla="*/ 886 w 2557"/>
              <a:gd name="T21" fmla="*/ 916 h 5657"/>
              <a:gd name="T22" fmla="*/ 688 w 2557"/>
              <a:gd name="T23" fmla="*/ 1221 h 5657"/>
              <a:gd name="T24" fmla="*/ 514 w 2557"/>
              <a:gd name="T25" fmla="*/ 1560 h 5657"/>
              <a:gd name="T26" fmla="*/ 364 w 2557"/>
              <a:gd name="T27" fmla="*/ 1926 h 5657"/>
              <a:gd name="T28" fmla="*/ 240 w 2557"/>
              <a:gd name="T29" fmla="*/ 2313 h 5657"/>
              <a:gd name="T30" fmla="*/ 189 w 2557"/>
              <a:gd name="T31" fmla="*/ 2515 h 5657"/>
              <a:gd name="T32" fmla="*/ 117 w 2557"/>
              <a:gd name="T33" fmla="*/ 2886 h 5657"/>
              <a:gd name="T34" fmla="*/ 74 w 2557"/>
              <a:gd name="T35" fmla="*/ 3252 h 5657"/>
              <a:gd name="T36" fmla="*/ 60 w 2557"/>
              <a:gd name="T37" fmla="*/ 3611 h 5657"/>
              <a:gd name="T38" fmla="*/ 76 w 2557"/>
              <a:gd name="T39" fmla="*/ 3955 h 5657"/>
              <a:gd name="T40" fmla="*/ 119 w 2557"/>
              <a:gd name="T41" fmla="*/ 4282 h 5657"/>
              <a:gd name="T42" fmla="*/ 191 w 2557"/>
              <a:gd name="T43" fmla="*/ 4591 h 5657"/>
              <a:gd name="T44" fmla="*/ 287 w 2557"/>
              <a:gd name="T45" fmla="*/ 4859 h 5657"/>
              <a:gd name="T46" fmla="*/ 407 w 2557"/>
              <a:gd name="T47" fmla="*/ 5094 h 5657"/>
              <a:gd name="T48" fmla="*/ 548 w 2557"/>
              <a:gd name="T49" fmla="*/ 5293 h 5657"/>
              <a:gd name="T50" fmla="*/ 706 w 2557"/>
              <a:gd name="T51" fmla="*/ 5456 h 5657"/>
              <a:gd name="T52" fmla="*/ 884 w 2557"/>
              <a:gd name="T53" fmla="*/ 5575 h 5657"/>
              <a:gd name="T54" fmla="*/ 964 w 2557"/>
              <a:gd name="T55" fmla="*/ 5657 h 5657"/>
              <a:gd name="T56" fmla="*/ 782 w 2557"/>
              <a:gd name="T57" fmla="*/ 5567 h 5657"/>
              <a:gd name="T58" fmla="*/ 618 w 2557"/>
              <a:gd name="T59" fmla="*/ 5440 h 5657"/>
              <a:gd name="T60" fmla="*/ 467 w 2557"/>
              <a:gd name="T61" fmla="*/ 5278 h 5657"/>
              <a:gd name="T62" fmla="*/ 336 w 2557"/>
              <a:gd name="T63" fmla="*/ 5080 h 5657"/>
              <a:gd name="T64" fmla="*/ 225 w 2557"/>
              <a:gd name="T65" fmla="*/ 4853 h 5657"/>
              <a:gd name="T66" fmla="*/ 133 w 2557"/>
              <a:gd name="T67" fmla="*/ 4595 h 5657"/>
              <a:gd name="T68" fmla="*/ 60 w 2557"/>
              <a:gd name="T69" fmla="*/ 4284 h 5657"/>
              <a:gd name="T70" fmla="*/ 15 w 2557"/>
              <a:gd name="T71" fmla="*/ 3951 h 5657"/>
              <a:gd name="T72" fmla="*/ 0 w 2557"/>
              <a:gd name="T73" fmla="*/ 3603 h 5657"/>
              <a:gd name="T74" fmla="*/ 13 w 2557"/>
              <a:gd name="T75" fmla="*/ 3243 h 5657"/>
              <a:gd name="T76" fmla="*/ 56 w 2557"/>
              <a:gd name="T77" fmla="*/ 2875 h 5657"/>
              <a:gd name="T78" fmla="*/ 129 w 2557"/>
              <a:gd name="T79" fmla="*/ 2501 h 5657"/>
              <a:gd name="T80" fmla="*/ 182 w 2557"/>
              <a:gd name="T81" fmla="*/ 2293 h 5657"/>
              <a:gd name="T82" fmla="*/ 305 w 2557"/>
              <a:gd name="T83" fmla="*/ 1902 h 5657"/>
              <a:gd name="T84" fmla="*/ 458 w 2557"/>
              <a:gd name="T85" fmla="*/ 1534 h 5657"/>
              <a:gd name="T86" fmla="*/ 634 w 2557"/>
              <a:gd name="T87" fmla="*/ 1192 h 5657"/>
              <a:gd name="T88" fmla="*/ 833 w 2557"/>
              <a:gd name="T89" fmla="*/ 883 h 5657"/>
              <a:gd name="T90" fmla="*/ 1054 w 2557"/>
              <a:gd name="T91" fmla="*/ 609 h 5657"/>
              <a:gd name="T92" fmla="*/ 1274 w 2557"/>
              <a:gd name="T93" fmla="*/ 395 h 5657"/>
              <a:gd name="T94" fmla="*/ 1501 w 2557"/>
              <a:gd name="T95" fmla="*/ 225 h 5657"/>
              <a:gd name="T96" fmla="*/ 1731 w 2557"/>
              <a:gd name="T97" fmla="*/ 100 h 5657"/>
              <a:gd name="T98" fmla="*/ 1962 w 2557"/>
              <a:gd name="T99" fmla="*/ 25 h 5657"/>
              <a:gd name="T100" fmla="*/ 2191 w 2557"/>
              <a:gd name="T101" fmla="*/ 0 h 5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57" h="5657">
                <a:moveTo>
                  <a:pt x="2191" y="0"/>
                </a:moveTo>
                <a:lnTo>
                  <a:pt x="2299" y="6"/>
                </a:lnTo>
                <a:lnTo>
                  <a:pt x="2407" y="23"/>
                </a:lnTo>
                <a:lnTo>
                  <a:pt x="2481" y="43"/>
                </a:lnTo>
                <a:lnTo>
                  <a:pt x="2557" y="68"/>
                </a:lnTo>
                <a:lnTo>
                  <a:pt x="2542" y="108"/>
                </a:lnTo>
                <a:lnTo>
                  <a:pt x="2479" y="86"/>
                </a:lnTo>
                <a:lnTo>
                  <a:pt x="2416" y="70"/>
                </a:lnTo>
                <a:lnTo>
                  <a:pt x="2315" y="53"/>
                </a:lnTo>
                <a:lnTo>
                  <a:pt x="2211" y="47"/>
                </a:lnTo>
                <a:lnTo>
                  <a:pt x="2101" y="55"/>
                </a:lnTo>
                <a:lnTo>
                  <a:pt x="1990" y="72"/>
                </a:lnTo>
                <a:lnTo>
                  <a:pt x="1878" y="104"/>
                </a:lnTo>
                <a:lnTo>
                  <a:pt x="1765" y="147"/>
                </a:lnTo>
                <a:lnTo>
                  <a:pt x="1651" y="201"/>
                </a:lnTo>
                <a:lnTo>
                  <a:pt x="1540" y="268"/>
                </a:lnTo>
                <a:lnTo>
                  <a:pt x="1428" y="346"/>
                </a:lnTo>
                <a:lnTo>
                  <a:pt x="1319" y="434"/>
                </a:lnTo>
                <a:lnTo>
                  <a:pt x="1211" y="534"/>
                </a:lnTo>
                <a:lnTo>
                  <a:pt x="1105" y="644"/>
                </a:lnTo>
                <a:lnTo>
                  <a:pt x="994" y="775"/>
                </a:lnTo>
                <a:lnTo>
                  <a:pt x="886" y="916"/>
                </a:lnTo>
                <a:lnTo>
                  <a:pt x="784" y="1065"/>
                </a:lnTo>
                <a:lnTo>
                  <a:pt x="688" y="1221"/>
                </a:lnTo>
                <a:lnTo>
                  <a:pt x="598" y="1387"/>
                </a:lnTo>
                <a:lnTo>
                  <a:pt x="514" y="1560"/>
                </a:lnTo>
                <a:lnTo>
                  <a:pt x="436" y="1740"/>
                </a:lnTo>
                <a:lnTo>
                  <a:pt x="364" y="1926"/>
                </a:lnTo>
                <a:lnTo>
                  <a:pt x="299" y="2115"/>
                </a:lnTo>
                <a:lnTo>
                  <a:pt x="240" y="2313"/>
                </a:lnTo>
                <a:lnTo>
                  <a:pt x="189" y="2513"/>
                </a:lnTo>
                <a:lnTo>
                  <a:pt x="189" y="2515"/>
                </a:lnTo>
                <a:lnTo>
                  <a:pt x="150" y="2701"/>
                </a:lnTo>
                <a:lnTo>
                  <a:pt x="117" y="2886"/>
                </a:lnTo>
                <a:lnTo>
                  <a:pt x="92" y="3070"/>
                </a:lnTo>
                <a:lnTo>
                  <a:pt x="74" y="3252"/>
                </a:lnTo>
                <a:lnTo>
                  <a:pt x="64" y="3432"/>
                </a:lnTo>
                <a:lnTo>
                  <a:pt x="60" y="3611"/>
                </a:lnTo>
                <a:lnTo>
                  <a:pt x="64" y="3785"/>
                </a:lnTo>
                <a:lnTo>
                  <a:pt x="76" y="3955"/>
                </a:lnTo>
                <a:lnTo>
                  <a:pt x="94" y="4121"/>
                </a:lnTo>
                <a:lnTo>
                  <a:pt x="119" y="4282"/>
                </a:lnTo>
                <a:lnTo>
                  <a:pt x="152" y="4438"/>
                </a:lnTo>
                <a:lnTo>
                  <a:pt x="191" y="4591"/>
                </a:lnTo>
                <a:lnTo>
                  <a:pt x="236" y="4728"/>
                </a:lnTo>
                <a:lnTo>
                  <a:pt x="287" y="4859"/>
                </a:lnTo>
                <a:lnTo>
                  <a:pt x="344" y="4980"/>
                </a:lnTo>
                <a:lnTo>
                  <a:pt x="407" y="5094"/>
                </a:lnTo>
                <a:lnTo>
                  <a:pt x="475" y="5200"/>
                </a:lnTo>
                <a:lnTo>
                  <a:pt x="548" y="5293"/>
                </a:lnTo>
                <a:lnTo>
                  <a:pt x="624" y="5380"/>
                </a:lnTo>
                <a:lnTo>
                  <a:pt x="706" y="5456"/>
                </a:lnTo>
                <a:lnTo>
                  <a:pt x="794" y="5520"/>
                </a:lnTo>
                <a:lnTo>
                  <a:pt x="884" y="5575"/>
                </a:lnTo>
                <a:lnTo>
                  <a:pt x="978" y="5620"/>
                </a:lnTo>
                <a:lnTo>
                  <a:pt x="964" y="5657"/>
                </a:lnTo>
                <a:lnTo>
                  <a:pt x="872" y="5618"/>
                </a:lnTo>
                <a:lnTo>
                  <a:pt x="782" y="5567"/>
                </a:lnTo>
                <a:lnTo>
                  <a:pt x="698" y="5509"/>
                </a:lnTo>
                <a:lnTo>
                  <a:pt x="618" y="5440"/>
                </a:lnTo>
                <a:lnTo>
                  <a:pt x="540" y="5364"/>
                </a:lnTo>
                <a:lnTo>
                  <a:pt x="467" y="5278"/>
                </a:lnTo>
                <a:lnTo>
                  <a:pt x="399" y="5184"/>
                </a:lnTo>
                <a:lnTo>
                  <a:pt x="336" y="5080"/>
                </a:lnTo>
                <a:lnTo>
                  <a:pt x="277" y="4971"/>
                </a:lnTo>
                <a:lnTo>
                  <a:pt x="225" y="4853"/>
                </a:lnTo>
                <a:lnTo>
                  <a:pt x="176" y="4726"/>
                </a:lnTo>
                <a:lnTo>
                  <a:pt x="133" y="4595"/>
                </a:lnTo>
                <a:lnTo>
                  <a:pt x="92" y="4440"/>
                </a:lnTo>
                <a:lnTo>
                  <a:pt x="60" y="4284"/>
                </a:lnTo>
                <a:lnTo>
                  <a:pt x="33" y="4119"/>
                </a:lnTo>
                <a:lnTo>
                  <a:pt x="15" y="3951"/>
                </a:lnTo>
                <a:lnTo>
                  <a:pt x="3" y="3779"/>
                </a:lnTo>
                <a:lnTo>
                  <a:pt x="0" y="3603"/>
                </a:lnTo>
                <a:lnTo>
                  <a:pt x="3" y="3425"/>
                </a:lnTo>
                <a:lnTo>
                  <a:pt x="13" y="3243"/>
                </a:lnTo>
                <a:lnTo>
                  <a:pt x="31" y="3059"/>
                </a:lnTo>
                <a:lnTo>
                  <a:pt x="56" y="2875"/>
                </a:lnTo>
                <a:lnTo>
                  <a:pt x="90" y="2687"/>
                </a:lnTo>
                <a:lnTo>
                  <a:pt x="129" y="2501"/>
                </a:lnTo>
                <a:lnTo>
                  <a:pt x="129" y="2495"/>
                </a:lnTo>
                <a:lnTo>
                  <a:pt x="182" y="2293"/>
                </a:lnTo>
                <a:lnTo>
                  <a:pt x="240" y="2096"/>
                </a:lnTo>
                <a:lnTo>
                  <a:pt x="305" y="1902"/>
                </a:lnTo>
                <a:lnTo>
                  <a:pt x="377" y="1714"/>
                </a:lnTo>
                <a:lnTo>
                  <a:pt x="458" y="1534"/>
                </a:lnTo>
                <a:lnTo>
                  <a:pt x="542" y="1360"/>
                </a:lnTo>
                <a:lnTo>
                  <a:pt x="634" y="1192"/>
                </a:lnTo>
                <a:lnTo>
                  <a:pt x="731" y="1033"/>
                </a:lnTo>
                <a:lnTo>
                  <a:pt x="833" y="883"/>
                </a:lnTo>
                <a:lnTo>
                  <a:pt x="941" y="742"/>
                </a:lnTo>
                <a:lnTo>
                  <a:pt x="1054" y="609"/>
                </a:lnTo>
                <a:lnTo>
                  <a:pt x="1162" y="497"/>
                </a:lnTo>
                <a:lnTo>
                  <a:pt x="1274" y="395"/>
                </a:lnTo>
                <a:lnTo>
                  <a:pt x="1387" y="303"/>
                </a:lnTo>
                <a:lnTo>
                  <a:pt x="1501" y="225"/>
                </a:lnTo>
                <a:lnTo>
                  <a:pt x="1616" y="156"/>
                </a:lnTo>
                <a:lnTo>
                  <a:pt x="1731" y="100"/>
                </a:lnTo>
                <a:lnTo>
                  <a:pt x="1847" y="57"/>
                </a:lnTo>
                <a:lnTo>
                  <a:pt x="1962" y="25"/>
                </a:lnTo>
                <a:lnTo>
                  <a:pt x="2078" y="6"/>
                </a:lnTo>
                <a:lnTo>
                  <a:pt x="219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D9189263-8525-43FD-A61F-37CB46B52025}"/>
              </a:ext>
            </a:extLst>
          </p:cNvPr>
          <p:cNvSpPr>
            <a:spLocks/>
          </p:cNvSpPr>
          <p:nvPr/>
        </p:nvSpPr>
        <p:spPr bwMode="auto">
          <a:xfrm>
            <a:off x="5724047" y="868363"/>
            <a:ext cx="1966913" cy="5121275"/>
          </a:xfrm>
          <a:custGeom>
            <a:avLst/>
            <a:gdLst>
              <a:gd name="T0" fmla="*/ 1360 w 2480"/>
              <a:gd name="T1" fmla="*/ 21 h 6452"/>
              <a:gd name="T2" fmla="*/ 1623 w 2480"/>
              <a:gd name="T3" fmla="*/ 135 h 6452"/>
              <a:gd name="T4" fmla="*/ 1857 w 2480"/>
              <a:gd name="T5" fmla="*/ 350 h 6452"/>
              <a:gd name="T6" fmla="*/ 2065 w 2480"/>
              <a:gd name="T7" fmla="*/ 659 h 6452"/>
              <a:gd name="T8" fmla="*/ 2237 w 2480"/>
              <a:gd name="T9" fmla="*/ 1057 h 6452"/>
              <a:gd name="T10" fmla="*/ 2376 w 2480"/>
              <a:gd name="T11" fmla="*/ 1567 h 6452"/>
              <a:gd name="T12" fmla="*/ 2458 w 2480"/>
              <a:gd name="T13" fmla="*/ 2137 h 6452"/>
              <a:gd name="T14" fmla="*/ 2480 w 2480"/>
              <a:gd name="T15" fmla="*/ 2747 h 6452"/>
              <a:gd name="T16" fmla="*/ 2442 w 2480"/>
              <a:gd name="T17" fmla="*/ 3385 h 6452"/>
              <a:gd name="T18" fmla="*/ 2345 w 2480"/>
              <a:gd name="T19" fmla="*/ 4016 h 6452"/>
              <a:gd name="T20" fmla="*/ 2196 w 2480"/>
              <a:gd name="T21" fmla="*/ 4609 h 6452"/>
              <a:gd name="T22" fmla="*/ 1998 w 2480"/>
              <a:gd name="T23" fmla="*/ 5149 h 6452"/>
              <a:gd name="T24" fmla="*/ 1754 w 2480"/>
              <a:gd name="T25" fmla="*/ 5620 h 6452"/>
              <a:gd name="T26" fmla="*/ 1476 w 2480"/>
              <a:gd name="T27" fmla="*/ 6004 h 6452"/>
              <a:gd name="T28" fmla="*/ 1176 w 2480"/>
              <a:gd name="T29" fmla="*/ 6274 h 6452"/>
              <a:gd name="T30" fmla="*/ 869 w 2480"/>
              <a:gd name="T31" fmla="*/ 6423 h 6452"/>
              <a:gd name="T32" fmla="*/ 587 w 2480"/>
              <a:gd name="T33" fmla="*/ 6448 h 6452"/>
              <a:gd name="T34" fmla="*/ 341 w 2480"/>
              <a:gd name="T35" fmla="*/ 6378 h 6452"/>
              <a:gd name="T36" fmla="*/ 114 w 2480"/>
              <a:gd name="T37" fmla="*/ 6221 h 6452"/>
              <a:gd name="T38" fmla="*/ 59 w 2480"/>
              <a:gd name="T39" fmla="*/ 6115 h 6452"/>
              <a:gd name="T40" fmla="*/ 108 w 2480"/>
              <a:gd name="T41" fmla="*/ 6127 h 6452"/>
              <a:gd name="T42" fmla="*/ 343 w 2480"/>
              <a:gd name="T43" fmla="*/ 6305 h 6452"/>
              <a:gd name="T44" fmla="*/ 593 w 2480"/>
              <a:gd name="T45" fmla="*/ 6384 h 6452"/>
              <a:gd name="T46" fmla="*/ 857 w 2480"/>
              <a:gd name="T47" fmla="*/ 6360 h 6452"/>
              <a:gd name="T48" fmla="*/ 1147 w 2480"/>
              <a:gd name="T49" fmla="*/ 6215 h 6452"/>
              <a:gd name="T50" fmla="*/ 1431 w 2480"/>
              <a:gd name="T51" fmla="*/ 5957 h 6452"/>
              <a:gd name="T52" fmla="*/ 1699 w 2480"/>
              <a:gd name="T53" fmla="*/ 5587 h 6452"/>
              <a:gd name="T54" fmla="*/ 1938 w 2480"/>
              <a:gd name="T55" fmla="*/ 5121 h 6452"/>
              <a:gd name="T56" fmla="*/ 2135 w 2480"/>
              <a:gd name="T57" fmla="*/ 4589 h 6452"/>
              <a:gd name="T58" fmla="*/ 2282 w 2480"/>
              <a:gd name="T59" fmla="*/ 4002 h 6452"/>
              <a:gd name="T60" fmla="*/ 2378 w 2480"/>
              <a:gd name="T61" fmla="*/ 3378 h 6452"/>
              <a:gd name="T62" fmla="*/ 2415 w 2480"/>
              <a:gd name="T63" fmla="*/ 2747 h 6452"/>
              <a:gd name="T64" fmla="*/ 2394 w 2480"/>
              <a:gd name="T65" fmla="*/ 2145 h 6452"/>
              <a:gd name="T66" fmla="*/ 2313 w 2480"/>
              <a:gd name="T67" fmla="*/ 1583 h 6452"/>
              <a:gd name="T68" fmla="*/ 2176 w 2480"/>
              <a:gd name="T69" fmla="*/ 1078 h 6452"/>
              <a:gd name="T70" fmla="*/ 1996 w 2480"/>
              <a:gd name="T71" fmla="*/ 667 h 6452"/>
              <a:gd name="T72" fmla="*/ 1779 w 2480"/>
              <a:gd name="T73" fmla="*/ 360 h 6452"/>
              <a:gd name="T74" fmla="*/ 1532 w 2480"/>
              <a:gd name="T75" fmla="*/ 158 h 6452"/>
              <a:gd name="T76" fmla="*/ 1262 w 2480"/>
              <a:gd name="T77" fmla="*/ 68 h 6452"/>
              <a:gd name="T78" fmla="*/ 990 w 2480"/>
              <a:gd name="T79" fmla="*/ 88 h 6452"/>
              <a:gd name="T80" fmla="*/ 722 w 2480"/>
              <a:gd name="T81" fmla="*/ 207 h 6452"/>
              <a:gd name="T82" fmla="*/ 466 w 2480"/>
              <a:gd name="T83" fmla="*/ 428 h 6452"/>
              <a:gd name="T84" fmla="*/ 419 w 2480"/>
              <a:gd name="T85" fmla="*/ 436 h 6452"/>
              <a:gd name="T86" fmla="*/ 491 w 2480"/>
              <a:gd name="T87" fmla="*/ 309 h 6452"/>
              <a:gd name="T88" fmla="*/ 771 w 2480"/>
              <a:gd name="T89" fmla="*/ 104 h 6452"/>
              <a:gd name="T90" fmla="*/ 1065 w 2480"/>
              <a:gd name="T91" fmla="*/ 8 h 6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80" h="6452">
                <a:moveTo>
                  <a:pt x="1167" y="0"/>
                </a:moveTo>
                <a:lnTo>
                  <a:pt x="1268" y="6"/>
                </a:lnTo>
                <a:lnTo>
                  <a:pt x="1360" y="21"/>
                </a:lnTo>
                <a:lnTo>
                  <a:pt x="1450" y="47"/>
                </a:lnTo>
                <a:lnTo>
                  <a:pt x="1536" y="86"/>
                </a:lnTo>
                <a:lnTo>
                  <a:pt x="1623" y="135"/>
                </a:lnTo>
                <a:lnTo>
                  <a:pt x="1703" y="196"/>
                </a:lnTo>
                <a:lnTo>
                  <a:pt x="1783" y="268"/>
                </a:lnTo>
                <a:lnTo>
                  <a:pt x="1857" y="350"/>
                </a:lnTo>
                <a:lnTo>
                  <a:pt x="1930" y="442"/>
                </a:lnTo>
                <a:lnTo>
                  <a:pt x="2000" y="546"/>
                </a:lnTo>
                <a:lnTo>
                  <a:pt x="2065" y="659"/>
                </a:lnTo>
                <a:lnTo>
                  <a:pt x="2125" y="781"/>
                </a:lnTo>
                <a:lnTo>
                  <a:pt x="2184" y="914"/>
                </a:lnTo>
                <a:lnTo>
                  <a:pt x="2237" y="1057"/>
                </a:lnTo>
                <a:lnTo>
                  <a:pt x="2290" y="1219"/>
                </a:lnTo>
                <a:lnTo>
                  <a:pt x="2337" y="1391"/>
                </a:lnTo>
                <a:lnTo>
                  <a:pt x="2376" y="1567"/>
                </a:lnTo>
                <a:lnTo>
                  <a:pt x="2409" y="1751"/>
                </a:lnTo>
                <a:lnTo>
                  <a:pt x="2437" y="1941"/>
                </a:lnTo>
                <a:lnTo>
                  <a:pt x="2458" y="2137"/>
                </a:lnTo>
                <a:lnTo>
                  <a:pt x="2472" y="2337"/>
                </a:lnTo>
                <a:lnTo>
                  <a:pt x="2480" y="2540"/>
                </a:lnTo>
                <a:lnTo>
                  <a:pt x="2480" y="2747"/>
                </a:lnTo>
                <a:lnTo>
                  <a:pt x="2474" y="2957"/>
                </a:lnTo>
                <a:lnTo>
                  <a:pt x="2462" y="3170"/>
                </a:lnTo>
                <a:lnTo>
                  <a:pt x="2442" y="3385"/>
                </a:lnTo>
                <a:lnTo>
                  <a:pt x="2415" y="3599"/>
                </a:lnTo>
                <a:lnTo>
                  <a:pt x="2384" y="3810"/>
                </a:lnTo>
                <a:lnTo>
                  <a:pt x="2345" y="4016"/>
                </a:lnTo>
                <a:lnTo>
                  <a:pt x="2302" y="4219"/>
                </a:lnTo>
                <a:lnTo>
                  <a:pt x="2251" y="4417"/>
                </a:lnTo>
                <a:lnTo>
                  <a:pt x="2196" y="4609"/>
                </a:lnTo>
                <a:lnTo>
                  <a:pt x="2135" y="4794"/>
                </a:lnTo>
                <a:lnTo>
                  <a:pt x="2069" y="4974"/>
                </a:lnTo>
                <a:lnTo>
                  <a:pt x="1998" y="5149"/>
                </a:lnTo>
                <a:lnTo>
                  <a:pt x="1922" y="5313"/>
                </a:lnTo>
                <a:lnTo>
                  <a:pt x="1840" y="5472"/>
                </a:lnTo>
                <a:lnTo>
                  <a:pt x="1754" y="5620"/>
                </a:lnTo>
                <a:lnTo>
                  <a:pt x="1664" y="5761"/>
                </a:lnTo>
                <a:lnTo>
                  <a:pt x="1570" y="5888"/>
                </a:lnTo>
                <a:lnTo>
                  <a:pt x="1476" y="6004"/>
                </a:lnTo>
                <a:lnTo>
                  <a:pt x="1378" y="6108"/>
                </a:lnTo>
                <a:lnTo>
                  <a:pt x="1278" y="6198"/>
                </a:lnTo>
                <a:lnTo>
                  <a:pt x="1176" y="6274"/>
                </a:lnTo>
                <a:lnTo>
                  <a:pt x="1075" y="6337"/>
                </a:lnTo>
                <a:lnTo>
                  <a:pt x="973" y="6387"/>
                </a:lnTo>
                <a:lnTo>
                  <a:pt x="869" y="6423"/>
                </a:lnTo>
                <a:lnTo>
                  <a:pt x="765" y="6444"/>
                </a:lnTo>
                <a:lnTo>
                  <a:pt x="664" y="6452"/>
                </a:lnTo>
                <a:lnTo>
                  <a:pt x="587" y="6448"/>
                </a:lnTo>
                <a:lnTo>
                  <a:pt x="503" y="6434"/>
                </a:lnTo>
                <a:lnTo>
                  <a:pt x="421" y="6411"/>
                </a:lnTo>
                <a:lnTo>
                  <a:pt x="341" y="6378"/>
                </a:lnTo>
                <a:lnTo>
                  <a:pt x="262" y="6335"/>
                </a:lnTo>
                <a:lnTo>
                  <a:pt x="186" y="6282"/>
                </a:lnTo>
                <a:lnTo>
                  <a:pt x="114" y="6221"/>
                </a:lnTo>
                <a:lnTo>
                  <a:pt x="41" y="6149"/>
                </a:lnTo>
                <a:lnTo>
                  <a:pt x="0" y="6106"/>
                </a:lnTo>
                <a:lnTo>
                  <a:pt x="59" y="6115"/>
                </a:lnTo>
                <a:lnTo>
                  <a:pt x="96" y="6121"/>
                </a:lnTo>
                <a:lnTo>
                  <a:pt x="104" y="6121"/>
                </a:lnTo>
                <a:lnTo>
                  <a:pt x="108" y="6127"/>
                </a:lnTo>
                <a:lnTo>
                  <a:pt x="184" y="6198"/>
                </a:lnTo>
                <a:lnTo>
                  <a:pt x="262" y="6256"/>
                </a:lnTo>
                <a:lnTo>
                  <a:pt x="343" y="6305"/>
                </a:lnTo>
                <a:lnTo>
                  <a:pt x="425" y="6342"/>
                </a:lnTo>
                <a:lnTo>
                  <a:pt x="509" y="6370"/>
                </a:lnTo>
                <a:lnTo>
                  <a:pt x="593" y="6384"/>
                </a:lnTo>
                <a:lnTo>
                  <a:pt x="664" y="6387"/>
                </a:lnTo>
                <a:lnTo>
                  <a:pt x="759" y="6380"/>
                </a:lnTo>
                <a:lnTo>
                  <a:pt x="857" y="6360"/>
                </a:lnTo>
                <a:lnTo>
                  <a:pt x="955" y="6325"/>
                </a:lnTo>
                <a:lnTo>
                  <a:pt x="1051" y="6278"/>
                </a:lnTo>
                <a:lnTo>
                  <a:pt x="1147" y="6215"/>
                </a:lnTo>
                <a:lnTo>
                  <a:pt x="1243" y="6143"/>
                </a:lnTo>
                <a:lnTo>
                  <a:pt x="1339" y="6055"/>
                </a:lnTo>
                <a:lnTo>
                  <a:pt x="1431" y="5957"/>
                </a:lnTo>
                <a:lnTo>
                  <a:pt x="1523" y="5845"/>
                </a:lnTo>
                <a:lnTo>
                  <a:pt x="1613" y="5722"/>
                </a:lnTo>
                <a:lnTo>
                  <a:pt x="1699" y="5587"/>
                </a:lnTo>
                <a:lnTo>
                  <a:pt x="1783" y="5440"/>
                </a:lnTo>
                <a:lnTo>
                  <a:pt x="1863" y="5284"/>
                </a:lnTo>
                <a:lnTo>
                  <a:pt x="1938" y="5121"/>
                </a:lnTo>
                <a:lnTo>
                  <a:pt x="2008" y="4949"/>
                </a:lnTo>
                <a:lnTo>
                  <a:pt x="2075" y="4773"/>
                </a:lnTo>
                <a:lnTo>
                  <a:pt x="2135" y="4589"/>
                </a:lnTo>
                <a:lnTo>
                  <a:pt x="2190" y="4399"/>
                </a:lnTo>
                <a:lnTo>
                  <a:pt x="2239" y="4203"/>
                </a:lnTo>
                <a:lnTo>
                  <a:pt x="2282" y="4002"/>
                </a:lnTo>
                <a:lnTo>
                  <a:pt x="2319" y="3798"/>
                </a:lnTo>
                <a:lnTo>
                  <a:pt x="2352" y="3589"/>
                </a:lnTo>
                <a:lnTo>
                  <a:pt x="2378" y="3378"/>
                </a:lnTo>
                <a:lnTo>
                  <a:pt x="2397" y="3166"/>
                </a:lnTo>
                <a:lnTo>
                  <a:pt x="2409" y="2955"/>
                </a:lnTo>
                <a:lnTo>
                  <a:pt x="2415" y="2747"/>
                </a:lnTo>
                <a:lnTo>
                  <a:pt x="2415" y="2542"/>
                </a:lnTo>
                <a:lnTo>
                  <a:pt x="2407" y="2340"/>
                </a:lnTo>
                <a:lnTo>
                  <a:pt x="2394" y="2145"/>
                </a:lnTo>
                <a:lnTo>
                  <a:pt x="2372" y="1951"/>
                </a:lnTo>
                <a:lnTo>
                  <a:pt x="2347" y="1765"/>
                </a:lnTo>
                <a:lnTo>
                  <a:pt x="2313" y="1583"/>
                </a:lnTo>
                <a:lnTo>
                  <a:pt x="2274" y="1407"/>
                </a:lnTo>
                <a:lnTo>
                  <a:pt x="2227" y="1239"/>
                </a:lnTo>
                <a:lnTo>
                  <a:pt x="2176" y="1078"/>
                </a:lnTo>
                <a:lnTo>
                  <a:pt x="2120" y="929"/>
                </a:lnTo>
                <a:lnTo>
                  <a:pt x="2061" y="792"/>
                </a:lnTo>
                <a:lnTo>
                  <a:pt x="1996" y="667"/>
                </a:lnTo>
                <a:lnTo>
                  <a:pt x="1928" y="554"/>
                </a:lnTo>
                <a:lnTo>
                  <a:pt x="1855" y="450"/>
                </a:lnTo>
                <a:lnTo>
                  <a:pt x="1779" y="360"/>
                </a:lnTo>
                <a:lnTo>
                  <a:pt x="1701" y="280"/>
                </a:lnTo>
                <a:lnTo>
                  <a:pt x="1619" y="213"/>
                </a:lnTo>
                <a:lnTo>
                  <a:pt x="1532" y="158"/>
                </a:lnTo>
                <a:lnTo>
                  <a:pt x="1446" y="115"/>
                </a:lnTo>
                <a:lnTo>
                  <a:pt x="1354" y="86"/>
                </a:lnTo>
                <a:lnTo>
                  <a:pt x="1262" y="68"/>
                </a:lnTo>
                <a:lnTo>
                  <a:pt x="1176" y="64"/>
                </a:lnTo>
                <a:lnTo>
                  <a:pt x="1082" y="70"/>
                </a:lnTo>
                <a:lnTo>
                  <a:pt x="990" y="88"/>
                </a:lnTo>
                <a:lnTo>
                  <a:pt x="900" y="115"/>
                </a:lnTo>
                <a:lnTo>
                  <a:pt x="810" y="156"/>
                </a:lnTo>
                <a:lnTo>
                  <a:pt x="722" y="207"/>
                </a:lnTo>
                <a:lnTo>
                  <a:pt x="634" y="270"/>
                </a:lnTo>
                <a:lnTo>
                  <a:pt x="550" y="342"/>
                </a:lnTo>
                <a:lnTo>
                  <a:pt x="466" y="428"/>
                </a:lnTo>
                <a:lnTo>
                  <a:pt x="460" y="434"/>
                </a:lnTo>
                <a:lnTo>
                  <a:pt x="452" y="434"/>
                </a:lnTo>
                <a:lnTo>
                  <a:pt x="419" y="436"/>
                </a:lnTo>
                <a:lnTo>
                  <a:pt x="370" y="438"/>
                </a:lnTo>
                <a:lnTo>
                  <a:pt x="401" y="401"/>
                </a:lnTo>
                <a:lnTo>
                  <a:pt x="491" y="309"/>
                </a:lnTo>
                <a:lnTo>
                  <a:pt x="583" y="229"/>
                </a:lnTo>
                <a:lnTo>
                  <a:pt x="675" y="160"/>
                </a:lnTo>
                <a:lnTo>
                  <a:pt x="771" y="104"/>
                </a:lnTo>
                <a:lnTo>
                  <a:pt x="867" y="61"/>
                </a:lnTo>
                <a:lnTo>
                  <a:pt x="965" y="27"/>
                </a:lnTo>
                <a:lnTo>
                  <a:pt x="1065" y="8"/>
                </a:lnTo>
                <a:lnTo>
                  <a:pt x="116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C2F139AD-F3D5-4D9F-94A6-E80DA725A834}"/>
              </a:ext>
            </a:extLst>
          </p:cNvPr>
          <p:cNvSpPr>
            <a:spLocks/>
          </p:cNvSpPr>
          <p:nvPr/>
        </p:nvSpPr>
        <p:spPr bwMode="auto">
          <a:xfrm>
            <a:off x="3530122" y="2789238"/>
            <a:ext cx="4968875" cy="2000250"/>
          </a:xfrm>
          <a:custGeom>
            <a:avLst/>
            <a:gdLst>
              <a:gd name="T0" fmla="*/ 3239 w 6260"/>
              <a:gd name="T1" fmla="*/ 19 h 2518"/>
              <a:gd name="T2" fmla="*/ 3689 w 6260"/>
              <a:gd name="T3" fmla="*/ 68 h 2518"/>
              <a:gd name="T4" fmla="*/ 4331 w 6260"/>
              <a:gd name="T5" fmla="*/ 193 h 2518"/>
              <a:gd name="T6" fmla="*/ 4914 w 6260"/>
              <a:gd name="T7" fmla="*/ 379 h 2518"/>
              <a:gd name="T8" fmla="*/ 5425 w 6260"/>
              <a:gd name="T9" fmla="*/ 616 h 2518"/>
              <a:gd name="T10" fmla="*/ 5798 w 6260"/>
              <a:gd name="T11" fmla="*/ 871 h 2518"/>
              <a:gd name="T12" fmla="*/ 6065 w 6260"/>
              <a:gd name="T13" fmla="*/ 1143 h 2518"/>
              <a:gd name="T14" fmla="*/ 6221 w 6260"/>
              <a:gd name="T15" fmla="*/ 1426 h 2518"/>
              <a:gd name="T16" fmla="*/ 6258 w 6260"/>
              <a:gd name="T17" fmla="*/ 1718 h 2518"/>
              <a:gd name="T18" fmla="*/ 6184 w 6260"/>
              <a:gd name="T19" fmla="*/ 1986 h 2518"/>
              <a:gd name="T20" fmla="*/ 6004 w 6260"/>
              <a:gd name="T21" fmla="*/ 2235 h 2518"/>
              <a:gd name="T22" fmla="*/ 5789 w 6260"/>
              <a:gd name="T23" fmla="*/ 2417 h 2518"/>
              <a:gd name="T24" fmla="*/ 5683 w 6260"/>
              <a:gd name="T25" fmla="*/ 2440 h 2518"/>
              <a:gd name="T26" fmla="*/ 5716 w 6260"/>
              <a:gd name="T27" fmla="*/ 2389 h 2518"/>
              <a:gd name="T28" fmla="*/ 5896 w 6260"/>
              <a:gd name="T29" fmla="*/ 2254 h 2518"/>
              <a:gd name="T30" fmla="*/ 6086 w 6260"/>
              <a:gd name="T31" fmla="*/ 2035 h 2518"/>
              <a:gd name="T32" fmla="*/ 6184 w 6260"/>
              <a:gd name="T33" fmla="*/ 1796 h 2518"/>
              <a:gd name="T34" fmla="*/ 6182 w 6260"/>
              <a:gd name="T35" fmla="*/ 1530 h 2518"/>
              <a:gd name="T36" fmla="*/ 6070 w 6260"/>
              <a:gd name="T37" fmla="*/ 1260 h 2518"/>
              <a:gd name="T38" fmla="*/ 5849 w 6260"/>
              <a:gd name="T39" fmla="*/ 998 h 2518"/>
              <a:gd name="T40" fmla="*/ 5522 w 6260"/>
              <a:gd name="T41" fmla="*/ 751 h 2518"/>
              <a:gd name="T42" fmla="*/ 5067 w 6260"/>
              <a:gd name="T43" fmla="*/ 510 h 2518"/>
              <a:gd name="T44" fmla="*/ 4513 w 6260"/>
              <a:gd name="T45" fmla="*/ 311 h 2518"/>
              <a:gd name="T46" fmla="*/ 3898 w 6260"/>
              <a:gd name="T47" fmla="*/ 166 h 2518"/>
              <a:gd name="T48" fmla="*/ 3237 w 6260"/>
              <a:gd name="T49" fmla="*/ 84 h 2518"/>
              <a:gd name="T50" fmla="*/ 2734 w 6260"/>
              <a:gd name="T51" fmla="*/ 64 h 2518"/>
              <a:gd name="T52" fmla="*/ 2106 w 6260"/>
              <a:gd name="T53" fmla="*/ 96 h 2518"/>
              <a:gd name="T54" fmla="*/ 1528 w 6260"/>
              <a:gd name="T55" fmla="*/ 189 h 2518"/>
              <a:gd name="T56" fmla="*/ 1014 w 6260"/>
              <a:gd name="T57" fmla="*/ 342 h 2518"/>
              <a:gd name="T58" fmla="*/ 622 w 6260"/>
              <a:gd name="T59" fmla="*/ 526 h 2518"/>
              <a:gd name="T60" fmla="*/ 331 w 6260"/>
              <a:gd name="T61" fmla="*/ 743 h 2518"/>
              <a:gd name="T62" fmla="*/ 141 w 6260"/>
              <a:gd name="T63" fmla="*/ 986 h 2518"/>
              <a:gd name="T64" fmla="*/ 65 w 6260"/>
              <a:gd name="T65" fmla="*/ 1250 h 2518"/>
              <a:gd name="T66" fmla="*/ 104 w 6260"/>
              <a:gd name="T67" fmla="*/ 1528 h 2518"/>
              <a:gd name="T68" fmla="*/ 262 w 6260"/>
              <a:gd name="T69" fmla="*/ 1804 h 2518"/>
              <a:gd name="T70" fmla="*/ 532 w 6260"/>
              <a:gd name="T71" fmla="*/ 2068 h 2518"/>
              <a:gd name="T72" fmla="*/ 777 w 6260"/>
              <a:gd name="T73" fmla="*/ 2236 h 2518"/>
              <a:gd name="T74" fmla="*/ 648 w 6260"/>
              <a:gd name="T75" fmla="*/ 2229 h 2518"/>
              <a:gd name="T76" fmla="*/ 333 w 6260"/>
              <a:gd name="T77" fmla="*/ 1976 h 2518"/>
              <a:gd name="T78" fmla="*/ 119 w 6260"/>
              <a:gd name="T79" fmla="*/ 1708 h 2518"/>
              <a:gd name="T80" fmla="*/ 12 w 6260"/>
              <a:gd name="T81" fmla="*/ 1432 h 2518"/>
              <a:gd name="T82" fmla="*/ 14 w 6260"/>
              <a:gd name="T83" fmla="*/ 1148 h 2518"/>
              <a:gd name="T84" fmla="*/ 135 w 6260"/>
              <a:gd name="T85" fmla="*/ 874 h 2518"/>
              <a:gd name="T86" fmla="*/ 368 w 6260"/>
              <a:gd name="T87" fmla="*/ 626 h 2518"/>
              <a:gd name="T88" fmla="*/ 708 w 6260"/>
              <a:gd name="T89" fmla="*/ 407 h 2518"/>
              <a:gd name="T90" fmla="*/ 1157 w 6260"/>
              <a:gd name="T91" fmla="*/ 225 h 2518"/>
              <a:gd name="T92" fmla="*/ 1703 w 6260"/>
              <a:gd name="T93" fmla="*/ 88 h 2518"/>
              <a:gd name="T94" fmla="*/ 2305 w 6260"/>
              <a:gd name="T95" fmla="*/ 13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60" h="2518">
                <a:moveTo>
                  <a:pt x="2734" y="0"/>
                </a:moveTo>
                <a:lnTo>
                  <a:pt x="2984" y="6"/>
                </a:lnTo>
                <a:lnTo>
                  <a:pt x="3239" y="19"/>
                </a:lnTo>
                <a:lnTo>
                  <a:pt x="3241" y="19"/>
                </a:lnTo>
                <a:lnTo>
                  <a:pt x="3466" y="41"/>
                </a:lnTo>
                <a:lnTo>
                  <a:pt x="3689" y="68"/>
                </a:lnTo>
                <a:lnTo>
                  <a:pt x="3908" y="103"/>
                </a:lnTo>
                <a:lnTo>
                  <a:pt x="4121" y="144"/>
                </a:lnTo>
                <a:lnTo>
                  <a:pt x="4331" y="193"/>
                </a:lnTo>
                <a:lnTo>
                  <a:pt x="4532" y="250"/>
                </a:lnTo>
                <a:lnTo>
                  <a:pt x="4726" y="311"/>
                </a:lnTo>
                <a:lnTo>
                  <a:pt x="4914" y="379"/>
                </a:lnTo>
                <a:lnTo>
                  <a:pt x="5094" y="452"/>
                </a:lnTo>
                <a:lnTo>
                  <a:pt x="5264" y="532"/>
                </a:lnTo>
                <a:lnTo>
                  <a:pt x="5425" y="616"/>
                </a:lnTo>
                <a:lnTo>
                  <a:pt x="5560" y="698"/>
                </a:lnTo>
                <a:lnTo>
                  <a:pt x="5685" y="782"/>
                </a:lnTo>
                <a:lnTo>
                  <a:pt x="5798" y="871"/>
                </a:lnTo>
                <a:lnTo>
                  <a:pt x="5898" y="959"/>
                </a:lnTo>
                <a:lnTo>
                  <a:pt x="5988" y="1049"/>
                </a:lnTo>
                <a:lnTo>
                  <a:pt x="6065" y="1143"/>
                </a:lnTo>
                <a:lnTo>
                  <a:pt x="6129" y="1236"/>
                </a:lnTo>
                <a:lnTo>
                  <a:pt x="6182" y="1330"/>
                </a:lnTo>
                <a:lnTo>
                  <a:pt x="6221" y="1426"/>
                </a:lnTo>
                <a:lnTo>
                  <a:pt x="6247" y="1522"/>
                </a:lnTo>
                <a:lnTo>
                  <a:pt x="6260" y="1620"/>
                </a:lnTo>
                <a:lnTo>
                  <a:pt x="6258" y="1718"/>
                </a:lnTo>
                <a:lnTo>
                  <a:pt x="6247" y="1808"/>
                </a:lnTo>
                <a:lnTo>
                  <a:pt x="6221" y="1898"/>
                </a:lnTo>
                <a:lnTo>
                  <a:pt x="6184" y="1986"/>
                </a:lnTo>
                <a:lnTo>
                  <a:pt x="6135" y="2070"/>
                </a:lnTo>
                <a:lnTo>
                  <a:pt x="6076" y="2152"/>
                </a:lnTo>
                <a:lnTo>
                  <a:pt x="6004" y="2235"/>
                </a:lnTo>
                <a:lnTo>
                  <a:pt x="5920" y="2311"/>
                </a:lnTo>
                <a:lnTo>
                  <a:pt x="5859" y="2364"/>
                </a:lnTo>
                <a:lnTo>
                  <a:pt x="5789" y="2417"/>
                </a:lnTo>
                <a:lnTo>
                  <a:pt x="5712" y="2467"/>
                </a:lnTo>
                <a:lnTo>
                  <a:pt x="5632" y="2518"/>
                </a:lnTo>
                <a:lnTo>
                  <a:pt x="5683" y="2440"/>
                </a:lnTo>
                <a:lnTo>
                  <a:pt x="5701" y="2415"/>
                </a:lnTo>
                <a:lnTo>
                  <a:pt x="5714" y="2393"/>
                </a:lnTo>
                <a:lnTo>
                  <a:pt x="5716" y="2389"/>
                </a:lnTo>
                <a:lnTo>
                  <a:pt x="5720" y="2387"/>
                </a:lnTo>
                <a:lnTo>
                  <a:pt x="5812" y="2323"/>
                </a:lnTo>
                <a:lnTo>
                  <a:pt x="5896" y="2254"/>
                </a:lnTo>
                <a:lnTo>
                  <a:pt x="5969" y="2184"/>
                </a:lnTo>
                <a:lnTo>
                  <a:pt x="6031" y="2109"/>
                </a:lnTo>
                <a:lnTo>
                  <a:pt x="6086" y="2035"/>
                </a:lnTo>
                <a:lnTo>
                  <a:pt x="6129" y="1957"/>
                </a:lnTo>
                <a:lnTo>
                  <a:pt x="6160" y="1876"/>
                </a:lnTo>
                <a:lnTo>
                  <a:pt x="6184" y="1796"/>
                </a:lnTo>
                <a:lnTo>
                  <a:pt x="6196" y="1712"/>
                </a:lnTo>
                <a:lnTo>
                  <a:pt x="6196" y="1622"/>
                </a:lnTo>
                <a:lnTo>
                  <a:pt x="6182" y="1530"/>
                </a:lnTo>
                <a:lnTo>
                  <a:pt x="6158" y="1440"/>
                </a:lnTo>
                <a:lnTo>
                  <a:pt x="6119" y="1350"/>
                </a:lnTo>
                <a:lnTo>
                  <a:pt x="6070" y="1260"/>
                </a:lnTo>
                <a:lnTo>
                  <a:pt x="6008" y="1172"/>
                </a:lnTo>
                <a:lnTo>
                  <a:pt x="5933" y="1084"/>
                </a:lnTo>
                <a:lnTo>
                  <a:pt x="5849" y="998"/>
                </a:lnTo>
                <a:lnTo>
                  <a:pt x="5751" y="914"/>
                </a:lnTo>
                <a:lnTo>
                  <a:pt x="5644" y="831"/>
                </a:lnTo>
                <a:lnTo>
                  <a:pt x="5522" y="751"/>
                </a:lnTo>
                <a:lnTo>
                  <a:pt x="5391" y="673"/>
                </a:lnTo>
                <a:lnTo>
                  <a:pt x="5235" y="589"/>
                </a:lnTo>
                <a:lnTo>
                  <a:pt x="5067" y="510"/>
                </a:lnTo>
                <a:lnTo>
                  <a:pt x="4890" y="438"/>
                </a:lnTo>
                <a:lnTo>
                  <a:pt x="4704" y="371"/>
                </a:lnTo>
                <a:lnTo>
                  <a:pt x="4513" y="311"/>
                </a:lnTo>
                <a:lnTo>
                  <a:pt x="4313" y="256"/>
                </a:lnTo>
                <a:lnTo>
                  <a:pt x="4108" y="207"/>
                </a:lnTo>
                <a:lnTo>
                  <a:pt x="3898" y="166"/>
                </a:lnTo>
                <a:lnTo>
                  <a:pt x="3681" y="131"/>
                </a:lnTo>
                <a:lnTo>
                  <a:pt x="3462" y="103"/>
                </a:lnTo>
                <a:lnTo>
                  <a:pt x="3237" y="84"/>
                </a:lnTo>
                <a:lnTo>
                  <a:pt x="3235" y="84"/>
                </a:lnTo>
                <a:lnTo>
                  <a:pt x="2982" y="68"/>
                </a:lnTo>
                <a:lnTo>
                  <a:pt x="2734" y="64"/>
                </a:lnTo>
                <a:lnTo>
                  <a:pt x="2521" y="68"/>
                </a:lnTo>
                <a:lnTo>
                  <a:pt x="2311" y="78"/>
                </a:lnTo>
                <a:lnTo>
                  <a:pt x="2106" y="96"/>
                </a:lnTo>
                <a:lnTo>
                  <a:pt x="1908" y="119"/>
                </a:lnTo>
                <a:lnTo>
                  <a:pt x="1714" y="150"/>
                </a:lnTo>
                <a:lnTo>
                  <a:pt x="1528" y="189"/>
                </a:lnTo>
                <a:lnTo>
                  <a:pt x="1348" y="235"/>
                </a:lnTo>
                <a:lnTo>
                  <a:pt x="1178" y="285"/>
                </a:lnTo>
                <a:lnTo>
                  <a:pt x="1014" y="342"/>
                </a:lnTo>
                <a:lnTo>
                  <a:pt x="873" y="401"/>
                </a:lnTo>
                <a:lnTo>
                  <a:pt x="742" y="462"/>
                </a:lnTo>
                <a:lnTo>
                  <a:pt x="622" y="526"/>
                </a:lnTo>
                <a:lnTo>
                  <a:pt x="513" y="597"/>
                </a:lnTo>
                <a:lnTo>
                  <a:pt x="417" y="669"/>
                </a:lnTo>
                <a:lnTo>
                  <a:pt x="331" y="743"/>
                </a:lnTo>
                <a:lnTo>
                  <a:pt x="254" y="822"/>
                </a:lnTo>
                <a:lnTo>
                  <a:pt x="192" y="902"/>
                </a:lnTo>
                <a:lnTo>
                  <a:pt x="141" y="986"/>
                </a:lnTo>
                <a:lnTo>
                  <a:pt x="104" y="1072"/>
                </a:lnTo>
                <a:lnTo>
                  <a:pt x="78" y="1160"/>
                </a:lnTo>
                <a:lnTo>
                  <a:pt x="65" y="1250"/>
                </a:lnTo>
                <a:lnTo>
                  <a:pt x="65" y="1342"/>
                </a:lnTo>
                <a:lnTo>
                  <a:pt x="78" y="1434"/>
                </a:lnTo>
                <a:lnTo>
                  <a:pt x="104" y="1528"/>
                </a:lnTo>
                <a:lnTo>
                  <a:pt x="145" y="1620"/>
                </a:lnTo>
                <a:lnTo>
                  <a:pt x="196" y="1712"/>
                </a:lnTo>
                <a:lnTo>
                  <a:pt x="262" y="1804"/>
                </a:lnTo>
                <a:lnTo>
                  <a:pt x="341" y="1892"/>
                </a:lnTo>
                <a:lnTo>
                  <a:pt x="431" y="1980"/>
                </a:lnTo>
                <a:lnTo>
                  <a:pt x="532" y="2068"/>
                </a:lnTo>
                <a:lnTo>
                  <a:pt x="646" y="2152"/>
                </a:lnTo>
                <a:lnTo>
                  <a:pt x="773" y="2235"/>
                </a:lnTo>
                <a:lnTo>
                  <a:pt x="777" y="2236"/>
                </a:lnTo>
                <a:lnTo>
                  <a:pt x="838" y="2348"/>
                </a:lnTo>
                <a:lnTo>
                  <a:pt x="773" y="2309"/>
                </a:lnTo>
                <a:lnTo>
                  <a:pt x="648" y="2229"/>
                </a:lnTo>
                <a:lnTo>
                  <a:pt x="530" y="2146"/>
                </a:lnTo>
                <a:lnTo>
                  <a:pt x="427" y="2062"/>
                </a:lnTo>
                <a:lnTo>
                  <a:pt x="333" y="1976"/>
                </a:lnTo>
                <a:lnTo>
                  <a:pt x="250" y="1888"/>
                </a:lnTo>
                <a:lnTo>
                  <a:pt x="178" y="1800"/>
                </a:lnTo>
                <a:lnTo>
                  <a:pt x="119" y="1708"/>
                </a:lnTo>
                <a:lnTo>
                  <a:pt x="70" y="1616"/>
                </a:lnTo>
                <a:lnTo>
                  <a:pt x="35" y="1524"/>
                </a:lnTo>
                <a:lnTo>
                  <a:pt x="12" y="1432"/>
                </a:lnTo>
                <a:lnTo>
                  <a:pt x="0" y="1338"/>
                </a:lnTo>
                <a:lnTo>
                  <a:pt x="0" y="1244"/>
                </a:lnTo>
                <a:lnTo>
                  <a:pt x="14" y="1148"/>
                </a:lnTo>
                <a:lnTo>
                  <a:pt x="41" y="1054"/>
                </a:lnTo>
                <a:lnTo>
                  <a:pt x="82" y="962"/>
                </a:lnTo>
                <a:lnTo>
                  <a:pt x="135" y="874"/>
                </a:lnTo>
                <a:lnTo>
                  <a:pt x="200" y="788"/>
                </a:lnTo>
                <a:lnTo>
                  <a:pt x="278" y="704"/>
                </a:lnTo>
                <a:lnTo>
                  <a:pt x="368" y="626"/>
                </a:lnTo>
                <a:lnTo>
                  <a:pt x="470" y="550"/>
                </a:lnTo>
                <a:lnTo>
                  <a:pt x="583" y="475"/>
                </a:lnTo>
                <a:lnTo>
                  <a:pt x="708" y="407"/>
                </a:lnTo>
                <a:lnTo>
                  <a:pt x="843" y="342"/>
                </a:lnTo>
                <a:lnTo>
                  <a:pt x="990" y="283"/>
                </a:lnTo>
                <a:lnTo>
                  <a:pt x="1157" y="225"/>
                </a:lnTo>
                <a:lnTo>
                  <a:pt x="1331" y="172"/>
                </a:lnTo>
                <a:lnTo>
                  <a:pt x="1513" y="127"/>
                </a:lnTo>
                <a:lnTo>
                  <a:pt x="1703" y="88"/>
                </a:lnTo>
                <a:lnTo>
                  <a:pt x="1898" y="56"/>
                </a:lnTo>
                <a:lnTo>
                  <a:pt x="2100" y="33"/>
                </a:lnTo>
                <a:lnTo>
                  <a:pt x="2305" y="13"/>
                </a:lnTo>
                <a:lnTo>
                  <a:pt x="2517" y="4"/>
                </a:lnTo>
                <a:lnTo>
                  <a:pt x="27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FCE7754-11B9-4DD6-84AF-37E4D09DFB06}"/>
              </a:ext>
            </a:extLst>
          </p:cNvPr>
          <p:cNvSpPr>
            <a:spLocks/>
          </p:cNvSpPr>
          <p:nvPr/>
        </p:nvSpPr>
        <p:spPr bwMode="auto">
          <a:xfrm>
            <a:off x="3869847" y="1123951"/>
            <a:ext cx="4313238" cy="4316413"/>
          </a:xfrm>
          <a:custGeom>
            <a:avLst/>
            <a:gdLst>
              <a:gd name="T0" fmla="*/ 4681 w 5434"/>
              <a:gd name="T1" fmla="*/ 15 h 5436"/>
              <a:gd name="T2" fmla="*/ 4958 w 5434"/>
              <a:gd name="T3" fmla="*/ 100 h 5436"/>
              <a:gd name="T4" fmla="*/ 5178 w 5434"/>
              <a:gd name="T5" fmla="*/ 256 h 5436"/>
              <a:gd name="T6" fmla="*/ 5338 w 5434"/>
              <a:gd name="T7" fmla="*/ 483 h 5436"/>
              <a:gd name="T8" fmla="*/ 5420 w 5434"/>
              <a:gd name="T9" fmla="*/ 771 h 5436"/>
              <a:gd name="T10" fmla="*/ 5428 w 5434"/>
              <a:gd name="T11" fmla="*/ 1113 h 5436"/>
              <a:gd name="T12" fmla="*/ 5360 w 5434"/>
              <a:gd name="T13" fmla="*/ 1501 h 5436"/>
              <a:gd name="T14" fmla="*/ 5197 w 5434"/>
              <a:gd name="T15" fmla="*/ 1972 h 5436"/>
              <a:gd name="T16" fmla="*/ 4906 w 5434"/>
              <a:gd name="T17" fmla="*/ 2546 h 5436"/>
              <a:gd name="T18" fmla="*/ 4518 w 5434"/>
              <a:gd name="T19" fmla="*/ 3123 h 5436"/>
              <a:gd name="T20" fmla="*/ 4043 w 5434"/>
              <a:gd name="T21" fmla="*/ 3685 h 5436"/>
              <a:gd name="T22" fmla="*/ 3499 w 5434"/>
              <a:gd name="T23" fmla="*/ 4211 h 5436"/>
              <a:gd name="T24" fmla="*/ 2929 w 5434"/>
              <a:gd name="T25" fmla="*/ 4659 h 5436"/>
              <a:gd name="T26" fmla="*/ 2352 w 5434"/>
              <a:gd name="T27" fmla="*/ 5017 h 5436"/>
              <a:gd name="T28" fmla="*/ 1782 w 5434"/>
              <a:gd name="T29" fmla="*/ 5274 h 5436"/>
              <a:gd name="T30" fmla="*/ 1352 w 5434"/>
              <a:gd name="T31" fmla="*/ 5395 h 5436"/>
              <a:gd name="T32" fmla="*/ 968 w 5434"/>
              <a:gd name="T33" fmla="*/ 5436 h 5436"/>
              <a:gd name="T34" fmla="*/ 653 w 5434"/>
              <a:gd name="T35" fmla="*/ 5401 h 5436"/>
              <a:gd name="T36" fmla="*/ 393 w 5434"/>
              <a:gd name="T37" fmla="*/ 5293 h 5436"/>
              <a:gd name="T38" fmla="*/ 193 w 5434"/>
              <a:gd name="T39" fmla="*/ 5113 h 5436"/>
              <a:gd name="T40" fmla="*/ 64 w 5434"/>
              <a:gd name="T41" fmla="*/ 4873 h 5436"/>
              <a:gd name="T42" fmla="*/ 3 w 5434"/>
              <a:gd name="T43" fmla="*/ 4575 h 5436"/>
              <a:gd name="T44" fmla="*/ 15 w 5434"/>
              <a:gd name="T45" fmla="*/ 4229 h 5436"/>
              <a:gd name="T46" fmla="*/ 99 w 5434"/>
              <a:gd name="T47" fmla="*/ 3837 h 5436"/>
              <a:gd name="T48" fmla="*/ 115 w 5434"/>
              <a:gd name="T49" fmla="*/ 3839 h 5436"/>
              <a:gd name="T50" fmla="*/ 121 w 5434"/>
              <a:gd name="T51" fmla="*/ 3861 h 5436"/>
              <a:gd name="T52" fmla="*/ 119 w 5434"/>
              <a:gd name="T53" fmla="*/ 3857 h 5436"/>
              <a:gd name="T54" fmla="*/ 121 w 5434"/>
              <a:gd name="T55" fmla="*/ 3863 h 5436"/>
              <a:gd name="T56" fmla="*/ 127 w 5434"/>
              <a:gd name="T57" fmla="*/ 3877 h 5436"/>
              <a:gd name="T58" fmla="*/ 139 w 5434"/>
              <a:gd name="T59" fmla="*/ 3916 h 5436"/>
              <a:gd name="T60" fmla="*/ 90 w 5434"/>
              <a:gd name="T61" fmla="*/ 4186 h 5436"/>
              <a:gd name="T62" fmla="*/ 68 w 5434"/>
              <a:gd name="T63" fmla="*/ 4534 h 5436"/>
              <a:gd name="T64" fmla="*/ 119 w 5434"/>
              <a:gd name="T65" fmla="*/ 4832 h 5436"/>
              <a:gd name="T66" fmla="*/ 244 w 5434"/>
              <a:gd name="T67" fmla="*/ 5068 h 5436"/>
              <a:gd name="T68" fmla="*/ 430 w 5434"/>
              <a:gd name="T69" fmla="*/ 5237 h 5436"/>
              <a:gd name="T70" fmla="*/ 673 w 5434"/>
              <a:gd name="T71" fmla="*/ 5336 h 5436"/>
              <a:gd name="T72" fmla="*/ 968 w 5434"/>
              <a:gd name="T73" fmla="*/ 5370 h 5436"/>
              <a:gd name="T74" fmla="*/ 1340 w 5434"/>
              <a:gd name="T75" fmla="*/ 5331 h 5436"/>
              <a:gd name="T76" fmla="*/ 1759 w 5434"/>
              <a:gd name="T77" fmla="*/ 5211 h 5436"/>
              <a:gd name="T78" fmla="*/ 2322 w 5434"/>
              <a:gd name="T79" fmla="*/ 4959 h 5436"/>
              <a:gd name="T80" fmla="*/ 2892 w 5434"/>
              <a:gd name="T81" fmla="*/ 4605 h 5436"/>
              <a:gd name="T82" fmla="*/ 3456 w 5434"/>
              <a:gd name="T83" fmla="*/ 4160 h 5436"/>
              <a:gd name="T84" fmla="*/ 3992 w 5434"/>
              <a:gd name="T85" fmla="*/ 3642 h 5436"/>
              <a:gd name="T86" fmla="*/ 4463 w 5434"/>
              <a:gd name="T87" fmla="*/ 3084 h 5436"/>
              <a:gd name="T88" fmla="*/ 4847 w 5434"/>
              <a:gd name="T89" fmla="*/ 2515 h 5436"/>
              <a:gd name="T90" fmla="*/ 5137 w 5434"/>
              <a:gd name="T91" fmla="*/ 1947 h 5436"/>
              <a:gd name="T92" fmla="*/ 5293 w 5434"/>
              <a:gd name="T93" fmla="*/ 1489 h 5436"/>
              <a:gd name="T94" fmla="*/ 5362 w 5434"/>
              <a:gd name="T95" fmla="*/ 1117 h 5436"/>
              <a:gd name="T96" fmla="*/ 5356 w 5434"/>
              <a:gd name="T97" fmla="*/ 790 h 5436"/>
              <a:gd name="T98" fmla="*/ 5279 w 5434"/>
              <a:gd name="T99" fmla="*/ 518 h 5436"/>
              <a:gd name="T100" fmla="*/ 5131 w 5434"/>
              <a:gd name="T101" fmla="*/ 303 h 5436"/>
              <a:gd name="T102" fmla="*/ 4927 w 5434"/>
              <a:gd name="T103" fmla="*/ 160 h 5436"/>
              <a:gd name="T104" fmla="*/ 4667 w 5434"/>
              <a:gd name="T105" fmla="*/ 82 h 5436"/>
              <a:gd name="T106" fmla="*/ 4346 w 5434"/>
              <a:gd name="T107" fmla="*/ 70 h 5436"/>
              <a:gd name="T108" fmla="*/ 3958 w 5434"/>
              <a:gd name="T109" fmla="*/ 137 h 5436"/>
              <a:gd name="T110" fmla="*/ 3671 w 5434"/>
              <a:gd name="T111" fmla="*/ 227 h 5436"/>
              <a:gd name="T112" fmla="*/ 3649 w 5434"/>
              <a:gd name="T113" fmla="*/ 164 h 5436"/>
              <a:gd name="T114" fmla="*/ 4080 w 5434"/>
              <a:gd name="T115" fmla="*/ 41 h 5436"/>
              <a:gd name="T116" fmla="*/ 4465 w 5434"/>
              <a:gd name="T117" fmla="*/ 0 h 5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34" h="5436">
                <a:moveTo>
                  <a:pt x="4465" y="0"/>
                </a:moveTo>
                <a:lnTo>
                  <a:pt x="4575" y="4"/>
                </a:lnTo>
                <a:lnTo>
                  <a:pt x="4681" y="15"/>
                </a:lnTo>
                <a:lnTo>
                  <a:pt x="4780" y="37"/>
                </a:lnTo>
                <a:lnTo>
                  <a:pt x="4872" y="64"/>
                </a:lnTo>
                <a:lnTo>
                  <a:pt x="4958" y="100"/>
                </a:lnTo>
                <a:lnTo>
                  <a:pt x="5039" y="145"/>
                </a:lnTo>
                <a:lnTo>
                  <a:pt x="5111" y="196"/>
                </a:lnTo>
                <a:lnTo>
                  <a:pt x="5178" y="256"/>
                </a:lnTo>
                <a:lnTo>
                  <a:pt x="5240" y="325"/>
                </a:lnTo>
                <a:lnTo>
                  <a:pt x="5293" y="401"/>
                </a:lnTo>
                <a:lnTo>
                  <a:pt x="5338" y="483"/>
                </a:lnTo>
                <a:lnTo>
                  <a:pt x="5373" y="573"/>
                </a:lnTo>
                <a:lnTo>
                  <a:pt x="5401" y="669"/>
                </a:lnTo>
                <a:lnTo>
                  <a:pt x="5420" y="771"/>
                </a:lnTo>
                <a:lnTo>
                  <a:pt x="5432" y="880"/>
                </a:lnTo>
                <a:lnTo>
                  <a:pt x="5434" y="994"/>
                </a:lnTo>
                <a:lnTo>
                  <a:pt x="5428" y="1113"/>
                </a:lnTo>
                <a:lnTo>
                  <a:pt x="5414" y="1237"/>
                </a:lnTo>
                <a:lnTo>
                  <a:pt x="5391" y="1368"/>
                </a:lnTo>
                <a:lnTo>
                  <a:pt x="5360" y="1501"/>
                </a:lnTo>
                <a:lnTo>
                  <a:pt x="5320" y="1642"/>
                </a:lnTo>
                <a:lnTo>
                  <a:pt x="5272" y="1785"/>
                </a:lnTo>
                <a:lnTo>
                  <a:pt x="5197" y="1972"/>
                </a:lnTo>
                <a:lnTo>
                  <a:pt x="5111" y="2162"/>
                </a:lnTo>
                <a:lnTo>
                  <a:pt x="5015" y="2354"/>
                </a:lnTo>
                <a:lnTo>
                  <a:pt x="4906" y="2546"/>
                </a:lnTo>
                <a:lnTo>
                  <a:pt x="4786" y="2740"/>
                </a:lnTo>
                <a:lnTo>
                  <a:pt x="4657" y="2931"/>
                </a:lnTo>
                <a:lnTo>
                  <a:pt x="4518" y="3123"/>
                </a:lnTo>
                <a:lnTo>
                  <a:pt x="4367" y="3313"/>
                </a:lnTo>
                <a:lnTo>
                  <a:pt x="4209" y="3501"/>
                </a:lnTo>
                <a:lnTo>
                  <a:pt x="4043" y="3685"/>
                </a:lnTo>
                <a:lnTo>
                  <a:pt x="3866" y="3867"/>
                </a:lnTo>
                <a:lnTo>
                  <a:pt x="3684" y="4043"/>
                </a:lnTo>
                <a:lnTo>
                  <a:pt x="3499" y="4211"/>
                </a:lnTo>
                <a:lnTo>
                  <a:pt x="3311" y="4370"/>
                </a:lnTo>
                <a:lnTo>
                  <a:pt x="3121" y="4518"/>
                </a:lnTo>
                <a:lnTo>
                  <a:pt x="2929" y="4659"/>
                </a:lnTo>
                <a:lnTo>
                  <a:pt x="2737" y="4788"/>
                </a:lnTo>
                <a:lnTo>
                  <a:pt x="2544" y="4908"/>
                </a:lnTo>
                <a:lnTo>
                  <a:pt x="2352" y="5017"/>
                </a:lnTo>
                <a:lnTo>
                  <a:pt x="2160" y="5115"/>
                </a:lnTo>
                <a:lnTo>
                  <a:pt x="1970" y="5199"/>
                </a:lnTo>
                <a:lnTo>
                  <a:pt x="1782" y="5274"/>
                </a:lnTo>
                <a:lnTo>
                  <a:pt x="1634" y="5323"/>
                </a:lnTo>
                <a:lnTo>
                  <a:pt x="1491" y="5364"/>
                </a:lnTo>
                <a:lnTo>
                  <a:pt x="1352" y="5395"/>
                </a:lnTo>
                <a:lnTo>
                  <a:pt x="1219" y="5419"/>
                </a:lnTo>
                <a:lnTo>
                  <a:pt x="1092" y="5432"/>
                </a:lnTo>
                <a:lnTo>
                  <a:pt x="968" y="5436"/>
                </a:lnTo>
                <a:lnTo>
                  <a:pt x="857" y="5432"/>
                </a:lnTo>
                <a:lnTo>
                  <a:pt x="751" y="5421"/>
                </a:lnTo>
                <a:lnTo>
                  <a:pt x="653" y="5401"/>
                </a:lnTo>
                <a:lnTo>
                  <a:pt x="559" y="5372"/>
                </a:lnTo>
                <a:lnTo>
                  <a:pt x="473" y="5336"/>
                </a:lnTo>
                <a:lnTo>
                  <a:pt x="393" y="5293"/>
                </a:lnTo>
                <a:lnTo>
                  <a:pt x="321" y="5241"/>
                </a:lnTo>
                <a:lnTo>
                  <a:pt x="254" y="5182"/>
                </a:lnTo>
                <a:lnTo>
                  <a:pt x="193" y="5113"/>
                </a:lnTo>
                <a:lnTo>
                  <a:pt x="142" y="5041"/>
                </a:lnTo>
                <a:lnTo>
                  <a:pt x="99" y="4961"/>
                </a:lnTo>
                <a:lnTo>
                  <a:pt x="64" y="4873"/>
                </a:lnTo>
                <a:lnTo>
                  <a:pt x="35" y="4781"/>
                </a:lnTo>
                <a:lnTo>
                  <a:pt x="15" y="4681"/>
                </a:lnTo>
                <a:lnTo>
                  <a:pt x="3" y="4575"/>
                </a:lnTo>
                <a:lnTo>
                  <a:pt x="0" y="4466"/>
                </a:lnTo>
                <a:lnTo>
                  <a:pt x="3" y="4350"/>
                </a:lnTo>
                <a:lnTo>
                  <a:pt x="15" y="4229"/>
                </a:lnTo>
                <a:lnTo>
                  <a:pt x="35" y="4104"/>
                </a:lnTo>
                <a:lnTo>
                  <a:pt x="64" y="3972"/>
                </a:lnTo>
                <a:lnTo>
                  <a:pt x="99" y="3837"/>
                </a:lnTo>
                <a:lnTo>
                  <a:pt x="107" y="3816"/>
                </a:lnTo>
                <a:lnTo>
                  <a:pt x="109" y="3828"/>
                </a:lnTo>
                <a:lnTo>
                  <a:pt x="115" y="3839"/>
                </a:lnTo>
                <a:lnTo>
                  <a:pt x="115" y="3841"/>
                </a:lnTo>
                <a:lnTo>
                  <a:pt x="117" y="3851"/>
                </a:lnTo>
                <a:lnTo>
                  <a:pt x="121" y="3861"/>
                </a:lnTo>
                <a:lnTo>
                  <a:pt x="119" y="3857"/>
                </a:lnTo>
                <a:lnTo>
                  <a:pt x="119" y="3857"/>
                </a:lnTo>
                <a:lnTo>
                  <a:pt x="119" y="3857"/>
                </a:lnTo>
                <a:lnTo>
                  <a:pt x="119" y="3859"/>
                </a:lnTo>
                <a:lnTo>
                  <a:pt x="121" y="3861"/>
                </a:lnTo>
                <a:lnTo>
                  <a:pt x="121" y="3863"/>
                </a:lnTo>
                <a:lnTo>
                  <a:pt x="121" y="3863"/>
                </a:lnTo>
                <a:lnTo>
                  <a:pt x="123" y="3871"/>
                </a:lnTo>
                <a:lnTo>
                  <a:pt x="127" y="3877"/>
                </a:lnTo>
                <a:lnTo>
                  <a:pt x="127" y="3880"/>
                </a:lnTo>
                <a:lnTo>
                  <a:pt x="135" y="3902"/>
                </a:lnTo>
                <a:lnTo>
                  <a:pt x="139" y="3916"/>
                </a:lnTo>
                <a:lnTo>
                  <a:pt x="144" y="3927"/>
                </a:lnTo>
                <a:lnTo>
                  <a:pt x="113" y="4059"/>
                </a:lnTo>
                <a:lnTo>
                  <a:pt x="90" y="4186"/>
                </a:lnTo>
                <a:lnTo>
                  <a:pt x="74" y="4307"/>
                </a:lnTo>
                <a:lnTo>
                  <a:pt x="66" y="4423"/>
                </a:lnTo>
                <a:lnTo>
                  <a:pt x="68" y="4534"/>
                </a:lnTo>
                <a:lnTo>
                  <a:pt x="76" y="4640"/>
                </a:lnTo>
                <a:lnTo>
                  <a:pt x="94" y="4738"/>
                </a:lnTo>
                <a:lnTo>
                  <a:pt x="119" y="4832"/>
                </a:lnTo>
                <a:lnTo>
                  <a:pt x="152" y="4918"/>
                </a:lnTo>
                <a:lnTo>
                  <a:pt x="193" y="4996"/>
                </a:lnTo>
                <a:lnTo>
                  <a:pt x="244" y="5068"/>
                </a:lnTo>
                <a:lnTo>
                  <a:pt x="301" y="5135"/>
                </a:lnTo>
                <a:lnTo>
                  <a:pt x="362" y="5190"/>
                </a:lnTo>
                <a:lnTo>
                  <a:pt x="430" y="5237"/>
                </a:lnTo>
                <a:lnTo>
                  <a:pt x="504" y="5278"/>
                </a:lnTo>
                <a:lnTo>
                  <a:pt x="585" y="5311"/>
                </a:lnTo>
                <a:lnTo>
                  <a:pt x="673" y="5336"/>
                </a:lnTo>
                <a:lnTo>
                  <a:pt x="765" y="5356"/>
                </a:lnTo>
                <a:lnTo>
                  <a:pt x="863" y="5366"/>
                </a:lnTo>
                <a:lnTo>
                  <a:pt x="968" y="5370"/>
                </a:lnTo>
                <a:lnTo>
                  <a:pt x="1086" y="5366"/>
                </a:lnTo>
                <a:lnTo>
                  <a:pt x="1211" y="5352"/>
                </a:lnTo>
                <a:lnTo>
                  <a:pt x="1340" y="5331"/>
                </a:lnTo>
                <a:lnTo>
                  <a:pt x="1475" y="5299"/>
                </a:lnTo>
                <a:lnTo>
                  <a:pt x="1616" y="5260"/>
                </a:lnTo>
                <a:lnTo>
                  <a:pt x="1759" y="5211"/>
                </a:lnTo>
                <a:lnTo>
                  <a:pt x="1945" y="5139"/>
                </a:lnTo>
                <a:lnTo>
                  <a:pt x="2133" y="5055"/>
                </a:lnTo>
                <a:lnTo>
                  <a:pt x="2322" y="4959"/>
                </a:lnTo>
                <a:lnTo>
                  <a:pt x="2512" y="4851"/>
                </a:lnTo>
                <a:lnTo>
                  <a:pt x="2702" y="4732"/>
                </a:lnTo>
                <a:lnTo>
                  <a:pt x="2892" y="4605"/>
                </a:lnTo>
                <a:lnTo>
                  <a:pt x="3082" y="4466"/>
                </a:lnTo>
                <a:lnTo>
                  <a:pt x="3270" y="4317"/>
                </a:lnTo>
                <a:lnTo>
                  <a:pt x="3456" y="4160"/>
                </a:lnTo>
                <a:lnTo>
                  <a:pt x="3639" y="3996"/>
                </a:lnTo>
                <a:lnTo>
                  <a:pt x="3818" y="3822"/>
                </a:lnTo>
                <a:lnTo>
                  <a:pt x="3992" y="3642"/>
                </a:lnTo>
                <a:lnTo>
                  <a:pt x="4158" y="3458"/>
                </a:lnTo>
                <a:lnTo>
                  <a:pt x="4315" y="3272"/>
                </a:lnTo>
                <a:lnTo>
                  <a:pt x="4463" y="3084"/>
                </a:lnTo>
                <a:lnTo>
                  <a:pt x="4602" y="2894"/>
                </a:lnTo>
                <a:lnTo>
                  <a:pt x="4729" y="2704"/>
                </a:lnTo>
                <a:lnTo>
                  <a:pt x="4847" y="2515"/>
                </a:lnTo>
                <a:lnTo>
                  <a:pt x="4955" y="2325"/>
                </a:lnTo>
                <a:lnTo>
                  <a:pt x="5050" y="2135"/>
                </a:lnTo>
                <a:lnTo>
                  <a:pt x="5137" y="1947"/>
                </a:lnTo>
                <a:lnTo>
                  <a:pt x="5209" y="1761"/>
                </a:lnTo>
                <a:lnTo>
                  <a:pt x="5256" y="1624"/>
                </a:lnTo>
                <a:lnTo>
                  <a:pt x="5293" y="1489"/>
                </a:lnTo>
                <a:lnTo>
                  <a:pt x="5324" y="1360"/>
                </a:lnTo>
                <a:lnTo>
                  <a:pt x="5346" y="1237"/>
                </a:lnTo>
                <a:lnTo>
                  <a:pt x="5362" y="1117"/>
                </a:lnTo>
                <a:lnTo>
                  <a:pt x="5367" y="1004"/>
                </a:lnTo>
                <a:lnTo>
                  <a:pt x="5366" y="894"/>
                </a:lnTo>
                <a:lnTo>
                  <a:pt x="5356" y="790"/>
                </a:lnTo>
                <a:lnTo>
                  <a:pt x="5338" y="695"/>
                </a:lnTo>
                <a:lnTo>
                  <a:pt x="5313" y="603"/>
                </a:lnTo>
                <a:lnTo>
                  <a:pt x="5279" y="518"/>
                </a:lnTo>
                <a:lnTo>
                  <a:pt x="5238" y="440"/>
                </a:lnTo>
                <a:lnTo>
                  <a:pt x="5189" y="368"/>
                </a:lnTo>
                <a:lnTo>
                  <a:pt x="5131" y="303"/>
                </a:lnTo>
                <a:lnTo>
                  <a:pt x="5070" y="248"/>
                </a:lnTo>
                <a:lnTo>
                  <a:pt x="5002" y="199"/>
                </a:lnTo>
                <a:lnTo>
                  <a:pt x="4927" y="160"/>
                </a:lnTo>
                <a:lnTo>
                  <a:pt x="4847" y="127"/>
                </a:lnTo>
                <a:lnTo>
                  <a:pt x="4761" y="100"/>
                </a:lnTo>
                <a:lnTo>
                  <a:pt x="4667" y="82"/>
                </a:lnTo>
                <a:lnTo>
                  <a:pt x="4569" y="70"/>
                </a:lnTo>
                <a:lnTo>
                  <a:pt x="4465" y="66"/>
                </a:lnTo>
                <a:lnTo>
                  <a:pt x="4346" y="70"/>
                </a:lnTo>
                <a:lnTo>
                  <a:pt x="4223" y="84"/>
                </a:lnTo>
                <a:lnTo>
                  <a:pt x="4093" y="105"/>
                </a:lnTo>
                <a:lnTo>
                  <a:pt x="3958" y="137"/>
                </a:lnTo>
                <a:lnTo>
                  <a:pt x="3820" y="176"/>
                </a:lnTo>
                <a:lnTo>
                  <a:pt x="3677" y="225"/>
                </a:lnTo>
                <a:lnTo>
                  <a:pt x="3671" y="227"/>
                </a:lnTo>
                <a:lnTo>
                  <a:pt x="3563" y="196"/>
                </a:lnTo>
                <a:lnTo>
                  <a:pt x="3634" y="170"/>
                </a:lnTo>
                <a:lnTo>
                  <a:pt x="3649" y="164"/>
                </a:lnTo>
                <a:lnTo>
                  <a:pt x="3798" y="113"/>
                </a:lnTo>
                <a:lnTo>
                  <a:pt x="3941" y="72"/>
                </a:lnTo>
                <a:lnTo>
                  <a:pt x="4080" y="41"/>
                </a:lnTo>
                <a:lnTo>
                  <a:pt x="4213" y="19"/>
                </a:lnTo>
                <a:lnTo>
                  <a:pt x="4342" y="6"/>
                </a:lnTo>
                <a:lnTo>
                  <a:pt x="446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28BD3135-EDB5-49E7-BC72-113BD6677B01}"/>
              </a:ext>
            </a:extLst>
          </p:cNvPr>
          <p:cNvSpPr>
            <a:spLocks/>
          </p:cNvSpPr>
          <p:nvPr/>
        </p:nvSpPr>
        <p:spPr bwMode="auto">
          <a:xfrm>
            <a:off x="4261960" y="1647826"/>
            <a:ext cx="2947988" cy="3995738"/>
          </a:xfrm>
          <a:custGeom>
            <a:avLst/>
            <a:gdLst>
              <a:gd name="T0" fmla="*/ 622 w 3714"/>
              <a:gd name="T1" fmla="*/ 16 h 5034"/>
              <a:gd name="T2" fmla="*/ 593 w 3714"/>
              <a:gd name="T3" fmla="*/ 36 h 5034"/>
              <a:gd name="T4" fmla="*/ 542 w 3714"/>
              <a:gd name="T5" fmla="*/ 77 h 5034"/>
              <a:gd name="T6" fmla="*/ 481 w 3714"/>
              <a:gd name="T7" fmla="*/ 129 h 5034"/>
              <a:gd name="T8" fmla="*/ 379 w 3714"/>
              <a:gd name="T9" fmla="*/ 229 h 5034"/>
              <a:gd name="T10" fmla="*/ 256 w 3714"/>
              <a:gd name="T11" fmla="*/ 394 h 5034"/>
              <a:gd name="T12" fmla="*/ 162 w 3714"/>
              <a:gd name="T13" fmla="*/ 587 h 5034"/>
              <a:gd name="T14" fmla="*/ 98 w 3714"/>
              <a:gd name="T15" fmla="*/ 807 h 5034"/>
              <a:gd name="T16" fmla="*/ 64 w 3714"/>
              <a:gd name="T17" fmla="*/ 1053 h 5034"/>
              <a:gd name="T18" fmla="*/ 62 w 3714"/>
              <a:gd name="T19" fmla="*/ 1321 h 5034"/>
              <a:gd name="T20" fmla="*/ 96 w 3714"/>
              <a:gd name="T21" fmla="*/ 1634 h 5034"/>
              <a:gd name="T22" fmla="*/ 172 w 3714"/>
              <a:gd name="T23" fmla="*/ 1983 h 5034"/>
              <a:gd name="T24" fmla="*/ 289 w 3714"/>
              <a:gd name="T25" fmla="*/ 2337 h 5034"/>
              <a:gd name="T26" fmla="*/ 442 w 3714"/>
              <a:gd name="T27" fmla="*/ 2693 h 5034"/>
              <a:gd name="T28" fmla="*/ 632 w 3714"/>
              <a:gd name="T29" fmla="*/ 3047 h 5034"/>
              <a:gd name="T30" fmla="*/ 855 w 3714"/>
              <a:gd name="T31" fmla="*/ 3394 h 5034"/>
              <a:gd name="T32" fmla="*/ 992 w 3714"/>
              <a:gd name="T33" fmla="*/ 3580 h 5034"/>
              <a:gd name="T34" fmla="*/ 1280 w 3714"/>
              <a:gd name="T35" fmla="*/ 3920 h 5034"/>
              <a:gd name="T36" fmla="*/ 1585 w 3714"/>
              <a:gd name="T37" fmla="*/ 4221 h 5034"/>
              <a:gd name="T38" fmla="*/ 1906 w 3714"/>
              <a:gd name="T39" fmla="*/ 4480 h 5034"/>
              <a:gd name="T40" fmla="*/ 2237 w 3714"/>
              <a:gd name="T41" fmla="*/ 4691 h 5034"/>
              <a:gd name="T42" fmla="*/ 2546 w 3714"/>
              <a:gd name="T43" fmla="*/ 4840 h 5034"/>
              <a:gd name="T44" fmla="*/ 2824 w 3714"/>
              <a:gd name="T45" fmla="*/ 4932 h 5034"/>
              <a:gd name="T46" fmla="*/ 3088 w 3714"/>
              <a:gd name="T47" fmla="*/ 4979 h 5034"/>
              <a:gd name="T48" fmla="*/ 3319 w 3714"/>
              <a:gd name="T49" fmla="*/ 4979 h 5034"/>
              <a:gd name="T50" fmla="*/ 3516 w 3714"/>
              <a:gd name="T51" fmla="*/ 4946 h 5034"/>
              <a:gd name="T52" fmla="*/ 3694 w 3714"/>
              <a:gd name="T53" fmla="*/ 4879 h 5034"/>
              <a:gd name="T54" fmla="*/ 3620 w 3714"/>
              <a:gd name="T55" fmla="*/ 4957 h 5034"/>
              <a:gd name="T56" fmla="*/ 3417 w 3714"/>
              <a:gd name="T57" fmla="*/ 5016 h 5034"/>
              <a:gd name="T58" fmla="*/ 3195 w 3714"/>
              <a:gd name="T59" fmla="*/ 5034 h 5034"/>
              <a:gd name="T60" fmla="*/ 2931 w 3714"/>
              <a:gd name="T61" fmla="*/ 5010 h 5034"/>
              <a:gd name="T62" fmla="*/ 2655 w 3714"/>
              <a:gd name="T63" fmla="*/ 4940 h 5034"/>
              <a:gd name="T64" fmla="*/ 2368 w 3714"/>
              <a:gd name="T65" fmla="*/ 4824 h 5034"/>
              <a:gd name="T66" fmla="*/ 2031 w 3714"/>
              <a:gd name="T67" fmla="*/ 4636 h 5034"/>
              <a:gd name="T68" fmla="*/ 1700 w 3714"/>
              <a:gd name="T69" fmla="*/ 4398 h 5034"/>
              <a:gd name="T70" fmla="*/ 1383 w 3714"/>
              <a:gd name="T71" fmla="*/ 4116 h 5034"/>
              <a:gd name="T72" fmla="*/ 1082 w 3714"/>
              <a:gd name="T73" fmla="*/ 3791 h 5034"/>
              <a:gd name="T74" fmla="*/ 804 w 3714"/>
              <a:gd name="T75" fmla="*/ 3429 h 5034"/>
              <a:gd name="T76" fmla="*/ 802 w 3714"/>
              <a:gd name="T77" fmla="*/ 3427 h 5034"/>
              <a:gd name="T78" fmla="*/ 577 w 3714"/>
              <a:gd name="T79" fmla="*/ 3077 h 5034"/>
              <a:gd name="T80" fmla="*/ 385 w 3714"/>
              <a:gd name="T81" fmla="*/ 2720 h 5034"/>
              <a:gd name="T82" fmla="*/ 231 w 3714"/>
              <a:gd name="T83" fmla="*/ 2360 h 5034"/>
              <a:gd name="T84" fmla="*/ 113 w 3714"/>
              <a:gd name="T85" fmla="*/ 2002 h 5034"/>
              <a:gd name="T86" fmla="*/ 37 w 3714"/>
              <a:gd name="T87" fmla="*/ 1650 h 5034"/>
              <a:gd name="T88" fmla="*/ 2 w 3714"/>
              <a:gd name="T89" fmla="*/ 1333 h 5034"/>
              <a:gd name="T90" fmla="*/ 4 w 3714"/>
              <a:gd name="T91" fmla="*/ 1061 h 5034"/>
              <a:gd name="T92" fmla="*/ 39 w 3714"/>
              <a:gd name="T93" fmla="*/ 810 h 5034"/>
              <a:gd name="T94" fmla="*/ 103 w 3714"/>
              <a:gd name="T95" fmla="*/ 585 h 5034"/>
              <a:gd name="T96" fmla="*/ 199 w 3714"/>
              <a:gd name="T97" fmla="*/ 386 h 5034"/>
              <a:gd name="T98" fmla="*/ 325 w 3714"/>
              <a:gd name="T99" fmla="*/ 218 h 5034"/>
              <a:gd name="T100" fmla="*/ 479 w 3714"/>
              <a:gd name="T101" fmla="*/ 81 h 5034"/>
              <a:gd name="T102" fmla="*/ 614 w 3714"/>
              <a:gd name="T103" fmla="*/ 0 h 5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14" h="5034">
                <a:moveTo>
                  <a:pt x="614" y="0"/>
                </a:moveTo>
                <a:lnTo>
                  <a:pt x="622" y="16"/>
                </a:lnTo>
                <a:lnTo>
                  <a:pt x="610" y="24"/>
                </a:lnTo>
                <a:lnTo>
                  <a:pt x="593" y="36"/>
                </a:lnTo>
                <a:lnTo>
                  <a:pt x="569" y="55"/>
                </a:lnTo>
                <a:lnTo>
                  <a:pt x="542" y="77"/>
                </a:lnTo>
                <a:lnTo>
                  <a:pt x="512" y="102"/>
                </a:lnTo>
                <a:lnTo>
                  <a:pt x="481" y="129"/>
                </a:lnTo>
                <a:lnTo>
                  <a:pt x="452" y="161"/>
                </a:lnTo>
                <a:lnTo>
                  <a:pt x="379" y="229"/>
                </a:lnTo>
                <a:lnTo>
                  <a:pt x="313" y="308"/>
                </a:lnTo>
                <a:lnTo>
                  <a:pt x="256" y="394"/>
                </a:lnTo>
                <a:lnTo>
                  <a:pt x="205" y="488"/>
                </a:lnTo>
                <a:lnTo>
                  <a:pt x="162" y="587"/>
                </a:lnTo>
                <a:lnTo>
                  <a:pt x="125" y="693"/>
                </a:lnTo>
                <a:lnTo>
                  <a:pt x="98" y="807"/>
                </a:lnTo>
                <a:lnTo>
                  <a:pt x="78" y="928"/>
                </a:lnTo>
                <a:lnTo>
                  <a:pt x="64" y="1053"/>
                </a:lnTo>
                <a:lnTo>
                  <a:pt x="60" y="1184"/>
                </a:lnTo>
                <a:lnTo>
                  <a:pt x="62" y="1321"/>
                </a:lnTo>
                <a:lnTo>
                  <a:pt x="74" y="1464"/>
                </a:lnTo>
                <a:lnTo>
                  <a:pt x="96" y="1634"/>
                </a:lnTo>
                <a:lnTo>
                  <a:pt x="129" y="1809"/>
                </a:lnTo>
                <a:lnTo>
                  <a:pt x="172" y="1983"/>
                </a:lnTo>
                <a:lnTo>
                  <a:pt x="227" y="2161"/>
                </a:lnTo>
                <a:lnTo>
                  <a:pt x="289" y="2337"/>
                </a:lnTo>
                <a:lnTo>
                  <a:pt x="362" y="2515"/>
                </a:lnTo>
                <a:lnTo>
                  <a:pt x="442" y="2693"/>
                </a:lnTo>
                <a:lnTo>
                  <a:pt x="532" y="2871"/>
                </a:lnTo>
                <a:lnTo>
                  <a:pt x="632" y="3047"/>
                </a:lnTo>
                <a:lnTo>
                  <a:pt x="739" y="3221"/>
                </a:lnTo>
                <a:lnTo>
                  <a:pt x="855" y="3394"/>
                </a:lnTo>
                <a:lnTo>
                  <a:pt x="855" y="3396"/>
                </a:lnTo>
                <a:lnTo>
                  <a:pt x="992" y="3580"/>
                </a:lnTo>
                <a:lnTo>
                  <a:pt x="1133" y="3754"/>
                </a:lnTo>
                <a:lnTo>
                  <a:pt x="1280" y="3920"/>
                </a:lnTo>
                <a:lnTo>
                  <a:pt x="1430" y="4075"/>
                </a:lnTo>
                <a:lnTo>
                  <a:pt x="1585" y="4221"/>
                </a:lnTo>
                <a:lnTo>
                  <a:pt x="1745" y="4356"/>
                </a:lnTo>
                <a:lnTo>
                  <a:pt x="1906" y="4480"/>
                </a:lnTo>
                <a:lnTo>
                  <a:pt x="2070" y="4591"/>
                </a:lnTo>
                <a:lnTo>
                  <a:pt x="2237" y="4691"/>
                </a:lnTo>
                <a:lnTo>
                  <a:pt x="2403" y="4777"/>
                </a:lnTo>
                <a:lnTo>
                  <a:pt x="2546" y="4840"/>
                </a:lnTo>
                <a:lnTo>
                  <a:pt x="2687" y="4891"/>
                </a:lnTo>
                <a:lnTo>
                  <a:pt x="2824" y="4932"/>
                </a:lnTo>
                <a:lnTo>
                  <a:pt x="2957" y="4961"/>
                </a:lnTo>
                <a:lnTo>
                  <a:pt x="3088" y="4979"/>
                </a:lnTo>
                <a:lnTo>
                  <a:pt x="3215" y="4985"/>
                </a:lnTo>
                <a:lnTo>
                  <a:pt x="3319" y="4979"/>
                </a:lnTo>
                <a:lnTo>
                  <a:pt x="3420" y="4967"/>
                </a:lnTo>
                <a:lnTo>
                  <a:pt x="3516" y="4946"/>
                </a:lnTo>
                <a:lnTo>
                  <a:pt x="3608" y="4916"/>
                </a:lnTo>
                <a:lnTo>
                  <a:pt x="3694" y="4879"/>
                </a:lnTo>
                <a:lnTo>
                  <a:pt x="3714" y="4914"/>
                </a:lnTo>
                <a:lnTo>
                  <a:pt x="3620" y="4957"/>
                </a:lnTo>
                <a:lnTo>
                  <a:pt x="3520" y="4991"/>
                </a:lnTo>
                <a:lnTo>
                  <a:pt x="3417" y="5016"/>
                </a:lnTo>
                <a:lnTo>
                  <a:pt x="3309" y="5030"/>
                </a:lnTo>
                <a:lnTo>
                  <a:pt x="3195" y="5034"/>
                </a:lnTo>
                <a:lnTo>
                  <a:pt x="3066" y="5028"/>
                </a:lnTo>
                <a:lnTo>
                  <a:pt x="2931" y="5010"/>
                </a:lnTo>
                <a:lnTo>
                  <a:pt x="2794" y="4981"/>
                </a:lnTo>
                <a:lnTo>
                  <a:pt x="2655" y="4940"/>
                </a:lnTo>
                <a:lnTo>
                  <a:pt x="2512" y="4887"/>
                </a:lnTo>
                <a:lnTo>
                  <a:pt x="2368" y="4824"/>
                </a:lnTo>
                <a:lnTo>
                  <a:pt x="2197" y="4736"/>
                </a:lnTo>
                <a:lnTo>
                  <a:pt x="2031" y="4636"/>
                </a:lnTo>
                <a:lnTo>
                  <a:pt x="1865" y="4523"/>
                </a:lnTo>
                <a:lnTo>
                  <a:pt x="1700" y="4398"/>
                </a:lnTo>
                <a:lnTo>
                  <a:pt x="1540" y="4263"/>
                </a:lnTo>
                <a:lnTo>
                  <a:pt x="1383" y="4116"/>
                </a:lnTo>
                <a:lnTo>
                  <a:pt x="1231" y="3957"/>
                </a:lnTo>
                <a:lnTo>
                  <a:pt x="1082" y="3791"/>
                </a:lnTo>
                <a:lnTo>
                  <a:pt x="941" y="3615"/>
                </a:lnTo>
                <a:lnTo>
                  <a:pt x="804" y="3429"/>
                </a:lnTo>
                <a:lnTo>
                  <a:pt x="804" y="3429"/>
                </a:lnTo>
                <a:lnTo>
                  <a:pt x="802" y="3427"/>
                </a:lnTo>
                <a:lnTo>
                  <a:pt x="685" y="3253"/>
                </a:lnTo>
                <a:lnTo>
                  <a:pt x="577" y="3077"/>
                </a:lnTo>
                <a:lnTo>
                  <a:pt x="477" y="2901"/>
                </a:lnTo>
                <a:lnTo>
                  <a:pt x="385" y="2720"/>
                </a:lnTo>
                <a:lnTo>
                  <a:pt x="303" y="2540"/>
                </a:lnTo>
                <a:lnTo>
                  <a:pt x="231" y="2360"/>
                </a:lnTo>
                <a:lnTo>
                  <a:pt x="168" y="2180"/>
                </a:lnTo>
                <a:lnTo>
                  <a:pt x="113" y="2002"/>
                </a:lnTo>
                <a:lnTo>
                  <a:pt x="70" y="1826"/>
                </a:lnTo>
                <a:lnTo>
                  <a:pt x="37" y="1650"/>
                </a:lnTo>
                <a:lnTo>
                  <a:pt x="13" y="1478"/>
                </a:lnTo>
                <a:lnTo>
                  <a:pt x="2" y="1333"/>
                </a:lnTo>
                <a:lnTo>
                  <a:pt x="0" y="1194"/>
                </a:lnTo>
                <a:lnTo>
                  <a:pt x="4" y="1061"/>
                </a:lnTo>
                <a:lnTo>
                  <a:pt x="17" y="932"/>
                </a:lnTo>
                <a:lnTo>
                  <a:pt x="39" y="810"/>
                </a:lnTo>
                <a:lnTo>
                  <a:pt x="66" y="693"/>
                </a:lnTo>
                <a:lnTo>
                  <a:pt x="103" y="585"/>
                </a:lnTo>
                <a:lnTo>
                  <a:pt x="146" y="482"/>
                </a:lnTo>
                <a:lnTo>
                  <a:pt x="199" y="386"/>
                </a:lnTo>
                <a:lnTo>
                  <a:pt x="258" y="300"/>
                </a:lnTo>
                <a:lnTo>
                  <a:pt x="325" y="218"/>
                </a:lnTo>
                <a:lnTo>
                  <a:pt x="397" y="145"/>
                </a:lnTo>
                <a:lnTo>
                  <a:pt x="479" y="81"/>
                </a:lnTo>
                <a:lnTo>
                  <a:pt x="544" y="37"/>
                </a:lnTo>
                <a:lnTo>
                  <a:pt x="61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68D12-44B2-468B-913C-AEF8476EF627}"/>
              </a:ext>
            </a:extLst>
          </p:cNvPr>
          <p:cNvSpPr/>
          <p:nvPr/>
        </p:nvSpPr>
        <p:spPr>
          <a:xfrm>
            <a:off x="4033658" y="2708216"/>
            <a:ext cx="618526" cy="618526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927B5D-6FDC-4690-B055-C6ED84019EF1}"/>
              </a:ext>
            </a:extLst>
          </p:cNvPr>
          <p:cNvSpPr/>
          <p:nvPr/>
        </p:nvSpPr>
        <p:spPr>
          <a:xfrm>
            <a:off x="7183887" y="2778815"/>
            <a:ext cx="908648" cy="908648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814C40-F33F-4A7F-B760-ABE7477306C1}"/>
              </a:ext>
            </a:extLst>
          </p:cNvPr>
          <p:cNvSpPr/>
          <p:nvPr/>
        </p:nvSpPr>
        <p:spPr>
          <a:xfrm>
            <a:off x="5294702" y="4693879"/>
            <a:ext cx="736120" cy="73612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9D2233-0AA5-48F2-94AE-CBDB0702AE16}"/>
              </a:ext>
            </a:extLst>
          </p:cNvPr>
          <p:cNvSpPr/>
          <p:nvPr/>
        </p:nvSpPr>
        <p:spPr>
          <a:xfrm>
            <a:off x="6994105" y="4452339"/>
            <a:ext cx="632604" cy="63260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E8A544-8445-4E09-A695-52591B249B95}"/>
              </a:ext>
            </a:extLst>
          </p:cNvPr>
          <p:cNvSpPr/>
          <p:nvPr/>
        </p:nvSpPr>
        <p:spPr>
          <a:xfrm>
            <a:off x="8098286" y="3529313"/>
            <a:ext cx="563592" cy="563592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41970E-A445-4A27-850D-F7AB004C1BD3}"/>
              </a:ext>
            </a:extLst>
          </p:cNvPr>
          <p:cNvSpPr/>
          <p:nvPr/>
        </p:nvSpPr>
        <p:spPr>
          <a:xfrm>
            <a:off x="6543945" y="5270261"/>
            <a:ext cx="618526" cy="61852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F1AF9D-77C0-4DCC-9089-09DF321DC5B6}"/>
              </a:ext>
            </a:extLst>
          </p:cNvPr>
          <p:cNvSpPr/>
          <p:nvPr/>
        </p:nvSpPr>
        <p:spPr>
          <a:xfrm>
            <a:off x="4439099" y="3700253"/>
            <a:ext cx="618526" cy="61852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5978B0-FE16-4E3B-8C20-086B93C036B1}"/>
              </a:ext>
            </a:extLst>
          </p:cNvPr>
          <p:cNvGrpSpPr/>
          <p:nvPr/>
        </p:nvGrpSpPr>
        <p:grpSpPr>
          <a:xfrm>
            <a:off x="3927807" y="4394168"/>
            <a:ext cx="344816" cy="345512"/>
            <a:chOff x="989013" y="1449388"/>
            <a:chExt cx="1570038" cy="1573213"/>
          </a:xfrm>
          <a:solidFill>
            <a:schemeClr val="bg1"/>
          </a:solidFill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4FD71EDC-611B-4BA7-827B-7FBF2F1C69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1449388"/>
              <a:ext cx="1570038" cy="1573213"/>
            </a:xfrm>
            <a:custGeom>
              <a:avLst/>
              <a:gdLst>
                <a:gd name="T0" fmla="*/ 1725 w 3959"/>
                <a:gd name="T1" fmla="*/ 415 h 3966"/>
                <a:gd name="T2" fmla="*/ 1291 w 3959"/>
                <a:gd name="T3" fmla="*/ 587 h 3966"/>
                <a:gd name="T4" fmla="*/ 887 w 3959"/>
                <a:gd name="T5" fmla="*/ 531 h 3966"/>
                <a:gd name="T6" fmla="*/ 520 w 3959"/>
                <a:gd name="T7" fmla="*/ 809 h 3966"/>
                <a:gd name="T8" fmla="*/ 699 w 3959"/>
                <a:gd name="T9" fmla="*/ 1068 h 3966"/>
                <a:gd name="T10" fmla="*/ 479 w 3959"/>
                <a:gd name="T11" fmla="*/ 1582 h 3966"/>
                <a:gd name="T12" fmla="*/ 161 w 3959"/>
                <a:gd name="T13" fmla="*/ 1734 h 3966"/>
                <a:gd name="T14" fmla="*/ 143 w 3959"/>
                <a:gd name="T15" fmla="*/ 2222 h 3966"/>
                <a:gd name="T16" fmla="*/ 455 w 3959"/>
                <a:gd name="T17" fmla="*/ 2282 h 3966"/>
                <a:gd name="T18" fmla="*/ 700 w 3959"/>
                <a:gd name="T19" fmla="*/ 2881 h 3966"/>
                <a:gd name="T20" fmla="*/ 514 w 3959"/>
                <a:gd name="T21" fmla="*/ 3141 h 3966"/>
                <a:gd name="T22" fmla="*/ 872 w 3959"/>
                <a:gd name="T23" fmla="*/ 3445 h 3966"/>
                <a:gd name="T24" fmla="*/ 1201 w 3959"/>
                <a:gd name="T25" fmla="*/ 3329 h 3966"/>
                <a:gd name="T26" fmla="*/ 1719 w 3959"/>
                <a:gd name="T27" fmla="*/ 3537 h 3966"/>
                <a:gd name="T28" fmla="*/ 1794 w 3959"/>
                <a:gd name="T29" fmla="*/ 3849 h 3966"/>
                <a:gd name="T30" fmla="*/ 2233 w 3959"/>
                <a:gd name="T31" fmla="*/ 3551 h 3966"/>
                <a:gd name="T32" fmla="*/ 2667 w 3959"/>
                <a:gd name="T33" fmla="*/ 3377 h 3966"/>
                <a:gd name="T34" fmla="*/ 3073 w 3959"/>
                <a:gd name="T35" fmla="*/ 3434 h 3966"/>
                <a:gd name="T36" fmla="*/ 3439 w 3959"/>
                <a:gd name="T37" fmla="*/ 3157 h 3966"/>
                <a:gd name="T38" fmla="*/ 3261 w 3959"/>
                <a:gd name="T39" fmla="*/ 2897 h 3966"/>
                <a:gd name="T40" fmla="*/ 3481 w 3959"/>
                <a:gd name="T41" fmla="*/ 2383 h 3966"/>
                <a:gd name="T42" fmla="*/ 3797 w 3959"/>
                <a:gd name="T43" fmla="*/ 2231 h 3966"/>
                <a:gd name="T44" fmla="*/ 3815 w 3959"/>
                <a:gd name="T45" fmla="*/ 1743 h 3966"/>
                <a:gd name="T46" fmla="*/ 3504 w 3959"/>
                <a:gd name="T47" fmla="*/ 1683 h 3966"/>
                <a:gd name="T48" fmla="*/ 3258 w 3959"/>
                <a:gd name="T49" fmla="*/ 1084 h 3966"/>
                <a:gd name="T50" fmla="*/ 3446 w 3959"/>
                <a:gd name="T51" fmla="*/ 825 h 3966"/>
                <a:gd name="T52" fmla="*/ 3086 w 3959"/>
                <a:gd name="T53" fmla="*/ 521 h 3966"/>
                <a:gd name="T54" fmla="*/ 2759 w 3959"/>
                <a:gd name="T55" fmla="*/ 637 h 3966"/>
                <a:gd name="T56" fmla="*/ 2240 w 3959"/>
                <a:gd name="T57" fmla="*/ 429 h 3966"/>
                <a:gd name="T58" fmla="*/ 2166 w 3959"/>
                <a:gd name="T59" fmla="*/ 116 h 3966"/>
                <a:gd name="T60" fmla="*/ 2316 w 3959"/>
                <a:gd name="T61" fmla="*/ 80 h 3966"/>
                <a:gd name="T62" fmla="*/ 2705 w 3959"/>
                <a:gd name="T63" fmla="*/ 476 h 3966"/>
                <a:gd name="T64" fmla="*/ 3119 w 3959"/>
                <a:gd name="T65" fmla="*/ 396 h 3966"/>
                <a:gd name="T66" fmla="*/ 3547 w 3959"/>
                <a:gd name="T67" fmla="*/ 766 h 3966"/>
                <a:gd name="T68" fmla="*/ 3392 w 3959"/>
                <a:gd name="T69" fmla="*/ 1090 h 3966"/>
                <a:gd name="T70" fmla="*/ 3814 w 3959"/>
                <a:gd name="T71" fmla="*/ 1618 h 3966"/>
                <a:gd name="T72" fmla="*/ 3959 w 3959"/>
                <a:gd name="T73" fmla="*/ 2169 h 3966"/>
                <a:gd name="T74" fmla="*/ 3777 w 3959"/>
                <a:gd name="T75" fmla="*/ 2352 h 3966"/>
                <a:gd name="T76" fmla="*/ 3511 w 3959"/>
                <a:gd name="T77" fmla="*/ 2995 h 3966"/>
                <a:gd name="T78" fmla="*/ 3545 w 3959"/>
                <a:gd name="T79" fmla="*/ 3206 h 3966"/>
                <a:gd name="T80" fmla="*/ 3119 w 3959"/>
                <a:gd name="T81" fmla="*/ 3570 h 3966"/>
                <a:gd name="T82" fmla="*/ 2705 w 3959"/>
                <a:gd name="T83" fmla="*/ 3490 h 3966"/>
                <a:gd name="T84" fmla="*/ 2316 w 3959"/>
                <a:gd name="T85" fmla="*/ 3885 h 3966"/>
                <a:gd name="T86" fmla="*/ 1723 w 3959"/>
                <a:gd name="T87" fmla="*/ 3951 h 3966"/>
                <a:gd name="T88" fmla="*/ 1520 w 3959"/>
                <a:gd name="T89" fmla="*/ 3591 h 3966"/>
                <a:gd name="T90" fmla="*/ 923 w 3959"/>
                <a:gd name="T91" fmla="*/ 3550 h 3966"/>
                <a:gd name="T92" fmla="*/ 711 w 3959"/>
                <a:gd name="T93" fmla="*/ 3516 h 3966"/>
                <a:gd name="T94" fmla="*/ 404 w 3959"/>
                <a:gd name="T95" fmla="*/ 3068 h 3966"/>
                <a:gd name="T96" fmla="*/ 403 w 3959"/>
                <a:gd name="T97" fmla="*/ 2534 h 3966"/>
                <a:gd name="T98" fmla="*/ 31 w 3959"/>
                <a:gd name="T99" fmla="*/ 2271 h 3966"/>
                <a:gd name="T100" fmla="*/ 53 w 3959"/>
                <a:gd name="T101" fmla="*/ 1667 h 3966"/>
                <a:gd name="T102" fmla="*/ 437 w 3959"/>
                <a:gd name="T103" fmla="*/ 1343 h 3966"/>
                <a:gd name="T104" fmla="*/ 396 w 3959"/>
                <a:gd name="T105" fmla="*/ 857 h 3966"/>
                <a:gd name="T106" fmla="*/ 758 w 3959"/>
                <a:gd name="T107" fmla="*/ 415 h 3966"/>
                <a:gd name="T108" fmla="*/ 968 w 3959"/>
                <a:gd name="T109" fmla="*/ 449 h 3966"/>
                <a:gd name="T110" fmla="*/ 1611 w 3959"/>
                <a:gd name="T111" fmla="*/ 182 h 3966"/>
                <a:gd name="T112" fmla="*/ 1794 w 3959"/>
                <a:gd name="T113" fmla="*/ 0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59" h="3966">
                  <a:moveTo>
                    <a:pt x="1794" y="116"/>
                  </a:moveTo>
                  <a:lnTo>
                    <a:pt x="1772" y="120"/>
                  </a:lnTo>
                  <a:lnTo>
                    <a:pt x="1754" y="129"/>
                  </a:lnTo>
                  <a:lnTo>
                    <a:pt x="1740" y="144"/>
                  </a:lnTo>
                  <a:lnTo>
                    <a:pt x="1731" y="162"/>
                  </a:lnTo>
                  <a:lnTo>
                    <a:pt x="1728" y="182"/>
                  </a:lnTo>
                  <a:lnTo>
                    <a:pt x="1728" y="398"/>
                  </a:lnTo>
                  <a:lnTo>
                    <a:pt x="1725" y="415"/>
                  </a:lnTo>
                  <a:lnTo>
                    <a:pt x="1719" y="429"/>
                  </a:lnTo>
                  <a:lnTo>
                    <a:pt x="1708" y="442"/>
                  </a:lnTo>
                  <a:lnTo>
                    <a:pt x="1696" y="450"/>
                  </a:lnTo>
                  <a:lnTo>
                    <a:pt x="1681" y="456"/>
                  </a:lnTo>
                  <a:lnTo>
                    <a:pt x="1580" y="479"/>
                  </a:lnTo>
                  <a:lnTo>
                    <a:pt x="1481" y="509"/>
                  </a:lnTo>
                  <a:lnTo>
                    <a:pt x="1385" y="545"/>
                  </a:lnTo>
                  <a:lnTo>
                    <a:pt x="1291" y="587"/>
                  </a:lnTo>
                  <a:lnTo>
                    <a:pt x="1201" y="637"/>
                  </a:lnTo>
                  <a:lnTo>
                    <a:pt x="1113" y="691"/>
                  </a:lnTo>
                  <a:lnTo>
                    <a:pt x="1098" y="698"/>
                  </a:lnTo>
                  <a:lnTo>
                    <a:pt x="1083" y="701"/>
                  </a:lnTo>
                  <a:lnTo>
                    <a:pt x="1067" y="699"/>
                  </a:lnTo>
                  <a:lnTo>
                    <a:pt x="1053" y="693"/>
                  </a:lnTo>
                  <a:lnTo>
                    <a:pt x="1039" y="684"/>
                  </a:lnTo>
                  <a:lnTo>
                    <a:pt x="887" y="531"/>
                  </a:lnTo>
                  <a:lnTo>
                    <a:pt x="872" y="521"/>
                  </a:lnTo>
                  <a:lnTo>
                    <a:pt x="857" y="514"/>
                  </a:lnTo>
                  <a:lnTo>
                    <a:pt x="840" y="511"/>
                  </a:lnTo>
                  <a:lnTo>
                    <a:pt x="823" y="514"/>
                  </a:lnTo>
                  <a:lnTo>
                    <a:pt x="807" y="521"/>
                  </a:lnTo>
                  <a:lnTo>
                    <a:pt x="793" y="531"/>
                  </a:lnTo>
                  <a:lnTo>
                    <a:pt x="530" y="795"/>
                  </a:lnTo>
                  <a:lnTo>
                    <a:pt x="520" y="809"/>
                  </a:lnTo>
                  <a:lnTo>
                    <a:pt x="514" y="825"/>
                  </a:lnTo>
                  <a:lnTo>
                    <a:pt x="511" y="842"/>
                  </a:lnTo>
                  <a:lnTo>
                    <a:pt x="514" y="859"/>
                  </a:lnTo>
                  <a:lnTo>
                    <a:pt x="520" y="874"/>
                  </a:lnTo>
                  <a:lnTo>
                    <a:pt x="530" y="887"/>
                  </a:lnTo>
                  <a:lnTo>
                    <a:pt x="683" y="1041"/>
                  </a:lnTo>
                  <a:lnTo>
                    <a:pt x="693" y="1054"/>
                  </a:lnTo>
                  <a:lnTo>
                    <a:pt x="699" y="1068"/>
                  </a:lnTo>
                  <a:lnTo>
                    <a:pt x="700" y="1084"/>
                  </a:lnTo>
                  <a:lnTo>
                    <a:pt x="698" y="1100"/>
                  </a:lnTo>
                  <a:lnTo>
                    <a:pt x="690" y="1114"/>
                  </a:lnTo>
                  <a:lnTo>
                    <a:pt x="635" y="1202"/>
                  </a:lnTo>
                  <a:lnTo>
                    <a:pt x="586" y="1294"/>
                  </a:lnTo>
                  <a:lnTo>
                    <a:pt x="544" y="1388"/>
                  </a:lnTo>
                  <a:lnTo>
                    <a:pt x="508" y="1483"/>
                  </a:lnTo>
                  <a:lnTo>
                    <a:pt x="479" y="1582"/>
                  </a:lnTo>
                  <a:lnTo>
                    <a:pt x="455" y="1683"/>
                  </a:lnTo>
                  <a:lnTo>
                    <a:pt x="450" y="1699"/>
                  </a:lnTo>
                  <a:lnTo>
                    <a:pt x="440" y="1712"/>
                  </a:lnTo>
                  <a:lnTo>
                    <a:pt x="428" y="1721"/>
                  </a:lnTo>
                  <a:lnTo>
                    <a:pt x="414" y="1729"/>
                  </a:lnTo>
                  <a:lnTo>
                    <a:pt x="398" y="1731"/>
                  </a:lnTo>
                  <a:lnTo>
                    <a:pt x="181" y="1731"/>
                  </a:lnTo>
                  <a:lnTo>
                    <a:pt x="161" y="1734"/>
                  </a:lnTo>
                  <a:lnTo>
                    <a:pt x="143" y="1743"/>
                  </a:lnTo>
                  <a:lnTo>
                    <a:pt x="129" y="1758"/>
                  </a:lnTo>
                  <a:lnTo>
                    <a:pt x="119" y="1776"/>
                  </a:lnTo>
                  <a:lnTo>
                    <a:pt x="117" y="1796"/>
                  </a:lnTo>
                  <a:lnTo>
                    <a:pt x="117" y="2169"/>
                  </a:lnTo>
                  <a:lnTo>
                    <a:pt x="119" y="2190"/>
                  </a:lnTo>
                  <a:lnTo>
                    <a:pt x="129" y="2208"/>
                  </a:lnTo>
                  <a:lnTo>
                    <a:pt x="143" y="2222"/>
                  </a:lnTo>
                  <a:lnTo>
                    <a:pt x="161" y="2231"/>
                  </a:lnTo>
                  <a:lnTo>
                    <a:pt x="181" y="2235"/>
                  </a:lnTo>
                  <a:lnTo>
                    <a:pt x="398" y="2235"/>
                  </a:lnTo>
                  <a:lnTo>
                    <a:pt x="414" y="2237"/>
                  </a:lnTo>
                  <a:lnTo>
                    <a:pt x="428" y="2243"/>
                  </a:lnTo>
                  <a:lnTo>
                    <a:pt x="440" y="2254"/>
                  </a:lnTo>
                  <a:lnTo>
                    <a:pt x="450" y="2266"/>
                  </a:lnTo>
                  <a:lnTo>
                    <a:pt x="455" y="2282"/>
                  </a:lnTo>
                  <a:lnTo>
                    <a:pt x="479" y="2383"/>
                  </a:lnTo>
                  <a:lnTo>
                    <a:pt x="508" y="2482"/>
                  </a:lnTo>
                  <a:lnTo>
                    <a:pt x="544" y="2578"/>
                  </a:lnTo>
                  <a:lnTo>
                    <a:pt x="586" y="2672"/>
                  </a:lnTo>
                  <a:lnTo>
                    <a:pt x="635" y="2763"/>
                  </a:lnTo>
                  <a:lnTo>
                    <a:pt x="690" y="2851"/>
                  </a:lnTo>
                  <a:lnTo>
                    <a:pt x="698" y="2865"/>
                  </a:lnTo>
                  <a:lnTo>
                    <a:pt x="700" y="2881"/>
                  </a:lnTo>
                  <a:lnTo>
                    <a:pt x="699" y="2897"/>
                  </a:lnTo>
                  <a:lnTo>
                    <a:pt x="693" y="2911"/>
                  </a:lnTo>
                  <a:lnTo>
                    <a:pt x="683" y="2924"/>
                  </a:lnTo>
                  <a:lnTo>
                    <a:pt x="530" y="3077"/>
                  </a:lnTo>
                  <a:lnTo>
                    <a:pt x="520" y="3091"/>
                  </a:lnTo>
                  <a:lnTo>
                    <a:pt x="514" y="3107"/>
                  </a:lnTo>
                  <a:lnTo>
                    <a:pt x="511" y="3124"/>
                  </a:lnTo>
                  <a:lnTo>
                    <a:pt x="514" y="3141"/>
                  </a:lnTo>
                  <a:lnTo>
                    <a:pt x="520" y="3157"/>
                  </a:lnTo>
                  <a:lnTo>
                    <a:pt x="530" y="3171"/>
                  </a:lnTo>
                  <a:lnTo>
                    <a:pt x="793" y="3434"/>
                  </a:lnTo>
                  <a:lnTo>
                    <a:pt x="807" y="3445"/>
                  </a:lnTo>
                  <a:lnTo>
                    <a:pt x="823" y="3451"/>
                  </a:lnTo>
                  <a:lnTo>
                    <a:pt x="840" y="3453"/>
                  </a:lnTo>
                  <a:lnTo>
                    <a:pt x="857" y="3451"/>
                  </a:lnTo>
                  <a:lnTo>
                    <a:pt x="872" y="3445"/>
                  </a:lnTo>
                  <a:lnTo>
                    <a:pt x="887" y="3434"/>
                  </a:lnTo>
                  <a:lnTo>
                    <a:pt x="1039" y="3281"/>
                  </a:lnTo>
                  <a:lnTo>
                    <a:pt x="1051" y="3271"/>
                  </a:lnTo>
                  <a:lnTo>
                    <a:pt x="1066" y="3267"/>
                  </a:lnTo>
                  <a:lnTo>
                    <a:pt x="1080" y="3264"/>
                  </a:lnTo>
                  <a:lnTo>
                    <a:pt x="1097" y="3267"/>
                  </a:lnTo>
                  <a:lnTo>
                    <a:pt x="1113" y="3274"/>
                  </a:lnTo>
                  <a:lnTo>
                    <a:pt x="1201" y="3329"/>
                  </a:lnTo>
                  <a:lnTo>
                    <a:pt x="1291" y="3379"/>
                  </a:lnTo>
                  <a:lnTo>
                    <a:pt x="1385" y="3421"/>
                  </a:lnTo>
                  <a:lnTo>
                    <a:pt x="1481" y="3457"/>
                  </a:lnTo>
                  <a:lnTo>
                    <a:pt x="1580" y="3486"/>
                  </a:lnTo>
                  <a:lnTo>
                    <a:pt x="1681" y="3510"/>
                  </a:lnTo>
                  <a:lnTo>
                    <a:pt x="1696" y="3515"/>
                  </a:lnTo>
                  <a:lnTo>
                    <a:pt x="1708" y="3524"/>
                  </a:lnTo>
                  <a:lnTo>
                    <a:pt x="1719" y="3537"/>
                  </a:lnTo>
                  <a:lnTo>
                    <a:pt x="1725" y="3551"/>
                  </a:lnTo>
                  <a:lnTo>
                    <a:pt x="1728" y="3567"/>
                  </a:lnTo>
                  <a:lnTo>
                    <a:pt x="1728" y="3784"/>
                  </a:lnTo>
                  <a:lnTo>
                    <a:pt x="1731" y="3804"/>
                  </a:lnTo>
                  <a:lnTo>
                    <a:pt x="1740" y="3822"/>
                  </a:lnTo>
                  <a:lnTo>
                    <a:pt x="1754" y="3837"/>
                  </a:lnTo>
                  <a:lnTo>
                    <a:pt x="1772" y="3846"/>
                  </a:lnTo>
                  <a:lnTo>
                    <a:pt x="1794" y="3849"/>
                  </a:lnTo>
                  <a:lnTo>
                    <a:pt x="2166" y="3849"/>
                  </a:lnTo>
                  <a:lnTo>
                    <a:pt x="2186" y="3846"/>
                  </a:lnTo>
                  <a:lnTo>
                    <a:pt x="2204" y="3837"/>
                  </a:lnTo>
                  <a:lnTo>
                    <a:pt x="2219" y="3822"/>
                  </a:lnTo>
                  <a:lnTo>
                    <a:pt x="2228" y="3804"/>
                  </a:lnTo>
                  <a:lnTo>
                    <a:pt x="2231" y="3784"/>
                  </a:lnTo>
                  <a:lnTo>
                    <a:pt x="2231" y="3567"/>
                  </a:lnTo>
                  <a:lnTo>
                    <a:pt x="2233" y="3551"/>
                  </a:lnTo>
                  <a:lnTo>
                    <a:pt x="2240" y="3537"/>
                  </a:lnTo>
                  <a:lnTo>
                    <a:pt x="2250" y="3524"/>
                  </a:lnTo>
                  <a:lnTo>
                    <a:pt x="2263" y="3515"/>
                  </a:lnTo>
                  <a:lnTo>
                    <a:pt x="2279" y="3510"/>
                  </a:lnTo>
                  <a:lnTo>
                    <a:pt x="2380" y="3486"/>
                  </a:lnTo>
                  <a:lnTo>
                    <a:pt x="2479" y="3457"/>
                  </a:lnTo>
                  <a:lnTo>
                    <a:pt x="2574" y="3421"/>
                  </a:lnTo>
                  <a:lnTo>
                    <a:pt x="2667" y="3377"/>
                  </a:lnTo>
                  <a:lnTo>
                    <a:pt x="2759" y="3329"/>
                  </a:lnTo>
                  <a:lnTo>
                    <a:pt x="2847" y="3274"/>
                  </a:lnTo>
                  <a:lnTo>
                    <a:pt x="2861" y="3267"/>
                  </a:lnTo>
                  <a:lnTo>
                    <a:pt x="2877" y="3264"/>
                  </a:lnTo>
                  <a:lnTo>
                    <a:pt x="2892" y="3265"/>
                  </a:lnTo>
                  <a:lnTo>
                    <a:pt x="2907" y="3271"/>
                  </a:lnTo>
                  <a:lnTo>
                    <a:pt x="2920" y="3281"/>
                  </a:lnTo>
                  <a:lnTo>
                    <a:pt x="3073" y="3434"/>
                  </a:lnTo>
                  <a:lnTo>
                    <a:pt x="3086" y="3445"/>
                  </a:lnTo>
                  <a:lnTo>
                    <a:pt x="3102" y="3451"/>
                  </a:lnTo>
                  <a:lnTo>
                    <a:pt x="3119" y="3453"/>
                  </a:lnTo>
                  <a:lnTo>
                    <a:pt x="3136" y="3451"/>
                  </a:lnTo>
                  <a:lnTo>
                    <a:pt x="3152" y="3445"/>
                  </a:lnTo>
                  <a:lnTo>
                    <a:pt x="3166" y="3434"/>
                  </a:lnTo>
                  <a:lnTo>
                    <a:pt x="3428" y="3171"/>
                  </a:lnTo>
                  <a:lnTo>
                    <a:pt x="3439" y="3157"/>
                  </a:lnTo>
                  <a:lnTo>
                    <a:pt x="3446" y="3141"/>
                  </a:lnTo>
                  <a:lnTo>
                    <a:pt x="3448" y="3124"/>
                  </a:lnTo>
                  <a:lnTo>
                    <a:pt x="3446" y="3107"/>
                  </a:lnTo>
                  <a:lnTo>
                    <a:pt x="3439" y="3091"/>
                  </a:lnTo>
                  <a:lnTo>
                    <a:pt x="3428" y="3077"/>
                  </a:lnTo>
                  <a:lnTo>
                    <a:pt x="3276" y="2924"/>
                  </a:lnTo>
                  <a:lnTo>
                    <a:pt x="3266" y="2911"/>
                  </a:lnTo>
                  <a:lnTo>
                    <a:pt x="3261" y="2897"/>
                  </a:lnTo>
                  <a:lnTo>
                    <a:pt x="3258" y="2881"/>
                  </a:lnTo>
                  <a:lnTo>
                    <a:pt x="3262" y="2865"/>
                  </a:lnTo>
                  <a:lnTo>
                    <a:pt x="3269" y="2851"/>
                  </a:lnTo>
                  <a:lnTo>
                    <a:pt x="3323" y="2763"/>
                  </a:lnTo>
                  <a:lnTo>
                    <a:pt x="3373" y="2672"/>
                  </a:lnTo>
                  <a:lnTo>
                    <a:pt x="3415" y="2578"/>
                  </a:lnTo>
                  <a:lnTo>
                    <a:pt x="3451" y="2482"/>
                  </a:lnTo>
                  <a:lnTo>
                    <a:pt x="3481" y="2383"/>
                  </a:lnTo>
                  <a:lnTo>
                    <a:pt x="3504" y="2282"/>
                  </a:lnTo>
                  <a:lnTo>
                    <a:pt x="3510" y="2266"/>
                  </a:lnTo>
                  <a:lnTo>
                    <a:pt x="3518" y="2254"/>
                  </a:lnTo>
                  <a:lnTo>
                    <a:pt x="3530" y="2243"/>
                  </a:lnTo>
                  <a:lnTo>
                    <a:pt x="3545" y="2237"/>
                  </a:lnTo>
                  <a:lnTo>
                    <a:pt x="3562" y="2235"/>
                  </a:lnTo>
                  <a:lnTo>
                    <a:pt x="3777" y="2235"/>
                  </a:lnTo>
                  <a:lnTo>
                    <a:pt x="3797" y="2231"/>
                  </a:lnTo>
                  <a:lnTo>
                    <a:pt x="3815" y="2222"/>
                  </a:lnTo>
                  <a:lnTo>
                    <a:pt x="3830" y="2208"/>
                  </a:lnTo>
                  <a:lnTo>
                    <a:pt x="3839" y="2190"/>
                  </a:lnTo>
                  <a:lnTo>
                    <a:pt x="3843" y="2169"/>
                  </a:lnTo>
                  <a:lnTo>
                    <a:pt x="3843" y="1796"/>
                  </a:lnTo>
                  <a:lnTo>
                    <a:pt x="3839" y="1776"/>
                  </a:lnTo>
                  <a:lnTo>
                    <a:pt x="3830" y="1758"/>
                  </a:lnTo>
                  <a:lnTo>
                    <a:pt x="3815" y="1743"/>
                  </a:lnTo>
                  <a:lnTo>
                    <a:pt x="3797" y="1734"/>
                  </a:lnTo>
                  <a:lnTo>
                    <a:pt x="3777" y="1730"/>
                  </a:lnTo>
                  <a:lnTo>
                    <a:pt x="3562" y="1730"/>
                  </a:lnTo>
                  <a:lnTo>
                    <a:pt x="3545" y="1729"/>
                  </a:lnTo>
                  <a:lnTo>
                    <a:pt x="3530" y="1721"/>
                  </a:lnTo>
                  <a:lnTo>
                    <a:pt x="3518" y="1712"/>
                  </a:lnTo>
                  <a:lnTo>
                    <a:pt x="3510" y="1699"/>
                  </a:lnTo>
                  <a:lnTo>
                    <a:pt x="3504" y="1683"/>
                  </a:lnTo>
                  <a:lnTo>
                    <a:pt x="3481" y="1582"/>
                  </a:lnTo>
                  <a:lnTo>
                    <a:pt x="3451" y="1483"/>
                  </a:lnTo>
                  <a:lnTo>
                    <a:pt x="3415" y="1388"/>
                  </a:lnTo>
                  <a:lnTo>
                    <a:pt x="3373" y="1294"/>
                  </a:lnTo>
                  <a:lnTo>
                    <a:pt x="3323" y="1202"/>
                  </a:lnTo>
                  <a:lnTo>
                    <a:pt x="3269" y="1114"/>
                  </a:lnTo>
                  <a:lnTo>
                    <a:pt x="3262" y="1100"/>
                  </a:lnTo>
                  <a:lnTo>
                    <a:pt x="3258" y="1084"/>
                  </a:lnTo>
                  <a:lnTo>
                    <a:pt x="3261" y="1068"/>
                  </a:lnTo>
                  <a:lnTo>
                    <a:pt x="3266" y="1054"/>
                  </a:lnTo>
                  <a:lnTo>
                    <a:pt x="3276" y="1041"/>
                  </a:lnTo>
                  <a:lnTo>
                    <a:pt x="3428" y="887"/>
                  </a:lnTo>
                  <a:lnTo>
                    <a:pt x="3439" y="874"/>
                  </a:lnTo>
                  <a:lnTo>
                    <a:pt x="3446" y="859"/>
                  </a:lnTo>
                  <a:lnTo>
                    <a:pt x="3447" y="842"/>
                  </a:lnTo>
                  <a:lnTo>
                    <a:pt x="3446" y="825"/>
                  </a:lnTo>
                  <a:lnTo>
                    <a:pt x="3439" y="809"/>
                  </a:lnTo>
                  <a:lnTo>
                    <a:pt x="3428" y="795"/>
                  </a:lnTo>
                  <a:lnTo>
                    <a:pt x="3166" y="531"/>
                  </a:lnTo>
                  <a:lnTo>
                    <a:pt x="3152" y="521"/>
                  </a:lnTo>
                  <a:lnTo>
                    <a:pt x="3136" y="514"/>
                  </a:lnTo>
                  <a:lnTo>
                    <a:pt x="3119" y="511"/>
                  </a:lnTo>
                  <a:lnTo>
                    <a:pt x="3102" y="514"/>
                  </a:lnTo>
                  <a:lnTo>
                    <a:pt x="3086" y="521"/>
                  </a:lnTo>
                  <a:lnTo>
                    <a:pt x="3073" y="531"/>
                  </a:lnTo>
                  <a:lnTo>
                    <a:pt x="2920" y="684"/>
                  </a:lnTo>
                  <a:lnTo>
                    <a:pt x="2907" y="693"/>
                  </a:lnTo>
                  <a:lnTo>
                    <a:pt x="2892" y="699"/>
                  </a:lnTo>
                  <a:lnTo>
                    <a:pt x="2877" y="701"/>
                  </a:lnTo>
                  <a:lnTo>
                    <a:pt x="2861" y="698"/>
                  </a:lnTo>
                  <a:lnTo>
                    <a:pt x="2847" y="691"/>
                  </a:lnTo>
                  <a:lnTo>
                    <a:pt x="2759" y="637"/>
                  </a:lnTo>
                  <a:lnTo>
                    <a:pt x="2667" y="587"/>
                  </a:lnTo>
                  <a:lnTo>
                    <a:pt x="2574" y="545"/>
                  </a:lnTo>
                  <a:lnTo>
                    <a:pt x="2479" y="509"/>
                  </a:lnTo>
                  <a:lnTo>
                    <a:pt x="2380" y="479"/>
                  </a:lnTo>
                  <a:lnTo>
                    <a:pt x="2279" y="456"/>
                  </a:lnTo>
                  <a:lnTo>
                    <a:pt x="2263" y="450"/>
                  </a:lnTo>
                  <a:lnTo>
                    <a:pt x="2250" y="442"/>
                  </a:lnTo>
                  <a:lnTo>
                    <a:pt x="2240" y="429"/>
                  </a:lnTo>
                  <a:lnTo>
                    <a:pt x="2233" y="415"/>
                  </a:lnTo>
                  <a:lnTo>
                    <a:pt x="2231" y="398"/>
                  </a:lnTo>
                  <a:lnTo>
                    <a:pt x="2231" y="182"/>
                  </a:lnTo>
                  <a:lnTo>
                    <a:pt x="2228" y="162"/>
                  </a:lnTo>
                  <a:lnTo>
                    <a:pt x="2219" y="144"/>
                  </a:lnTo>
                  <a:lnTo>
                    <a:pt x="2204" y="129"/>
                  </a:lnTo>
                  <a:lnTo>
                    <a:pt x="2186" y="120"/>
                  </a:lnTo>
                  <a:lnTo>
                    <a:pt x="2166" y="116"/>
                  </a:lnTo>
                  <a:lnTo>
                    <a:pt x="1794" y="116"/>
                  </a:lnTo>
                  <a:close/>
                  <a:moveTo>
                    <a:pt x="1794" y="0"/>
                  </a:moveTo>
                  <a:lnTo>
                    <a:pt x="2166" y="0"/>
                  </a:lnTo>
                  <a:lnTo>
                    <a:pt x="2202" y="4"/>
                  </a:lnTo>
                  <a:lnTo>
                    <a:pt x="2237" y="15"/>
                  </a:lnTo>
                  <a:lnTo>
                    <a:pt x="2267" y="31"/>
                  </a:lnTo>
                  <a:lnTo>
                    <a:pt x="2294" y="53"/>
                  </a:lnTo>
                  <a:lnTo>
                    <a:pt x="2316" y="80"/>
                  </a:lnTo>
                  <a:lnTo>
                    <a:pt x="2333" y="111"/>
                  </a:lnTo>
                  <a:lnTo>
                    <a:pt x="2344" y="145"/>
                  </a:lnTo>
                  <a:lnTo>
                    <a:pt x="2347" y="182"/>
                  </a:lnTo>
                  <a:lnTo>
                    <a:pt x="2347" y="351"/>
                  </a:lnTo>
                  <a:lnTo>
                    <a:pt x="2440" y="375"/>
                  </a:lnTo>
                  <a:lnTo>
                    <a:pt x="2530" y="404"/>
                  </a:lnTo>
                  <a:lnTo>
                    <a:pt x="2618" y="438"/>
                  </a:lnTo>
                  <a:lnTo>
                    <a:pt x="2705" y="476"/>
                  </a:lnTo>
                  <a:lnTo>
                    <a:pt x="2789" y="520"/>
                  </a:lnTo>
                  <a:lnTo>
                    <a:pt x="2871" y="568"/>
                  </a:lnTo>
                  <a:lnTo>
                    <a:pt x="2990" y="449"/>
                  </a:lnTo>
                  <a:lnTo>
                    <a:pt x="3012" y="431"/>
                  </a:lnTo>
                  <a:lnTo>
                    <a:pt x="3037" y="415"/>
                  </a:lnTo>
                  <a:lnTo>
                    <a:pt x="3062" y="404"/>
                  </a:lnTo>
                  <a:lnTo>
                    <a:pt x="3090" y="398"/>
                  </a:lnTo>
                  <a:lnTo>
                    <a:pt x="3119" y="396"/>
                  </a:lnTo>
                  <a:lnTo>
                    <a:pt x="3148" y="398"/>
                  </a:lnTo>
                  <a:lnTo>
                    <a:pt x="3175" y="404"/>
                  </a:lnTo>
                  <a:lnTo>
                    <a:pt x="3202" y="415"/>
                  </a:lnTo>
                  <a:lnTo>
                    <a:pt x="3226" y="431"/>
                  </a:lnTo>
                  <a:lnTo>
                    <a:pt x="3247" y="449"/>
                  </a:lnTo>
                  <a:lnTo>
                    <a:pt x="3511" y="713"/>
                  </a:lnTo>
                  <a:lnTo>
                    <a:pt x="3531" y="738"/>
                  </a:lnTo>
                  <a:lnTo>
                    <a:pt x="3547" y="766"/>
                  </a:lnTo>
                  <a:lnTo>
                    <a:pt x="3558" y="795"/>
                  </a:lnTo>
                  <a:lnTo>
                    <a:pt x="3563" y="826"/>
                  </a:lnTo>
                  <a:lnTo>
                    <a:pt x="3563" y="857"/>
                  </a:lnTo>
                  <a:lnTo>
                    <a:pt x="3558" y="887"/>
                  </a:lnTo>
                  <a:lnTo>
                    <a:pt x="3547" y="918"/>
                  </a:lnTo>
                  <a:lnTo>
                    <a:pt x="3531" y="945"/>
                  </a:lnTo>
                  <a:lnTo>
                    <a:pt x="3511" y="971"/>
                  </a:lnTo>
                  <a:lnTo>
                    <a:pt x="3392" y="1090"/>
                  </a:lnTo>
                  <a:lnTo>
                    <a:pt x="3440" y="1172"/>
                  </a:lnTo>
                  <a:lnTo>
                    <a:pt x="3483" y="1256"/>
                  </a:lnTo>
                  <a:lnTo>
                    <a:pt x="3522" y="1343"/>
                  </a:lnTo>
                  <a:lnTo>
                    <a:pt x="3555" y="1431"/>
                  </a:lnTo>
                  <a:lnTo>
                    <a:pt x="3584" y="1521"/>
                  </a:lnTo>
                  <a:lnTo>
                    <a:pt x="3608" y="1614"/>
                  </a:lnTo>
                  <a:lnTo>
                    <a:pt x="3777" y="1614"/>
                  </a:lnTo>
                  <a:lnTo>
                    <a:pt x="3814" y="1618"/>
                  </a:lnTo>
                  <a:lnTo>
                    <a:pt x="3848" y="1629"/>
                  </a:lnTo>
                  <a:lnTo>
                    <a:pt x="3879" y="1646"/>
                  </a:lnTo>
                  <a:lnTo>
                    <a:pt x="3906" y="1667"/>
                  </a:lnTo>
                  <a:lnTo>
                    <a:pt x="3927" y="1695"/>
                  </a:lnTo>
                  <a:lnTo>
                    <a:pt x="3944" y="1725"/>
                  </a:lnTo>
                  <a:lnTo>
                    <a:pt x="3955" y="1760"/>
                  </a:lnTo>
                  <a:lnTo>
                    <a:pt x="3959" y="1796"/>
                  </a:lnTo>
                  <a:lnTo>
                    <a:pt x="3959" y="2169"/>
                  </a:lnTo>
                  <a:lnTo>
                    <a:pt x="3955" y="2206"/>
                  </a:lnTo>
                  <a:lnTo>
                    <a:pt x="3944" y="2240"/>
                  </a:lnTo>
                  <a:lnTo>
                    <a:pt x="3927" y="2271"/>
                  </a:lnTo>
                  <a:lnTo>
                    <a:pt x="3906" y="2298"/>
                  </a:lnTo>
                  <a:lnTo>
                    <a:pt x="3879" y="2320"/>
                  </a:lnTo>
                  <a:lnTo>
                    <a:pt x="3848" y="2337"/>
                  </a:lnTo>
                  <a:lnTo>
                    <a:pt x="3814" y="2348"/>
                  </a:lnTo>
                  <a:lnTo>
                    <a:pt x="3777" y="2352"/>
                  </a:lnTo>
                  <a:lnTo>
                    <a:pt x="3608" y="2352"/>
                  </a:lnTo>
                  <a:lnTo>
                    <a:pt x="3584" y="2443"/>
                  </a:lnTo>
                  <a:lnTo>
                    <a:pt x="3555" y="2535"/>
                  </a:lnTo>
                  <a:lnTo>
                    <a:pt x="3522" y="2623"/>
                  </a:lnTo>
                  <a:lnTo>
                    <a:pt x="3483" y="2710"/>
                  </a:lnTo>
                  <a:lnTo>
                    <a:pt x="3440" y="2794"/>
                  </a:lnTo>
                  <a:lnTo>
                    <a:pt x="3392" y="2876"/>
                  </a:lnTo>
                  <a:lnTo>
                    <a:pt x="3511" y="2995"/>
                  </a:lnTo>
                  <a:lnTo>
                    <a:pt x="3529" y="3017"/>
                  </a:lnTo>
                  <a:lnTo>
                    <a:pt x="3545" y="3041"/>
                  </a:lnTo>
                  <a:lnTo>
                    <a:pt x="3555" y="3068"/>
                  </a:lnTo>
                  <a:lnTo>
                    <a:pt x="3562" y="3095"/>
                  </a:lnTo>
                  <a:lnTo>
                    <a:pt x="3564" y="3124"/>
                  </a:lnTo>
                  <a:lnTo>
                    <a:pt x="3562" y="3153"/>
                  </a:lnTo>
                  <a:lnTo>
                    <a:pt x="3555" y="3181"/>
                  </a:lnTo>
                  <a:lnTo>
                    <a:pt x="3545" y="3206"/>
                  </a:lnTo>
                  <a:lnTo>
                    <a:pt x="3529" y="3232"/>
                  </a:lnTo>
                  <a:lnTo>
                    <a:pt x="3511" y="3253"/>
                  </a:lnTo>
                  <a:lnTo>
                    <a:pt x="3247" y="3516"/>
                  </a:lnTo>
                  <a:lnTo>
                    <a:pt x="3226" y="3535"/>
                  </a:lnTo>
                  <a:lnTo>
                    <a:pt x="3202" y="3550"/>
                  </a:lnTo>
                  <a:lnTo>
                    <a:pt x="3175" y="3561"/>
                  </a:lnTo>
                  <a:lnTo>
                    <a:pt x="3148" y="3568"/>
                  </a:lnTo>
                  <a:lnTo>
                    <a:pt x="3119" y="3570"/>
                  </a:lnTo>
                  <a:lnTo>
                    <a:pt x="3090" y="3568"/>
                  </a:lnTo>
                  <a:lnTo>
                    <a:pt x="3062" y="3561"/>
                  </a:lnTo>
                  <a:lnTo>
                    <a:pt x="3037" y="3550"/>
                  </a:lnTo>
                  <a:lnTo>
                    <a:pt x="3012" y="3535"/>
                  </a:lnTo>
                  <a:lnTo>
                    <a:pt x="2990" y="3516"/>
                  </a:lnTo>
                  <a:lnTo>
                    <a:pt x="2871" y="3397"/>
                  </a:lnTo>
                  <a:lnTo>
                    <a:pt x="2789" y="3446"/>
                  </a:lnTo>
                  <a:lnTo>
                    <a:pt x="2705" y="3490"/>
                  </a:lnTo>
                  <a:lnTo>
                    <a:pt x="2618" y="3528"/>
                  </a:lnTo>
                  <a:lnTo>
                    <a:pt x="2530" y="3562"/>
                  </a:lnTo>
                  <a:lnTo>
                    <a:pt x="2440" y="3591"/>
                  </a:lnTo>
                  <a:lnTo>
                    <a:pt x="2347" y="3614"/>
                  </a:lnTo>
                  <a:lnTo>
                    <a:pt x="2347" y="3784"/>
                  </a:lnTo>
                  <a:lnTo>
                    <a:pt x="2344" y="3820"/>
                  </a:lnTo>
                  <a:lnTo>
                    <a:pt x="2333" y="3853"/>
                  </a:lnTo>
                  <a:lnTo>
                    <a:pt x="2316" y="3885"/>
                  </a:lnTo>
                  <a:lnTo>
                    <a:pt x="2294" y="3913"/>
                  </a:lnTo>
                  <a:lnTo>
                    <a:pt x="2267" y="3934"/>
                  </a:lnTo>
                  <a:lnTo>
                    <a:pt x="2237" y="3951"/>
                  </a:lnTo>
                  <a:lnTo>
                    <a:pt x="2202" y="3962"/>
                  </a:lnTo>
                  <a:lnTo>
                    <a:pt x="2166" y="3966"/>
                  </a:lnTo>
                  <a:lnTo>
                    <a:pt x="1794" y="3966"/>
                  </a:lnTo>
                  <a:lnTo>
                    <a:pt x="1757" y="3962"/>
                  </a:lnTo>
                  <a:lnTo>
                    <a:pt x="1723" y="3951"/>
                  </a:lnTo>
                  <a:lnTo>
                    <a:pt x="1692" y="3934"/>
                  </a:lnTo>
                  <a:lnTo>
                    <a:pt x="1665" y="3913"/>
                  </a:lnTo>
                  <a:lnTo>
                    <a:pt x="1642" y="3885"/>
                  </a:lnTo>
                  <a:lnTo>
                    <a:pt x="1625" y="3853"/>
                  </a:lnTo>
                  <a:lnTo>
                    <a:pt x="1615" y="3820"/>
                  </a:lnTo>
                  <a:lnTo>
                    <a:pt x="1611" y="3784"/>
                  </a:lnTo>
                  <a:lnTo>
                    <a:pt x="1611" y="3614"/>
                  </a:lnTo>
                  <a:lnTo>
                    <a:pt x="1520" y="3591"/>
                  </a:lnTo>
                  <a:lnTo>
                    <a:pt x="1428" y="3562"/>
                  </a:lnTo>
                  <a:lnTo>
                    <a:pt x="1340" y="3528"/>
                  </a:lnTo>
                  <a:lnTo>
                    <a:pt x="1254" y="3490"/>
                  </a:lnTo>
                  <a:lnTo>
                    <a:pt x="1169" y="3446"/>
                  </a:lnTo>
                  <a:lnTo>
                    <a:pt x="1088" y="3397"/>
                  </a:lnTo>
                  <a:lnTo>
                    <a:pt x="968" y="3516"/>
                  </a:lnTo>
                  <a:lnTo>
                    <a:pt x="947" y="3535"/>
                  </a:lnTo>
                  <a:lnTo>
                    <a:pt x="923" y="3550"/>
                  </a:lnTo>
                  <a:lnTo>
                    <a:pt x="896" y="3561"/>
                  </a:lnTo>
                  <a:lnTo>
                    <a:pt x="869" y="3568"/>
                  </a:lnTo>
                  <a:lnTo>
                    <a:pt x="840" y="3570"/>
                  </a:lnTo>
                  <a:lnTo>
                    <a:pt x="811" y="3568"/>
                  </a:lnTo>
                  <a:lnTo>
                    <a:pt x="783" y="3561"/>
                  </a:lnTo>
                  <a:lnTo>
                    <a:pt x="758" y="3550"/>
                  </a:lnTo>
                  <a:lnTo>
                    <a:pt x="733" y="3535"/>
                  </a:lnTo>
                  <a:lnTo>
                    <a:pt x="711" y="3516"/>
                  </a:lnTo>
                  <a:lnTo>
                    <a:pt x="449" y="3253"/>
                  </a:lnTo>
                  <a:lnTo>
                    <a:pt x="429" y="3232"/>
                  </a:lnTo>
                  <a:lnTo>
                    <a:pt x="415" y="3206"/>
                  </a:lnTo>
                  <a:lnTo>
                    <a:pt x="404" y="3181"/>
                  </a:lnTo>
                  <a:lnTo>
                    <a:pt x="397" y="3153"/>
                  </a:lnTo>
                  <a:lnTo>
                    <a:pt x="394" y="3124"/>
                  </a:lnTo>
                  <a:lnTo>
                    <a:pt x="397" y="3095"/>
                  </a:lnTo>
                  <a:lnTo>
                    <a:pt x="404" y="3068"/>
                  </a:lnTo>
                  <a:lnTo>
                    <a:pt x="415" y="3041"/>
                  </a:lnTo>
                  <a:lnTo>
                    <a:pt x="429" y="3017"/>
                  </a:lnTo>
                  <a:lnTo>
                    <a:pt x="449" y="2995"/>
                  </a:lnTo>
                  <a:lnTo>
                    <a:pt x="568" y="2876"/>
                  </a:lnTo>
                  <a:lnTo>
                    <a:pt x="518" y="2794"/>
                  </a:lnTo>
                  <a:lnTo>
                    <a:pt x="475" y="2710"/>
                  </a:lnTo>
                  <a:lnTo>
                    <a:pt x="437" y="2623"/>
                  </a:lnTo>
                  <a:lnTo>
                    <a:pt x="403" y="2534"/>
                  </a:lnTo>
                  <a:lnTo>
                    <a:pt x="374" y="2443"/>
                  </a:lnTo>
                  <a:lnTo>
                    <a:pt x="351" y="2352"/>
                  </a:lnTo>
                  <a:lnTo>
                    <a:pt x="181" y="2352"/>
                  </a:lnTo>
                  <a:lnTo>
                    <a:pt x="145" y="2348"/>
                  </a:lnTo>
                  <a:lnTo>
                    <a:pt x="112" y="2337"/>
                  </a:lnTo>
                  <a:lnTo>
                    <a:pt x="80" y="2320"/>
                  </a:lnTo>
                  <a:lnTo>
                    <a:pt x="53" y="2298"/>
                  </a:lnTo>
                  <a:lnTo>
                    <a:pt x="31" y="2271"/>
                  </a:lnTo>
                  <a:lnTo>
                    <a:pt x="14" y="2240"/>
                  </a:lnTo>
                  <a:lnTo>
                    <a:pt x="3" y="2206"/>
                  </a:lnTo>
                  <a:lnTo>
                    <a:pt x="0" y="2169"/>
                  </a:lnTo>
                  <a:lnTo>
                    <a:pt x="0" y="1796"/>
                  </a:lnTo>
                  <a:lnTo>
                    <a:pt x="3" y="1760"/>
                  </a:lnTo>
                  <a:lnTo>
                    <a:pt x="14" y="1725"/>
                  </a:lnTo>
                  <a:lnTo>
                    <a:pt x="31" y="1695"/>
                  </a:lnTo>
                  <a:lnTo>
                    <a:pt x="53" y="1667"/>
                  </a:lnTo>
                  <a:lnTo>
                    <a:pt x="80" y="1646"/>
                  </a:lnTo>
                  <a:lnTo>
                    <a:pt x="112" y="1629"/>
                  </a:lnTo>
                  <a:lnTo>
                    <a:pt x="145" y="1618"/>
                  </a:lnTo>
                  <a:lnTo>
                    <a:pt x="181" y="1614"/>
                  </a:lnTo>
                  <a:lnTo>
                    <a:pt x="351" y="1614"/>
                  </a:lnTo>
                  <a:lnTo>
                    <a:pt x="374" y="1521"/>
                  </a:lnTo>
                  <a:lnTo>
                    <a:pt x="403" y="1431"/>
                  </a:lnTo>
                  <a:lnTo>
                    <a:pt x="437" y="1343"/>
                  </a:lnTo>
                  <a:lnTo>
                    <a:pt x="475" y="1256"/>
                  </a:lnTo>
                  <a:lnTo>
                    <a:pt x="518" y="1172"/>
                  </a:lnTo>
                  <a:lnTo>
                    <a:pt x="568" y="1090"/>
                  </a:lnTo>
                  <a:lnTo>
                    <a:pt x="449" y="971"/>
                  </a:lnTo>
                  <a:lnTo>
                    <a:pt x="427" y="945"/>
                  </a:lnTo>
                  <a:lnTo>
                    <a:pt x="411" y="918"/>
                  </a:lnTo>
                  <a:lnTo>
                    <a:pt x="400" y="887"/>
                  </a:lnTo>
                  <a:lnTo>
                    <a:pt x="396" y="857"/>
                  </a:lnTo>
                  <a:lnTo>
                    <a:pt x="396" y="826"/>
                  </a:lnTo>
                  <a:lnTo>
                    <a:pt x="400" y="795"/>
                  </a:lnTo>
                  <a:lnTo>
                    <a:pt x="411" y="766"/>
                  </a:lnTo>
                  <a:lnTo>
                    <a:pt x="427" y="738"/>
                  </a:lnTo>
                  <a:lnTo>
                    <a:pt x="449" y="713"/>
                  </a:lnTo>
                  <a:lnTo>
                    <a:pt x="711" y="449"/>
                  </a:lnTo>
                  <a:lnTo>
                    <a:pt x="733" y="431"/>
                  </a:lnTo>
                  <a:lnTo>
                    <a:pt x="758" y="415"/>
                  </a:lnTo>
                  <a:lnTo>
                    <a:pt x="783" y="404"/>
                  </a:lnTo>
                  <a:lnTo>
                    <a:pt x="811" y="398"/>
                  </a:lnTo>
                  <a:lnTo>
                    <a:pt x="840" y="396"/>
                  </a:lnTo>
                  <a:lnTo>
                    <a:pt x="869" y="398"/>
                  </a:lnTo>
                  <a:lnTo>
                    <a:pt x="896" y="404"/>
                  </a:lnTo>
                  <a:lnTo>
                    <a:pt x="923" y="415"/>
                  </a:lnTo>
                  <a:lnTo>
                    <a:pt x="947" y="431"/>
                  </a:lnTo>
                  <a:lnTo>
                    <a:pt x="968" y="449"/>
                  </a:lnTo>
                  <a:lnTo>
                    <a:pt x="1088" y="568"/>
                  </a:lnTo>
                  <a:lnTo>
                    <a:pt x="1169" y="520"/>
                  </a:lnTo>
                  <a:lnTo>
                    <a:pt x="1254" y="476"/>
                  </a:lnTo>
                  <a:lnTo>
                    <a:pt x="1340" y="438"/>
                  </a:lnTo>
                  <a:lnTo>
                    <a:pt x="1428" y="404"/>
                  </a:lnTo>
                  <a:lnTo>
                    <a:pt x="1520" y="375"/>
                  </a:lnTo>
                  <a:lnTo>
                    <a:pt x="1611" y="351"/>
                  </a:lnTo>
                  <a:lnTo>
                    <a:pt x="1611" y="182"/>
                  </a:lnTo>
                  <a:lnTo>
                    <a:pt x="1615" y="145"/>
                  </a:lnTo>
                  <a:lnTo>
                    <a:pt x="1625" y="111"/>
                  </a:lnTo>
                  <a:lnTo>
                    <a:pt x="1642" y="80"/>
                  </a:lnTo>
                  <a:lnTo>
                    <a:pt x="1665" y="53"/>
                  </a:lnTo>
                  <a:lnTo>
                    <a:pt x="1692" y="31"/>
                  </a:lnTo>
                  <a:lnTo>
                    <a:pt x="1723" y="15"/>
                  </a:lnTo>
                  <a:lnTo>
                    <a:pt x="1757" y="4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65AD8CB-DCE3-4FD5-9FC2-5D2416C220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526" y="1866900"/>
              <a:ext cx="735013" cy="736600"/>
            </a:xfrm>
            <a:custGeom>
              <a:avLst/>
              <a:gdLst>
                <a:gd name="T0" fmla="*/ 771 w 1852"/>
                <a:gd name="T1" fmla="*/ 131 h 1855"/>
                <a:gd name="T2" fmla="*/ 561 w 1852"/>
                <a:gd name="T3" fmla="*/ 204 h 1855"/>
                <a:gd name="T4" fmla="*/ 380 w 1852"/>
                <a:gd name="T5" fmla="*/ 329 h 1855"/>
                <a:gd name="T6" fmla="*/ 239 w 1852"/>
                <a:gd name="T7" fmla="*/ 498 h 1855"/>
                <a:gd name="T8" fmla="*/ 148 w 1852"/>
                <a:gd name="T9" fmla="*/ 700 h 1855"/>
                <a:gd name="T10" fmla="*/ 115 w 1852"/>
                <a:gd name="T11" fmla="*/ 928 h 1855"/>
                <a:gd name="T12" fmla="*/ 148 w 1852"/>
                <a:gd name="T13" fmla="*/ 1155 h 1855"/>
                <a:gd name="T14" fmla="*/ 239 w 1852"/>
                <a:gd name="T15" fmla="*/ 1358 h 1855"/>
                <a:gd name="T16" fmla="*/ 380 w 1852"/>
                <a:gd name="T17" fmla="*/ 1526 h 1855"/>
                <a:gd name="T18" fmla="*/ 561 w 1852"/>
                <a:gd name="T19" fmla="*/ 1651 h 1855"/>
                <a:gd name="T20" fmla="*/ 771 w 1852"/>
                <a:gd name="T21" fmla="*/ 1725 h 1855"/>
                <a:gd name="T22" fmla="*/ 1003 w 1852"/>
                <a:gd name="T23" fmla="*/ 1735 h 1855"/>
                <a:gd name="T24" fmla="*/ 1224 w 1852"/>
                <a:gd name="T25" fmla="*/ 1682 h 1855"/>
                <a:gd name="T26" fmla="*/ 1415 w 1852"/>
                <a:gd name="T27" fmla="*/ 1573 h 1855"/>
                <a:gd name="T28" fmla="*/ 1570 w 1852"/>
                <a:gd name="T29" fmla="*/ 1419 h 1855"/>
                <a:gd name="T30" fmla="*/ 1678 w 1852"/>
                <a:gd name="T31" fmla="*/ 1226 h 1855"/>
                <a:gd name="T32" fmla="*/ 1731 w 1852"/>
                <a:gd name="T33" fmla="*/ 1005 h 1855"/>
                <a:gd name="T34" fmla="*/ 1721 w 1852"/>
                <a:gd name="T35" fmla="*/ 774 h 1855"/>
                <a:gd name="T36" fmla="*/ 1648 w 1852"/>
                <a:gd name="T37" fmla="*/ 562 h 1855"/>
                <a:gd name="T38" fmla="*/ 1523 w 1852"/>
                <a:gd name="T39" fmla="*/ 381 h 1855"/>
                <a:gd name="T40" fmla="*/ 1355 w 1852"/>
                <a:gd name="T41" fmla="*/ 240 h 1855"/>
                <a:gd name="T42" fmla="*/ 1153 w 1852"/>
                <a:gd name="T43" fmla="*/ 149 h 1855"/>
                <a:gd name="T44" fmla="*/ 925 w 1852"/>
                <a:gd name="T45" fmla="*/ 117 h 1855"/>
                <a:gd name="T46" fmla="*/ 1091 w 1852"/>
                <a:gd name="T47" fmla="*/ 16 h 1855"/>
                <a:gd name="T48" fmla="*/ 1322 w 1852"/>
                <a:gd name="T49" fmla="*/ 90 h 1855"/>
                <a:gd name="T50" fmla="*/ 1522 w 1852"/>
                <a:gd name="T51" fmla="*/ 219 h 1855"/>
                <a:gd name="T52" fmla="*/ 1682 w 1852"/>
                <a:gd name="T53" fmla="*/ 393 h 1855"/>
                <a:gd name="T54" fmla="*/ 1793 w 1852"/>
                <a:gd name="T55" fmla="*/ 605 h 1855"/>
                <a:gd name="T56" fmla="*/ 1848 w 1852"/>
                <a:gd name="T57" fmla="*/ 844 h 1855"/>
                <a:gd name="T58" fmla="*/ 1836 w 1852"/>
                <a:gd name="T59" fmla="*/ 1094 h 1855"/>
                <a:gd name="T60" fmla="*/ 1761 w 1852"/>
                <a:gd name="T61" fmla="*/ 1325 h 1855"/>
                <a:gd name="T62" fmla="*/ 1633 w 1852"/>
                <a:gd name="T63" fmla="*/ 1525 h 1855"/>
                <a:gd name="T64" fmla="*/ 1459 w 1852"/>
                <a:gd name="T65" fmla="*/ 1685 h 1855"/>
                <a:gd name="T66" fmla="*/ 1248 w 1852"/>
                <a:gd name="T67" fmla="*/ 1797 h 1855"/>
                <a:gd name="T68" fmla="*/ 1009 w 1852"/>
                <a:gd name="T69" fmla="*/ 1851 h 1855"/>
                <a:gd name="T70" fmla="*/ 759 w 1852"/>
                <a:gd name="T71" fmla="*/ 1840 h 1855"/>
                <a:gd name="T72" fmla="*/ 529 w 1852"/>
                <a:gd name="T73" fmla="*/ 1766 h 1855"/>
                <a:gd name="T74" fmla="*/ 330 w 1852"/>
                <a:gd name="T75" fmla="*/ 1637 h 1855"/>
                <a:gd name="T76" fmla="*/ 170 w 1852"/>
                <a:gd name="T77" fmla="*/ 1462 h 1855"/>
                <a:gd name="T78" fmla="*/ 58 w 1852"/>
                <a:gd name="T79" fmla="*/ 1251 h 1855"/>
                <a:gd name="T80" fmla="*/ 3 w 1852"/>
                <a:gd name="T81" fmla="*/ 1012 h 1855"/>
                <a:gd name="T82" fmla="*/ 14 w 1852"/>
                <a:gd name="T83" fmla="*/ 762 h 1855"/>
                <a:gd name="T84" fmla="*/ 89 w 1852"/>
                <a:gd name="T85" fmla="*/ 530 h 1855"/>
                <a:gd name="T86" fmla="*/ 218 w 1852"/>
                <a:gd name="T87" fmla="*/ 330 h 1855"/>
                <a:gd name="T88" fmla="*/ 392 w 1852"/>
                <a:gd name="T89" fmla="*/ 170 h 1855"/>
                <a:gd name="T90" fmla="*/ 603 w 1852"/>
                <a:gd name="T91" fmla="*/ 59 h 1855"/>
                <a:gd name="T92" fmla="*/ 841 w 1852"/>
                <a:gd name="T93" fmla="*/ 4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2" h="1855">
                  <a:moveTo>
                    <a:pt x="925" y="117"/>
                  </a:moveTo>
                  <a:lnTo>
                    <a:pt x="847" y="120"/>
                  </a:lnTo>
                  <a:lnTo>
                    <a:pt x="771" y="131"/>
                  </a:lnTo>
                  <a:lnTo>
                    <a:pt x="698" y="149"/>
                  </a:lnTo>
                  <a:lnTo>
                    <a:pt x="628" y="174"/>
                  </a:lnTo>
                  <a:lnTo>
                    <a:pt x="561" y="204"/>
                  </a:lnTo>
                  <a:lnTo>
                    <a:pt x="496" y="240"/>
                  </a:lnTo>
                  <a:lnTo>
                    <a:pt x="435" y="282"/>
                  </a:lnTo>
                  <a:lnTo>
                    <a:pt x="380" y="329"/>
                  </a:lnTo>
                  <a:lnTo>
                    <a:pt x="328" y="381"/>
                  </a:lnTo>
                  <a:lnTo>
                    <a:pt x="281" y="437"/>
                  </a:lnTo>
                  <a:lnTo>
                    <a:pt x="239" y="498"/>
                  </a:lnTo>
                  <a:lnTo>
                    <a:pt x="203" y="562"/>
                  </a:lnTo>
                  <a:lnTo>
                    <a:pt x="172" y="629"/>
                  </a:lnTo>
                  <a:lnTo>
                    <a:pt x="148" y="700"/>
                  </a:lnTo>
                  <a:lnTo>
                    <a:pt x="130" y="774"/>
                  </a:lnTo>
                  <a:lnTo>
                    <a:pt x="119" y="850"/>
                  </a:lnTo>
                  <a:lnTo>
                    <a:pt x="115" y="928"/>
                  </a:lnTo>
                  <a:lnTo>
                    <a:pt x="119" y="1005"/>
                  </a:lnTo>
                  <a:lnTo>
                    <a:pt x="130" y="1081"/>
                  </a:lnTo>
                  <a:lnTo>
                    <a:pt x="148" y="1155"/>
                  </a:lnTo>
                  <a:lnTo>
                    <a:pt x="172" y="1226"/>
                  </a:lnTo>
                  <a:lnTo>
                    <a:pt x="203" y="1293"/>
                  </a:lnTo>
                  <a:lnTo>
                    <a:pt x="239" y="1358"/>
                  </a:lnTo>
                  <a:lnTo>
                    <a:pt x="281" y="1419"/>
                  </a:lnTo>
                  <a:lnTo>
                    <a:pt x="328" y="1474"/>
                  </a:lnTo>
                  <a:lnTo>
                    <a:pt x="380" y="1526"/>
                  </a:lnTo>
                  <a:lnTo>
                    <a:pt x="435" y="1573"/>
                  </a:lnTo>
                  <a:lnTo>
                    <a:pt x="496" y="1615"/>
                  </a:lnTo>
                  <a:lnTo>
                    <a:pt x="561" y="1651"/>
                  </a:lnTo>
                  <a:lnTo>
                    <a:pt x="628" y="1682"/>
                  </a:lnTo>
                  <a:lnTo>
                    <a:pt x="698" y="1707"/>
                  </a:lnTo>
                  <a:lnTo>
                    <a:pt x="771" y="1725"/>
                  </a:lnTo>
                  <a:lnTo>
                    <a:pt x="847" y="1735"/>
                  </a:lnTo>
                  <a:lnTo>
                    <a:pt x="925" y="1739"/>
                  </a:lnTo>
                  <a:lnTo>
                    <a:pt x="1003" y="1735"/>
                  </a:lnTo>
                  <a:lnTo>
                    <a:pt x="1079" y="1725"/>
                  </a:lnTo>
                  <a:lnTo>
                    <a:pt x="1153" y="1707"/>
                  </a:lnTo>
                  <a:lnTo>
                    <a:pt x="1224" y="1682"/>
                  </a:lnTo>
                  <a:lnTo>
                    <a:pt x="1291" y="1651"/>
                  </a:lnTo>
                  <a:lnTo>
                    <a:pt x="1355" y="1615"/>
                  </a:lnTo>
                  <a:lnTo>
                    <a:pt x="1415" y="1573"/>
                  </a:lnTo>
                  <a:lnTo>
                    <a:pt x="1471" y="1526"/>
                  </a:lnTo>
                  <a:lnTo>
                    <a:pt x="1523" y="1474"/>
                  </a:lnTo>
                  <a:lnTo>
                    <a:pt x="1570" y="1419"/>
                  </a:lnTo>
                  <a:lnTo>
                    <a:pt x="1611" y="1358"/>
                  </a:lnTo>
                  <a:lnTo>
                    <a:pt x="1648" y="1293"/>
                  </a:lnTo>
                  <a:lnTo>
                    <a:pt x="1678" y="1226"/>
                  </a:lnTo>
                  <a:lnTo>
                    <a:pt x="1703" y="1155"/>
                  </a:lnTo>
                  <a:lnTo>
                    <a:pt x="1721" y="1081"/>
                  </a:lnTo>
                  <a:lnTo>
                    <a:pt x="1731" y="1005"/>
                  </a:lnTo>
                  <a:lnTo>
                    <a:pt x="1735" y="928"/>
                  </a:lnTo>
                  <a:lnTo>
                    <a:pt x="1731" y="850"/>
                  </a:lnTo>
                  <a:lnTo>
                    <a:pt x="1721" y="774"/>
                  </a:lnTo>
                  <a:lnTo>
                    <a:pt x="1703" y="700"/>
                  </a:lnTo>
                  <a:lnTo>
                    <a:pt x="1678" y="629"/>
                  </a:lnTo>
                  <a:lnTo>
                    <a:pt x="1648" y="562"/>
                  </a:lnTo>
                  <a:lnTo>
                    <a:pt x="1611" y="498"/>
                  </a:lnTo>
                  <a:lnTo>
                    <a:pt x="1570" y="437"/>
                  </a:lnTo>
                  <a:lnTo>
                    <a:pt x="1523" y="381"/>
                  </a:lnTo>
                  <a:lnTo>
                    <a:pt x="1471" y="329"/>
                  </a:lnTo>
                  <a:lnTo>
                    <a:pt x="1415" y="282"/>
                  </a:lnTo>
                  <a:lnTo>
                    <a:pt x="1355" y="240"/>
                  </a:lnTo>
                  <a:lnTo>
                    <a:pt x="1291" y="204"/>
                  </a:lnTo>
                  <a:lnTo>
                    <a:pt x="1224" y="174"/>
                  </a:lnTo>
                  <a:lnTo>
                    <a:pt x="1153" y="149"/>
                  </a:lnTo>
                  <a:lnTo>
                    <a:pt x="1079" y="131"/>
                  </a:lnTo>
                  <a:lnTo>
                    <a:pt x="1003" y="120"/>
                  </a:lnTo>
                  <a:lnTo>
                    <a:pt x="925" y="117"/>
                  </a:lnTo>
                  <a:close/>
                  <a:moveTo>
                    <a:pt x="925" y="0"/>
                  </a:moveTo>
                  <a:lnTo>
                    <a:pt x="1009" y="4"/>
                  </a:lnTo>
                  <a:lnTo>
                    <a:pt x="1091" y="16"/>
                  </a:lnTo>
                  <a:lnTo>
                    <a:pt x="1172" y="34"/>
                  </a:lnTo>
                  <a:lnTo>
                    <a:pt x="1248" y="59"/>
                  </a:lnTo>
                  <a:lnTo>
                    <a:pt x="1322" y="90"/>
                  </a:lnTo>
                  <a:lnTo>
                    <a:pt x="1392" y="128"/>
                  </a:lnTo>
                  <a:lnTo>
                    <a:pt x="1459" y="170"/>
                  </a:lnTo>
                  <a:lnTo>
                    <a:pt x="1522" y="219"/>
                  </a:lnTo>
                  <a:lnTo>
                    <a:pt x="1580" y="272"/>
                  </a:lnTo>
                  <a:lnTo>
                    <a:pt x="1633" y="330"/>
                  </a:lnTo>
                  <a:lnTo>
                    <a:pt x="1682" y="393"/>
                  </a:lnTo>
                  <a:lnTo>
                    <a:pt x="1724" y="460"/>
                  </a:lnTo>
                  <a:lnTo>
                    <a:pt x="1761" y="530"/>
                  </a:lnTo>
                  <a:lnTo>
                    <a:pt x="1793" y="605"/>
                  </a:lnTo>
                  <a:lnTo>
                    <a:pt x="1818" y="681"/>
                  </a:lnTo>
                  <a:lnTo>
                    <a:pt x="1836" y="762"/>
                  </a:lnTo>
                  <a:lnTo>
                    <a:pt x="1848" y="844"/>
                  </a:lnTo>
                  <a:lnTo>
                    <a:pt x="1852" y="928"/>
                  </a:lnTo>
                  <a:lnTo>
                    <a:pt x="1848" y="1012"/>
                  </a:lnTo>
                  <a:lnTo>
                    <a:pt x="1836" y="1094"/>
                  </a:lnTo>
                  <a:lnTo>
                    <a:pt x="1818" y="1174"/>
                  </a:lnTo>
                  <a:lnTo>
                    <a:pt x="1793" y="1251"/>
                  </a:lnTo>
                  <a:lnTo>
                    <a:pt x="1761" y="1325"/>
                  </a:lnTo>
                  <a:lnTo>
                    <a:pt x="1724" y="1396"/>
                  </a:lnTo>
                  <a:lnTo>
                    <a:pt x="1682" y="1462"/>
                  </a:lnTo>
                  <a:lnTo>
                    <a:pt x="1633" y="1525"/>
                  </a:lnTo>
                  <a:lnTo>
                    <a:pt x="1580" y="1584"/>
                  </a:lnTo>
                  <a:lnTo>
                    <a:pt x="1522" y="1637"/>
                  </a:lnTo>
                  <a:lnTo>
                    <a:pt x="1459" y="1685"/>
                  </a:lnTo>
                  <a:lnTo>
                    <a:pt x="1392" y="1728"/>
                  </a:lnTo>
                  <a:lnTo>
                    <a:pt x="1322" y="1766"/>
                  </a:lnTo>
                  <a:lnTo>
                    <a:pt x="1248" y="1797"/>
                  </a:lnTo>
                  <a:lnTo>
                    <a:pt x="1172" y="1822"/>
                  </a:lnTo>
                  <a:lnTo>
                    <a:pt x="1091" y="1840"/>
                  </a:lnTo>
                  <a:lnTo>
                    <a:pt x="1009" y="1851"/>
                  </a:lnTo>
                  <a:lnTo>
                    <a:pt x="925" y="1855"/>
                  </a:lnTo>
                  <a:lnTo>
                    <a:pt x="841" y="1851"/>
                  </a:lnTo>
                  <a:lnTo>
                    <a:pt x="759" y="1840"/>
                  </a:lnTo>
                  <a:lnTo>
                    <a:pt x="680" y="1822"/>
                  </a:lnTo>
                  <a:lnTo>
                    <a:pt x="603" y="1797"/>
                  </a:lnTo>
                  <a:lnTo>
                    <a:pt x="529" y="1766"/>
                  </a:lnTo>
                  <a:lnTo>
                    <a:pt x="458" y="1728"/>
                  </a:lnTo>
                  <a:lnTo>
                    <a:pt x="392" y="1685"/>
                  </a:lnTo>
                  <a:lnTo>
                    <a:pt x="330" y="1637"/>
                  </a:lnTo>
                  <a:lnTo>
                    <a:pt x="271" y="1584"/>
                  </a:lnTo>
                  <a:lnTo>
                    <a:pt x="218" y="1525"/>
                  </a:lnTo>
                  <a:lnTo>
                    <a:pt x="170" y="1462"/>
                  </a:lnTo>
                  <a:lnTo>
                    <a:pt x="126" y="1396"/>
                  </a:lnTo>
                  <a:lnTo>
                    <a:pt x="89" y="1325"/>
                  </a:lnTo>
                  <a:lnTo>
                    <a:pt x="58" y="1251"/>
                  </a:lnTo>
                  <a:lnTo>
                    <a:pt x="32" y="1174"/>
                  </a:lnTo>
                  <a:lnTo>
                    <a:pt x="14" y="1094"/>
                  </a:lnTo>
                  <a:lnTo>
                    <a:pt x="3" y="1012"/>
                  </a:lnTo>
                  <a:lnTo>
                    <a:pt x="0" y="928"/>
                  </a:lnTo>
                  <a:lnTo>
                    <a:pt x="3" y="844"/>
                  </a:lnTo>
                  <a:lnTo>
                    <a:pt x="14" y="762"/>
                  </a:lnTo>
                  <a:lnTo>
                    <a:pt x="32" y="681"/>
                  </a:lnTo>
                  <a:lnTo>
                    <a:pt x="58" y="605"/>
                  </a:lnTo>
                  <a:lnTo>
                    <a:pt x="89" y="530"/>
                  </a:lnTo>
                  <a:lnTo>
                    <a:pt x="126" y="460"/>
                  </a:lnTo>
                  <a:lnTo>
                    <a:pt x="170" y="393"/>
                  </a:lnTo>
                  <a:lnTo>
                    <a:pt x="218" y="330"/>
                  </a:lnTo>
                  <a:lnTo>
                    <a:pt x="271" y="272"/>
                  </a:lnTo>
                  <a:lnTo>
                    <a:pt x="330" y="219"/>
                  </a:lnTo>
                  <a:lnTo>
                    <a:pt x="392" y="170"/>
                  </a:lnTo>
                  <a:lnTo>
                    <a:pt x="458" y="128"/>
                  </a:lnTo>
                  <a:lnTo>
                    <a:pt x="529" y="90"/>
                  </a:lnTo>
                  <a:lnTo>
                    <a:pt x="603" y="59"/>
                  </a:lnTo>
                  <a:lnTo>
                    <a:pt x="680" y="34"/>
                  </a:lnTo>
                  <a:lnTo>
                    <a:pt x="759" y="16"/>
                  </a:lnTo>
                  <a:lnTo>
                    <a:pt x="841" y="4"/>
                  </a:lnTo>
                  <a:lnTo>
                    <a:pt x="925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A34C5D-C9FC-48F7-999D-BF3EEE523114}"/>
              </a:ext>
            </a:extLst>
          </p:cNvPr>
          <p:cNvGrpSpPr/>
          <p:nvPr/>
        </p:nvGrpSpPr>
        <p:grpSpPr>
          <a:xfrm>
            <a:off x="5466314" y="4909493"/>
            <a:ext cx="358548" cy="304892"/>
            <a:chOff x="2970213" y="1454150"/>
            <a:chExt cx="1803400" cy="1533526"/>
          </a:xfrm>
          <a:solidFill>
            <a:schemeClr val="bg1"/>
          </a:solidFill>
        </p:grpSpPr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A98534FE-78CB-4C71-B72E-227DE9C1D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1454150"/>
              <a:ext cx="1803400" cy="1203325"/>
            </a:xfrm>
            <a:custGeom>
              <a:avLst/>
              <a:gdLst>
                <a:gd name="T0" fmla="*/ 2313 w 3408"/>
                <a:gd name="T1" fmla="*/ 80 h 2273"/>
                <a:gd name="T2" fmla="*/ 2672 w 3408"/>
                <a:gd name="T3" fmla="*/ 352 h 2273"/>
                <a:gd name="T4" fmla="*/ 2873 w 3408"/>
                <a:gd name="T5" fmla="*/ 763 h 2273"/>
                <a:gd name="T6" fmla="*/ 3113 w 3408"/>
                <a:gd name="T7" fmla="*/ 1022 h 2273"/>
                <a:gd name="T8" fmla="*/ 3341 w 3408"/>
                <a:gd name="T9" fmla="*/ 1295 h 2273"/>
                <a:gd name="T10" fmla="*/ 3405 w 3408"/>
                <a:gd name="T11" fmla="*/ 1655 h 2273"/>
                <a:gd name="T12" fmla="*/ 3269 w 3408"/>
                <a:gd name="T13" fmla="*/ 2003 h 2273"/>
                <a:gd name="T14" fmla="*/ 2976 w 3408"/>
                <a:gd name="T15" fmla="*/ 2225 h 2273"/>
                <a:gd name="T16" fmla="*/ 2482 w 3408"/>
                <a:gd name="T17" fmla="*/ 2270 h 2273"/>
                <a:gd name="T18" fmla="*/ 2454 w 3408"/>
                <a:gd name="T19" fmla="*/ 2182 h 2273"/>
                <a:gd name="T20" fmla="*/ 2840 w 3408"/>
                <a:gd name="T21" fmla="*/ 2148 h 2273"/>
                <a:gd name="T22" fmla="*/ 3127 w 3408"/>
                <a:gd name="T23" fmla="*/ 1992 h 2273"/>
                <a:gd name="T24" fmla="*/ 3283 w 3408"/>
                <a:gd name="T25" fmla="*/ 1705 h 2273"/>
                <a:gd name="T26" fmla="*/ 3249 w 3408"/>
                <a:gd name="T27" fmla="*/ 1366 h 2273"/>
                <a:gd name="T28" fmla="*/ 3038 w 3408"/>
                <a:gd name="T29" fmla="*/ 1109 h 2273"/>
                <a:gd name="T30" fmla="*/ 2815 w 3408"/>
                <a:gd name="T31" fmla="*/ 1020 h 2273"/>
                <a:gd name="T32" fmla="*/ 2667 w 3408"/>
                <a:gd name="T33" fmla="*/ 1014 h 2273"/>
                <a:gd name="T34" fmla="*/ 2539 w 3408"/>
                <a:gd name="T35" fmla="*/ 1021 h 2273"/>
                <a:gd name="T36" fmla="*/ 2503 w 3408"/>
                <a:gd name="T37" fmla="*/ 946 h 2273"/>
                <a:gd name="T38" fmla="*/ 2650 w 3408"/>
                <a:gd name="T39" fmla="*/ 901 h 2273"/>
                <a:gd name="T40" fmla="*/ 2735 w 3408"/>
                <a:gd name="T41" fmla="*/ 691 h 2273"/>
                <a:gd name="T42" fmla="*/ 2508 w 3408"/>
                <a:gd name="T43" fmla="*/ 343 h 2273"/>
                <a:gd name="T44" fmla="*/ 2148 w 3408"/>
                <a:gd name="T45" fmla="*/ 142 h 2273"/>
                <a:gd name="T46" fmla="*/ 1737 w 3408"/>
                <a:gd name="T47" fmla="*/ 139 h 2273"/>
                <a:gd name="T48" fmla="*/ 1379 w 3408"/>
                <a:gd name="T49" fmla="*/ 318 h 2273"/>
                <a:gd name="T50" fmla="*/ 1345 w 3408"/>
                <a:gd name="T51" fmla="*/ 586 h 2273"/>
                <a:gd name="T52" fmla="*/ 1417 w 3408"/>
                <a:gd name="T53" fmla="*/ 870 h 2273"/>
                <a:gd name="T54" fmla="*/ 1329 w 3408"/>
                <a:gd name="T55" fmla="*/ 898 h 2273"/>
                <a:gd name="T56" fmla="*/ 1284 w 3408"/>
                <a:gd name="T57" fmla="*/ 719 h 2273"/>
                <a:gd name="T58" fmla="*/ 1124 w 3408"/>
                <a:gd name="T59" fmla="*/ 519 h 2273"/>
                <a:gd name="T60" fmla="*/ 1019 w 3408"/>
                <a:gd name="T61" fmla="*/ 470 h 2273"/>
                <a:gd name="T62" fmla="*/ 909 w 3408"/>
                <a:gd name="T63" fmla="*/ 455 h 2273"/>
                <a:gd name="T64" fmla="*/ 644 w 3408"/>
                <a:gd name="T65" fmla="*/ 555 h 2273"/>
                <a:gd name="T66" fmla="*/ 514 w 3408"/>
                <a:gd name="T67" fmla="*/ 803 h 2273"/>
                <a:gd name="T68" fmla="*/ 511 w 3408"/>
                <a:gd name="T69" fmla="*/ 909 h 2273"/>
                <a:gd name="T70" fmla="*/ 303 w 3408"/>
                <a:gd name="T71" fmla="*/ 1090 h 2273"/>
                <a:gd name="T72" fmla="*/ 137 w 3408"/>
                <a:gd name="T73" fmla="*/ 1380 h 2273"/>
                <a:gd name="T74" fmla="*/ 141 w 3408"/>
                <a:gd name="T75" fmla="*/ 1726 h 2273"/>
                <a:gd name="T76" fmla="*/ 338 w 3408"/>
                <a:gd name="T77" fmla="*/ 2019 h 2273"/>
                <a:gd name="T78" fmla="*/ 667 w 3408"/>
                <a:gd name="T79" fmla="*/ 2156 h 2273"/>
                <a:gd name="T80" fmla="*/ 1076 w 3408"/>
                <a:gd name="T81" fmla="*/ 2198 h 2273"/>
                <a:gd name="T82" fmla="*/ 1022 w 3408"/>
                <a:gd name="T83" fmla="*/ 2273 h 2273"/>
                <a:gd name="T84" fmla="*/ 417 w 3408"/>
                <a:gd name="T85" fmla="*/ 2203 h 2273"/>
                <a:gd name="T86" fmla="*/ 133 w 3408"/>
                <a:gd name="T87" fmla="*/ 1964 h 2273"/>
                <a:gd name="T88" fmla="*/ 3 w 3408"/>
                <a:gd name="T89" fmla="*/ 1610 h 2273"/>
                <a:gd name="T90" fmla="*/ 67 w 3408"/>
                <a:gd name="T91" fmla="*/ 1240 h 2273"/>
                <a:gd name="T92" fmla="*/ 295 w 3408"/>
                <a:gd name="T93" fmla="*/ 943 h 2273"/>
                <a:gd name="T94" fmla="*/ 423 w 3408"/>
                <a:gd name="T95" fmla="*/ 691 h 2273"/>
                <a:gd name="T96" fmla="*/ 607 w 3408"/>
                <a:gd name="T97" fmla="*/ 440 h 2273"/>
                <a:gd name="T98" fmla="*/ 909 w 3408"/>
                <a:gd name="T99" fmla="*/ 341 h 2273"/>
                <a:gd name="T100" fmla="*/ 1077 w 3408"/>
                <a:gd name="T101" fmla="*/ 370 h 2273"/>
                <a:gd name="T102" fmla="*/ 1237 w 3408"/>
                <a:gd name="T103" fmla="*/ 292 h 2273"/>
                <a:gd name="T104" fmla="*/ 1590 w 3408"/>
                <a:gd name="T105" fmla="*/ 6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8" h="2273">
                  <a:moveTo>
                    <a:pt x="1936" y="0"/>
                  </a:moveTo>
                  <a:lnTo>
                    <a:pt x="2015" y="4"/>
                  </a:lnTo>
                  <a:lnTo>
                    <a:pt x="2093" y="14"/>
                  </a:lnTo>
                  <a:lnTo>
                    <a:pt x="2169" y="29"/>
                  </a:lnTo>
                  <a:lnTo>
                    <a:pt x="2242" y="52"/>
                  </a:lnTo>
                  <a:lnTo>
                    <a:pt x="2313" y="80"/>
                  </a:lnTo>
                  <a:lnTo>
                    <a:pt x="2381" y="113"/>
                  </a:lnTo>
                  <a:lnTo>
                    <a:pt x="2447" y="151"/>
                  </a:lnTo>
                  <a:lnTo>
                    <a:pt x="2508" y="195"/>
                  </a:lnTo>
                  <a:lnTo>
                    <a:pt x="2567" y="243"/>
                  </a:lnTo>
                  <a:lnTo>
                    <a:pt x="2622" y="296"/>
                  </a:lnTo>
                  <a:lnTo>
                    <a:pt x="2672" y="352"/>
                  </a:lnTo>
                  <a:lnTo>
                    <a:pt x="2718" y="413"/>
                  </a:lnTo>
                  <a:lnTo>
                    <a:pt x="2759" y="477"/>
                  </a:lnTo>
                  <a:lnTo>
                    <a:pt x="2796" y="544"/>
                  </a:lnTo>
                  <a:lnTo>
                    <a:pt x="2828" y="614"/>
                  </a:lnTo>
                  <a:lnTo>
                    <a:pt x="2853" y="687"/>
                  </a:lnTo>
                  <a:lnTo>
                    <a:pt x="2873" y="763"/>
                  </a:lnTo>
                  <a:lnTo>
                    <a:pt x="2888" y="840"/>
                  </a:lnTo>
                  <a:lnTo>
                    <a:pt x="2896" y="921"/>
                  </a:lnTo>
                  <a:lnTo>
                    <a:pt x="2954" y="938"/>
                  </a:lnTo>
                  <a:lnTo>
                    <a:pt x="3009" y="962"/>
                  </a:lnTo>
                  <a:lnTo>
                    <a:pt x="3062" y="990"/>
                  </a:lnTo>
                  <a:lnTo>
                    <a:pt x="3113" y="1022"/>
                  </a:lnTo>
                  <a:lnTo>
                    <a:pt x="3159" y="1059"/>
                  </a:lnTo>
                  <a:lnTo>
                    <a:pt x="3204" y="1099"/>
                  </a:lnTo>
                  <a:lnTo>
                    <a:pt x="3244" y="1144"/>
                  </a:lnTo>
                  <a:lnTo>
                    <a:pt x="3280" y="1191"/>
                  </a:lnTo>
                  <a:lnTo>
                    <a:pt x="3313" y="1242"/>
                  </a:lnTo>
                  <a:lnTo>
                    <a:pt x="3341" y="1295"/>
                  </a:lnTo>
                  <a:lnTo>
                    <a:pt x="3365" y="1350"/>
                  </a:lnTo>
                  <a:lnTo>
                    <a:pt x="3383" y="1407"/>
                  </a:lnTo>
                  <a:lnTo>
                    <a:pt x="3397" y="1467"/>
                  </a:lnTo>
                  <a:lnTo>
                    <a:pt x="3405" y="1528"/>
                  </a:lnTo>
                  <a:lnTo>
                    <a:pt x="3408" y="1590"/>
                  </a:lnTo>
                  <a:lnTo>
                    <a:pt x="3405" y="1655"/>
                  </a:lnTo>
                  <a:lnTo>
                    <a:pt x="3396" y="1719"/>
                  </a:lnTo>
                  <a:lnTo>
                    <a:pt x="3381" y="1781"/>
                  </a:lnTo>
                  <a:lnTo>
                    <a:pt x="3360" y="1841"/>
                  </a:lnTo>
                  <a:lnTo>
                    <a:pt x="3335" y="1898"/>
                  </a:lnTo>
                  <a:lnTo>
                    <a:pt x="3304" y="1952"/>
                  </a:lnTo>
                  <a:lnTo>
                    <a:pt x="3269" y="2003"/>
                  </a:lnTo>
                  <a:lnTo>
                    <a:pt x="3229" y="2050"/>
                  </a:lnTo>
                  <a:lnTo>
                    <a:pt x="3185" y="2094"/>
                  </a:lnTo>
                  <a:lnTo>
                    <a:pt x="3138" y="2133"/>
                  </a:lnTo>
                  <a:lnTo>
                    <a:pt x="3087" y="2168"/>
                  </a:lnTo>
                  <a:lnTo>
                    <a:pt x="3033" y="2199"/>
                  </a:lnTo>
                  <a:lnTo>
                    <a:pt x="2976" y="2225"/>
                  </a:lnTo>
                  <a:lnTo>
                    <a:pt x="2916" y="2246"/>
                  </a:lnTo>
                  <a:lnTo>
                    <a:pt x="2854" y="2260"/>
                  </a:lnTo>
                  <a:lnTo>
                    <a:pt x="2790" y="2270"/>
                  </a:lnTo>
                  <a:lnTo>
                    <a:pt x="2725" y="2273"/>
                  </a:lnTo>
                  <a:lnTo>
                    <a:pt x="2499" y="2273"/>
                  </a:lnTo>
                  <a:lnTo>
                    <a:pt x="2482" y="2270"/>
                  </a:lnTo>
                  <a:lnTo>
                    <a:pt x="2465" y="2261"/>
                  </a:lnTo>
                  <a:lnTo>
                    <a:pt x="2454" y="2249"/>
                  </a:lnTo>
                  <a:lnTo>
                    <a:pt x="2445" y="2234"/>
                  </a:lnTo>
                  <a:lnTo>
                    <a:pt x="2442" y="2216"/>
                  </a:lnTo>
                  <a:lnTo>
                    <a:pt x="2445" y="2198"/>
                  </a:lnTo>
                  <a:lnTo>
                    <a:pt x="2454" y="2182"/>
                  </a:lnTo>
                  <a:lnTo>
                    <a:pt x="2465" y="2171"/>
                  </a:lnTo>
                  <a:lnTo>
                    <a:pt x="2482" y="2162"/>
                  </a:lnTo>
                  <a:lnTo>
                    <a:pt x="2499" y="2159"/>
                  </a:lnTo>
                  <a:lnTo>
                    <a:pt x="2725" y="2159"/>
                  </a:lnTo>
                  <a:lnTo>
                    <a:pt x="2783" y="2156"/>
                  </a:lnTo>
                  <a:lnTo>
                    <a:pt x="2840" y="2148"/>
                  </a:lnTo>
                  <a:lnTo>
                    <a:pt x="2894" y="2133"/>
                  </a:lnTo>
                  <a:lnTo>
                    <a:pt x="2946" y="2114"/>
                  </a:lnTo>
                  <a:lnTo>
                    <a:pt x="2996" y="2090"/>
                  </a:lnTo>
                  <a:lnTo>
                    <a:pt x="3043" y="2062"/>
                  </a:lnTo>
                  <a:lnTo>
                    <a:pt x="3087" y="2029"/>
                  </a:lnTo>
                  <a:lnTo>
                    <a:pt x="3127" y="1992"/>
                  </a:lnTo>
                  <a:lnTo>
                    <a:pt x="3164" y="1952"/>
                  </a:lnTo>
                  <a:lnTo>
                    <a:pt x="3197" y="1908"/>
                  </a:lnTo>
                  <a:lnTo>
                    <a:pt x="3225" y="1861"/>
                  </a:lnTo>
                  <a:lnTo>
                    <a:pt x="3249" y="1811"/>
                  </a:lnTo>
                  <a:lnTo>
                    <a:pt x="3269" y="1758"/>
                  </a:lnTo>
                  <a:lnTo>
                    <a:pt x="3283" y="1705"/>
                  </a:lnTo>
                  <a:lnTo>
                    <a:pt x="3291" y="1648"/>
                  </a:lnTo>
                  <a:lnTo>
                    <a:pt x="3294" y="1590"/>
                  </a:lnTo>
                  <a:lnTo>
                    <a:pt x="3291" y="1531"/>
                  </a:lnTo>
                  <a:lnTo>
                    <a:pt x="3282" y="1474"/>
                  </a:lnTo>
                  <a:lnTo>
                    <a:pt x="3269" y="1420"/>
                  </a:lnTo>
                  <a:lnTo>
                    <a:pt x="3249" y="1366"/>
                  </a:lnTo>
                  <a:lnTo>
                    <a:pt x="3224" y="1315"/>
                  </a:lnTo>
                  <a:lnTo>
                    <a:pt x="3195" y="1268"/>
                  </a:lnTo>
                  <a:lnTo>
                    <a:pt x="3161" y="1222"/>
                  </a:lnTo>
                  <a:lnTo>
                    <a:pt x="3124" y="1181"/>
                  </a:lnTo>
                  <a:lnTo>
                    <a:pt x="3083" y="1143"/>
                  </a:lnTo>
                  <a:lnTo>
                    <a:pt x="3038" y="1109"/>
                  </a:lnTo>
                  <a:lnTo>
                    <a:pt x="2991" y="1080"/>
                  </a:lnTo>
                  <a:lnTo>
                    <a:pt x="2939" y="1055"/>
                  </a:lnTo>
                  <a:lnTo>
                    <a:pt x="2886" y="1036"/>
                  </a:lnTo>
                  <a:lnTo>
                    <a:pt x="2831" y="1022"/>
                  </a:lnTo>
                  <a:lnTo>
                    <a:pt x="2826" y="1022"/>
                  </a:lnTo>
                  <a:lnTo>
                    <a:pt x="2815" y="1020"/>
                  </a:lnTo>
                  <a:lnTo>
                    <a:pt x="2799" y="1019"/>
                  </a:lnTo>
                  <a:lnTo>
                    <a:pt x="2779" y="1017"/>
                  </a:lnTo>
                  <a:lnTo>
                    <a:pt x="2755" y="1016"/>
                  </a:lnTo>
                  <a:lnTo>
                    <a:pt x="2728" y="1014"/>
                  </a:lnTo>
                  <a:lnTo>
                    <a:pt x="2699" y="1014"/>
                  </a:lnTo>
                  <a:lnTo>
                    <a:pt x="2667" y="1014"/>
                  </a:lnTo>
                  <a:lnTo>
                    <a:pt x="2633" y="1016"/>
                  </a:lnTo>
                  <a:lnTo>
                    <a:pt x="2599" y="1018"/>
                  </a:lnTo>
                  <a:lnTo>
                    <a:pt x="2564" y="1022"/>
                  </a:lnTo>
                  <a:lnTo>
                    <a:pt x="2560" y="1023"/>
                  </a:lnTo>
                  <a:lnTo>
                    <a:pt x="2556" y="1023"/>
                  </a:lnTo>
                  <a:lnTo>
                    <a:pt x="2539" y="1021"/>
                  </a:lnTo>
                  <a:lnTo>
                    <a:pt x="2525" y="1015"/>
                  </a:lnTo>
                  <a:lnTo>
                    <a:pt x="2514" y="1004"/>
                  </a:lnTo>
                  <a:lnTo>
                    <a:pt x="2504" y="991"/>
                  </a:lnTo>
                  <a:lnTo>
                    <a:pt x="2500" y="974"/>
                  </a:lnTo>
                  <a:lnTo>
                    <a:pt x="2499" y="960"/>
                  </a:lnTo>
                  <a:lnTo>
                    <a:pt x="2503" y="946"/>
                  </a:lnTo>
                  <a:lnTo>
                    <a:pt x="2511" y="932"/>
                  </a:lnTo>
                  <a:lnTo>
                    <a:pt x="2520" y="922"/>
                  </a:lnTo>
                  <a:lnTo>
                    <a:pt x="2533" y="915"/>
                  </a:lnTo>
                  <a:lnTo>
                    <a:pt x="2548" y="910"/>
                  </a:lnTo>
                  <a:lnTo>
                    <a:pt x="2599" y="904"/>
                  </a:lnTo>
                  <a:lnTo>
                    <a:pt x="2650" y="901"/>
                  </a:lnTo>
                  <a:lnTo>
                    <a:pt x="2697" y="900"/>
                  </a:lnTo>
                  <a:lnTo>
                    <a:pt x="2741" y="901"/>
                  </a:lnTo>
                  <a:lnTo>
                    <a:pt x="2779" y="903"/>
                  </a:lnTo>
                  <a:lnTo>
                    <a:pt x="2770" y="831"/>
                  </a:lnTo>
                  <a:lnTo>
                    <a:pt x="2755" y="760"/>
                  </a:lnTo>
                  <a:lnTo>
                    <a:pt x="2735" y="691"/>
                  </a:lnTo>
                  <a:lnTo>
                    <a:pt x="2708" y="626"/>
                  </a:lnTo>
                  <a:lnTo>
                    <a:pt x="2677" y="562"/>
                  </a:lnTo>
                  <a:lnTo>
                    <a:pt x="2642" y="502"/>
                  </a:lnTo>
                  <a:lnTo>
                    <a:pt x="2601" y="446"/>
                  </a:lnTo>
                  <a:lnTo>
                    <a:pt x="2557" y="393"/>
                  </a:lnTo>
                  <a:lnTo>
                    <a:pt x="2508" y="343"/>
                  </a:lnTo>
                  <a:lnTo>
                    <a:pt x="2456" y="298"/>
                  </a:lnTo>
                  <a:lnTo>
                    <a:pt x="2400" y="258"/>
                  </a:lnTo>
                  <a:lnTo>
                    <a:pt x="2341" y="220"/>
                  </a:lnTo>
                  <a:lnTo>
                    <a:pt x="2280" y="189"/>
                  </a:lnTo>
                  <a:lnTo>
                    <a:pt x="2215" y="163"/>
                  </a:lnTo>
                  <a:lnTo>
                    <a:pt x="2148" y="142"/>
                  </a:lnTo>
                  <a:lnTo>
                    <a:pt x="2080" y="126"/>
                  </a:lnTo>
                  <a:lnTo>
                    <a:pt x="2009" y="117"/>
                  </a:lnTo>
                  <a:lnTo>
                    <a:pt x="1936" y="114"/>
                  </a:lnTo>
                  <a:lnTo>
                    <a:pt x="1869" y="117"/>
                  </a:lnTo>
                  <a:lnTo>
                    <a:pt x="1803" y="125"/>
                  </a:lnTo>
                  <a:lnTo>
                    <a:pt x="1737" y="139"/>
                  </a:lnTo>
                  <a:lnTo>
                    <a:pt x="1673" y="157"/>
                  </a:lnTo>
                  <a:lnTo>
                    <a:pt x="1610" y="180"/>
                  </a:lnTo>
                  <a:lnTo>
                    <a:pt x="1548" y="208"/>
                  </a:lnTo>
                  <a:lnTo>
                    <a:pt x="1489" y="241"/>
                  </a:lnTo>
                  <a:lnTo>
                    <a:pt x="1432" y="277"/>
                  </a:lnTo>
                  <a:lnTo>
                    <a:pt x="1379" y="318"/>
                  </a:lnTo>
                  <a:lnTo>
                    <a:pt x="1328" y="363"/>
                  </a:lnTo>
                  <a:lnTo>
                    <a:pt x="1282" y="410"/>
                  </a:lnTo>
                  <a:lnTo>
                    <a:pt x="1238" y="462"/>
                  </a:lnTo>
                  <a:lnTo>
                    <a:pt x="1277" y="499"/>
                  </a:lnTo>
                  <a:lnTo>
                    <a:pt x="1314" y="541"/>
                  </a:lnTo>
                  <a:lnTo>
                    <a:pt x="1345" y="586"/>
                  </a:lnTo>
                  <a:lnTo>
                    <a:pt x="1370" y="634"/>
                  </a:lnTo>
                  <a:lnTo>
                    <a:pt x="1392" y="685"/>
                  </a:lnTo>
                  <a:lnTo>
                    <a:pt x="1408" y="739"/>
                  </a:lnTo>
                  <a:lnTo>
                    <a:pt x="1417" y="795"/>
                  </a:lnTo>
                  <a:lnTo>
                    <a:pt x="1420" y="853"/>
                  </a:lnTo>
                  <a:lnTo>
                    <a:pt x="1417" y="870"/>
                  </a:lnTo>
                  <a:lnTo>
                    <a:pt x="1409" y="886"/>
                  </a:lnTo>
                  <a:lnTo>
                    <a:pt x="1396" y="898"/>
                  </a:lnTo>
                  <a:lnTo>
                    <a:pt x="1381" y="906"/>
                  </a:lnTo>
                  <a:lnTo>
                    <a:pt x="1363" y="909"/>
                  </a:lnTo>
                  <a:lnTo>
                    <a:pt x="1346" y="906"/>
                  </a:lnTo>
                  <a:lnTo>
                    <a:pt x="1329" y="898"/>
                  </a:lnTo>
                  <a:lnTo>
                    <a:pt x="1318" y="886"/>
                  </a:lnTo>
                  <a:lnTo>
                    <a:pt x="1309" y="870"/>
                  </a:lnTo>
                  <a:lnTo>
                    <a:pt x="1306" y="853"/>
                  </a:lnTo>
                  <a:lnTo>
                    <a:pt x="1303" y="807"/>
                  </a:lnTo>
                  <a:lnTo>
                    <a:pt x="1296" y="763"/>
                  </a:lnTo>
                  <a:lnTo>
                    <a:pt x="1284" y="719"/>
                  </a:lnTo>
                  <a:lnTo>
                    <a:pt x="1266" y="679"/>
                  </a:lnTo>
                  <a:lnTo>
                    <a:pt x="1245" y="641"/>
                  </a:lnTo>
                  <a:lnTo>
                    <a:pt x="1220" y="606"/>
                  </a:lnTo>
                  <a:lnTo>
                    <a:pt x="1191" y="574"/>
                  </a:lnTo>
                  <a:lnTo>
                    <a:pt x="1159" y="545"/>
                  </a:lnTo>
                  <a:lnTo>
                    <a:pt x="1124" y="519"/>
                  </a:lnTo>
                  <a:lnTo>
                    <a:pt x="1084" y="496"/>
                  </a:lnTo>
                  <a:lnTo>
                    <a:pt x="1072" y="491"/>
                  </a:lnTo>
                  <a:lnTo>
                    <a:pt x="1049" y="481"/>
                  </a:lnTo>
                  <a:lnTo>
                    <a:pt x="1025" y="472"/>
                  </a:lnTo>
                  <a:lnTo>
                    <a:pt x="1022" y="471"/>
                  </a:lnTo>
                  <a:lnTo>
                    <a:pt x="1019" y="470"/>
                  </a:lnTo>
                  <a:lnTo>
                    <a:pt x="997" y="465"/>
                  </a:lnTo>
                  <a:lnTo>
                    <a:pt x="974" y="460"/>
                  </a:lnTo>
                  <a:lnTo>
                    <a:pt x="968" y="460"/>
                  </a:lnTo>
                  <a:lnTo>
                    <a:pt x="961" y="459"/>
                  </a:lnTo>
                  <a:lnTo>
                    <a:pt x="935" y="456"/>
                  </a:lnTo>
                  <a:lnTo>
                    <a:pt x="909" y="455"/>
                  </a:lnTo>
                  <a:lnTo>
                    <a:pt x="859" y="458"/>
                  </a:lnTo>
                  <a:lnTo>
                    <a:pt x="811" y="467"/>
                  </a:lnTo>
                  <a:lnTo>
                    <a:pt x="765" y="482"/>
                  </a:lnTo>
                  <a:lnTo>
                    <a:pt x="722" y="501"/>
                  </a:lnTo>
                  <a:lnTo>
                    <a:pt x="682" y="526"/>
                  </a:lnTo>
                  <a:lnTo>
                    <a:pt x="644" y="555"/>
                  </a:lnTo>
                  <a:lnTo>
                    <a:pt x="611" y="588"/>
                  </a:lnTo>
                  <a:lnTo>
                    <a:pt x="582" y="625"/>
                  </a:lnTo>
                  <a:lnTo>
                    <a:pt x="558" y="666"/>
                  </a:lnTo>
                  <a:lnTo>
                    <a:pt x="538" y="709"/>
                  </a:lnTo>
                  <a:lnTo>
                    <a:pt x="524" y="754"/>
                  </a:lnTo>
                  <a:lnTo>
                    <a:pt x="514" y="803"/>
                  </a:lnTo>
                  <a:lnTo>
                    <a:pt x="511" y="853"/>
                  </a:lnTo>
                  <a:lnTo>
                    <a:pt x="511" y="860"/>
                  </a:lnTo>
                  <a:lnTo>
                    <a:pt x="512" y="867"/>
                  </a:lnTo>
                  <a:lnTo>
                    <a:pt x="513" y="878"/>
                  </a:lnTo>
                  <a:lnTo>
                    <a:pt x="512" y="889"/>
                  </a:lnTo>
                  <a:lnTo>
                    <a:pt x="511" y="909"/>
                  </a:lnTo>
                  <a:lnTo>
                    <a:pt x="511" y="946"/>
                  </a:lnTo>
                  <a:lnTo>
                    <a:pt x="479" y="960"/>
                  </a:lnTo>
                  <a:lnTo>
                    <a:pt x="432" y="987"/>
                  </a:lnTo>
                  <a:lnTo>
                    <a:pt x="386" y="1017"/>
                  </a:lnTo>
                  <a:lnTo>
                    <a:pt x="343" y="1052"/>
                  </a:lnTo>
                  <a:lnTo>
                    <a:pt x="303" y="1090"/>
                  </a:lnTo>
                  <a:lnTo>
                    <a:pt x="266" y="1132"/>
                  </a:lnTo>
                  <a:lnTo>
                    <a:pt x="232" y="1178"/>
                  </a:lnTo>
                  <a:lnTo>
                    <a:pt x="202" y="1225"/>
                  </a:lnTo>
                  <a:lnTo>
                    <a:pt x="177" y="1275"/>
                  </a:lnTo>
                  <a:lnTo>
                    <a:pt x="155" y="1327"/>
                  </a:lnTo>
                  <a:lnTo>
                    <a:pt x="137" y="1380"/>
                  </a:lnTo>
                  <a:lnTo>
                    <a:pt x="124" y="1434"/>
                  </a:lnTo>
                  <a:lnTo>
                    <a:pt x="117" y="1489"/>
                  </a:lnTo>
                  <a:lnTo>
                    <a:pt x="114" y="1543"/>
                  </a:lnTo>
                  <a:lnTo>
                    <a:pt x="117" y="1606"/>
                  </a:lnTo>
                  <a:lnTo>
                    <a:pt x="126" y="1668"/>
                  </a:lnTo>
                  <a:lnTo>
                    <a:pt x="141" y="1726"/>
                  </a:lnTo>
                  <a:lnTo>
                    <a:pt x="162" y="1782"/>
                  </a:lnTo>
                  <a:lnTo>
                    <a:pt x="188" y="1837"/>
                  </a:lnTo>
                  <a:lnTo>
                    <a:pt x="219" y="1888"/>
                  </a:lnTo>
                  <a:lnTo>
                    <a:pt x="254" y="1935"/>
                  </a:lnTo>
                  <a:lnTo>
                    <a:pt x="294" y="1978"/>
                  </a:lnTo>
                  <a:lnTo>
                    <a:pt x="338" y="2019"/>
                  </a:lnTo>
                  <a:lnTo>
                    <a:pt x="385" y="2054"/>
                  </a:lnTo>
                  <a:lnTo>
                    <a:pt x="436" y="2085"/>
                  </a:lnTo>
                  <a:lnTo>
                    <a:pt x="491" y="2111"/>
                  </a:lnTo>
                  <a:lnTo>
                    <a:pt x="546" y="2131"/>
                  </a:lnTo>
                  <a:lnTo>
                    <a:pt x="605" y="2147"/>
                  </a:lnTo>
                  <a:lnTo>
                    <a:pt x="667" y="2156"/>
                  </a:lnTo>
                  <a:lnTo>
                    <a:pt x="730" y="2159"/>
                  </a:lnTo>
                  <a:lnTo>
                    <a:pt x="1022" y="2159"/>
                  </a:lnTo>
                  <a:lnTo>
                    <a:pt x="1040" y="2162"/>
                  </a:lnTo>
                  <a:lnTo>
                    <a:pt x="1055" y="2171"/>
                  </a:lnTo>
                  <a:lnTo>
                    <a:pt x="1068" y="2182"/>
                  </a:lnTo>
                  <a:lnTo>
                    <a:pt x="1076" y="2198"/>
                  </a:lnTo>
                  <a:lnTo>
                    <a:pt x="1079" y="2216"/>
                  </a:lnTo>
                  <a:lnTo>
                    <a:pt x="1076" y="2234"/>
                  </a:lnTo>
                  <a:lnTo>
                    <a:pt x="1068" y="2249"/>
                  </a:lnTo>
                  <a:lnTo>
                    <a:pt x="1055" y="2261"/>
                  </a:lnTo>
                  <a:lnTo>
                    <a:pt x="1040" y="2270"/>
                  </a:lnTo>
                  <a:lnTo>
                    <a:pt x="1022" y="2273"/>
                  </a:lnTo>
                  <a:lnTo>
                    <a:pt x="730" y="2273"/>
                  </a:lnTo>
                  <a:lnTo>
                    <a:pt x="663" y="2270"/>
                  </a:lnTo>
                  <a:lnTo>
                    <a:pt x="599" y="2261"/>
                  </a:lnTo>
                  <a:lnTo>
                    <a:pt x="536" y="2247"/>
                  </a:lnTo>
                  <a:lnTo>
                    <a:pt x="475" y="2227"/>
                  </a:lnTo>
                  <a:lnTo>
                    <a:pt x="417" y="2203"/>
                  </a:lnTo>
                  <a:lnTo>
                    <a:pt x="361" y="2173"/>
                  </a:lnTo>
                  <a:lnTo>
                    <a:pt x="309" y="2140"/>
                  </a:lnTo>
                  <a:lnTo>
                    <a:pt x="260" y="2101"/>
                  </a:lnTo>
                  <a:lnTo>
                    <a:pt x="214" y="2059"/>
                  </a:lnTo>
                  <a:lnTo>
                    <a:pt x="171" y="2013"/>
                  </a:lnTo>
                  <a:lnTo>
                    <a:pt x="133" y="1964"/>
                  </a:lnTo>
                  <a:lnTo>
                    <a:pt x="100" y="1911"/>
                  </a:lnTo>
                  <a:lnTo>
                    <a:pt x="70" y="1856"/>
                  </a:lnTo>
                  <a:lnTo>
                    <a:pt x="45" y="1798"/>
                  </a:lnTo>
                  <a:lnTo>
                    <a:pt x="26" y="1737"/>
                  </a:lnTo>
                  <a:lnTo>
                    <a:pt x="11" y="1674"/>
                  </a:lnTo>
                  <a:lnTo>
                    <a:pt x="3" y="1610"/>
                  </a:lnTo>
                  <a:lnTo>
                    <a:pt x="0" y="1543"/>
                  </a:lnTo>
                  <a:lnTo>
                    <a:pt x="3" y="1481"/>
                  </a:lnTo>
                  <a:lnTo>
                    <a:pt x="11" y="1419"/>
                  </a:lnTo>
                  <a:lnTo>
                    <a:pt x="25" y="1358"/>
                  </a:lnTo>
                  <a:lnTo>
                    <a:pt x="43" y="1298"/>
                  </a:lnTo>
                  <a:lnTo>
                    <a:pt x="67" y="1240"/>
                  </a:lnTo>
                  <a:lnTo>
                    <a:pt x="95" y="1183"/>
                  </a:lnTo>
                  <a:lnTo>
                    <a:pt x="127" y="1128"/>
                  </a:lnTo>
                  <a:lnTo>
                    <a:pt x="164" y="1078"/>
                  </a:lnTo>
                  <a:lnTo>
                    <a:pt x="204" y="1029"/>
                  </a:lnTo>
                  <a:lnTo>
                    <a:pt x="248" y="984"/>
                  </a:lnTo>
                  <a:lnTo>
                    <a:pt x="295" y="943"/>
                  </a:lnTo>
                  <a:lnTo>
                    <a:pt x="345" y="906"/>
                  </a:lnTo>
                  <a:lnTo>
                    <a:pt x="399" y="874"/>
                  </a:lnTo>
                  <a:lnTo>
                    <a:pt x="398" y="853"/>
                  </a:lnTo>
                  <a:lnTo>
                    <a:pt x="401" y="797"/>
                  </a:lnTo>
                  <a:lnTo>
                    <a:pt x="410" y="743"/>
                  </a:lnTo>
                  <a:lnTo>
                    <a:pt x="423" y="691"/>
                  </a:lnTo>
                  <a:lnTo>
                    <a:pt x="443" y="642"/>
                  </a:lnTo>
                  <a:lnTo>
                    <a:pt x="468" y="594"/>
                  </a:lnTo>
                  <a:lnTo>
                    <a:pt x="497" y="551"/>
                  </a:lnTo>
                  <a:lnTo>
                    <a:pt x="530" y="511"/>
                  </a:lnTo>
                  <a:lnTo>
                    <a:pt x="567" y="473"/>
                  </a:lnTo>
                  <a:lnTo>
                    <a:pt x="607" y="440"/>
                  </a:lnTo>
                  <a:lnTo>
                    <a:pt x="651" y="412"/>
                  </a:lnTo>
                  <a:lnTo>
                    <a:pt x="698" y="387"/>
                  </a:lnTo>
                  <a:lnTo>
                    <a:pt x="748" y="367"/>
                  </a:lnTo>
                  <a:lnTo>
                    <a:pt x="799" y="354"/>
                  </a:lnTo>
                  <a:lnTo>
                    <a:pt x="853" y="344"/>
                  </a:lnTo>
                  <a:lnTo>
                    <a:pt x="909" y="341"/>
                  </a:lnTo>
                  <a:lnTo>
                    <a:pt x="938" y="342"/>
                  </a:lnTo>
                  <a:lnTo>
                    <a:pt x="966" y="344"/>
                  </a:lnTo>
                  <a:lnTo>
                    <a:pt x="983" y="347"/>
                  </a:lnTo>
                  <a:lnTo>
                    <a:pt x="1022" y="355"/>
                  </a:lnTo>
                  <a:lnTo>
                    <a:pt x="1042" y="360"/>
                  </a:lnTo>
                  <a:lnTo>
                    <a:pt x="1077" y="370"/>
                  </a:lnTo>
                  <a:lnTo>
                    <a:pt x="1097" y="377"/>
                  </a:lnTo>
                  <a:lnTo>
                    <a:pt x="1131" y="393"/>
                  </a:lnTo>
                  <a:lnTo>
                    <a:pt x="1137" y="396"/>
                  </a:lnTo>
                  <a:lnTo>
                    <a:pt x="1143" y="398"/>
                  </a:lnTo>
                  <a:lnTo>
                    <a:pt x="1189" y="343"/>
                  </a:lnTo>
                  <a:lnTo>
                    <a:pt x="1237" y="292"/>
                  </a:lnTo>
                  <a:lnTo>
                    <a:pt x="1289" y="243"/>
                  </a:lnTo>
                  <a:lnTo>
                    <a:pt x="1344" y="200"/>
                  </a:lnTo>
                  <a:lnTo>
                    <a:pt x="1401" y="159"/>
                  </a:lnTo>
                  <a:lnTo>
                    <a:pt x="1462" y="123"/>
                  </a:lnTo>
                  <a:lnTo>
                    <a:pt x="1525" y="91"/>
                  </a:lnTo>
                  <a:lnTo>
                    <a:pt x="1590" y="64"/>
                  </a:lnTo>
                  <a:lnTo>
                    <a:pt x="1658" y="42"/>
                  </a:lnTo>
                  <a:lnTo>
                    <a:pt x="1726" y="24"/>
                  </a:lnTo>
                  <a:lnTo>
                    <a:pt x="1795" y="11"/>
                  </a:lnTo>
                  <a:lnTo>
                    <a:pt x="1865" y="4"/>
                  </a:lnTo>
                  <a:lnTo>
                    <a:pt x="193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663B9A4C-BE04-4C4F-B881-64CB216C1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2236788"/>
              <a:ext cx="539750" cy="750888"/>
            </a:xfrm>
            <a:custGeom>
              <a:avLst/>
              <a:gdLst>
                <a:gd name="T0" fmla="*/ 511 w 1022"/>
                <a:gd name="T1" fmla="*/ 0 h 1421"/>
                <a:gd name="T2" fmla="*/ 528 w 1022"/>
                <a:gd name="T3" fmla="*/ 4 h 1421"/>
                <a:gd name="T4" fmla="*/ 545 w 1022"/>
                <a:gd name="T5" fmla="*/ 12 h 1421"/>
                <a:gd name="T6" fmla="*/ 556 w 1022"/>
                <a:gd name="T7" fmla="*/ 24 h 1421"/>
                <a:gd name="T8" fmla="*/ 565 w 1022"/>
                <a:gd name="T9" fmla="*/ 40 h 1421"/>
                <a:gd name="T10" fmla="*/ 568 w 1022"/>
                <a:gd name="T11" fmla="*/ 57 h 1421"/>
                <a:gd name="T12" fmla="*/ 568 w 1022"/>
                <a:gd name="T13" fmla="*/ 1227 h 1421"/>
                <a:gd name="T14" fmla="*/ 925 w 1022"/>
                <a:gd name="T15" fmla="*/ 869 h 1421"/>
                <a:gd name="T16" fmla="*/ 937 w 1022"/>
                <a:gd name="T17" fmla="*/ 860 h 1421"/>
                <a:gd name="T18" fmla="*/ 951 w 1022"/>
                <a:gd name="T19" fmla="*/ 855 h 1421"/>
                <a:gd name="T20" fmla="*/ 965 w 1022"/>
                <a:gd name="T21" fmla="*/ 853 h 1421"/>
                <a:gd name="T22" fmla="*/ 980 w 1022"/>
                <a:gd name="T23" fmla="*/ 855 h 1421"/>
                <a:gd name="T24" fmla="*/ 993 w 1022"/>
                <a:gd name="T25" fmla="*/ 860 h 1421"/>
                <a:gd name="T26" fmla="*/ 1005 w 1022"/>
                <a:gd name="T27" fmla="*/ 869 h 1421"/>
                <a:gd name="T28" fmla="*/ 1015 w 1022"/>
                <a:gd name="T29" fmla="*/ 882 h 1421"/>
                <a:gd name="T30" fmla="*/ 1020 w 1022"/>
                <a:gd name="T31" fmla="*/ 895 h 1421"/>
                <a:gd name="T32" fmla="*/ 1022 w 1022"/>
                <a:gd name="T33" fmla="*/ 909 h 1421"/>
                <a:gd name="T34" fmla="*/ 1020 w 1022"/>
                <a:gd name="T35" fmla="*/ 924 h 1421"/>
                <a:gd name="T36" fmla="*/ 1015 w 1022"/>
                <a:gd name="T37" fmla="*/ 937 h 1421"/>
                <a:gd name="T38" fmla="*/ 1005 w 1022"/>
                <a:gd name="T39" fmla="*/ 950 h 1421"/>
                <a:gd name="T40" fmla="*/ 551 w 1022"/>
                <a:gd name="T41" fmla="*/ 1404 h 1421"/>
                <a:gd name="T42" fmla="*/ 543 w 1022"/>
                <a:gd name="T43" fmla="*/ 1411 h 1421"/>
                <a:gd name="T44" fmla="*/ 532 w 1022"/>
                <a:gd name="T45" fmla="*/ 1417 h 1421"/>
                <a:gd name="T46" fmla="*/ 522 w 1022"/>
                <a:gd name="T47" fmla="*/ 1420 h 1421"/>
                <a:gd name="T48" fmla="*/ 511 w 1022"/>
                <a:gd name="T49" fmla="*/ 1421 h 1421"/>
                <a:gd name="T50" fmla="*/ 499 w 1022"/>
                <a:gd name="T51" fmla="*/ 1420 h 1421"/>
                <a:gd name="T52" fmla="*/ 489 w 1022"/>
                <a:gd name="T53" fmla="*/ 1417 h 1421"/>
                <a:gd name="T54" fmla="*/ 479 w 1022"/>
                <a:gd name="T55" fmla="*/ 1411 h 1421"/>
                <a:gd name="T56" fmla="*/ 471 w 1022"/>
                <a:gd name="T57" fmla="*/ 1404 h 1421"/>
                <a:gd name="T58" fmla="*/ 16 w 1022"/>
                <a:gd name="T59" fmla="*/ 950 h 1421"/>
                <a:gd name="T60" fmla="*/ 7 w 1022"/>
                <a:gd name="T61" fmla="*/ 937 h 1421"/>
                <a:gd name="T62" fmla="*/ 2 w 1022"/>
                <a:gd name="T63" fmla="*/ 924 h 1421"/>
                <a:gd name="T64" fmla="*/ 0 w 1022"/>
                <a:gd name="T65" fmla="*/ 909 h 1421"/>
                <a:gd name="T66" fmla="*/ 2 w 1022"/>
                <a:gd name="T67" fmla="*/ 895 h 1421"/>
                <a:gd name="T68" fmla="*/ 7 w 1022"/>
                <a:gd name="T69" fmla="*/ 882 h 1421"/>
                <a:gd name="T70" fmla="*/ 16 w 1022"/>
                <a:gd name="T71" fmla="*/ 869 h 1421"/>
                <a:gd name="T72" fmla="*/ 29 w 1022"/>
                <a:gd name="T73" fmla="*/ 860 h 1421"/>
                <a:gd name="T74" fmla="*/ 42 w 1022"/>
                <a:gd name="T75" fmla="*/ 855 h 1421"/>
                <a:gd name="T76" fmla="*/ 56 w 1022"/>
                <a:gd name="T77" fmla="*/ 853 h 1421"/>
                <a:gd name="T78" fmla="*/ 71 w 1022"/>
                <a:gd name="T79" fmla="*/ 855 h 1421"/>
                <a:gd name="T80" fmla="*/ 84 w 1022"/>
                <a:gd name="T81" fmla="*/ 860 h 1421"/>
                <a:gd name="T82" fmla="*/ 97 w 1022"/>
                <a:gd name="T83" fmla="*/ 869 h 1421"/>
                <a:gd name="T84" fmla="*/ 454 w 1022"/>
                <a:gd name="T85" fmla="*/ 1227 h 1421"/>
                <a:gd name="T86" fmla="*/ 454 w 1022"/>
                <a:gd name="T87" fmla="*/ 57 h 1421"/>
                <a:gd name="T88" fmla="*/ 457 w 1022"/>
                <a:gd name="T89" fmla="*/ 40 h 1421"/>
                <a:gd name="T90" fmla="*/ 465 w 1022"/>
                <a:gd name="T91" fmla="*/ 24 h 1421"/>
                <a:gd name="T92" fmla="*/ 478 w 1022"/>
                <a:gd name="T93" fmla="*/ 12 h 1421"/>
                <a:gd name="T94" fmla="*/ 493 w 1022"/>
                <a:gd name="T95" fmla="*/ 4 h 1421"/>
                <a:gd name="T96" fmla="*/ 511 w 1022"/>
                <a:gd name="T97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2" h="1421">
                  <a:moveTo>
                    <a:pt x="511" y="0"/>
                  </a:moveTo>
                  <a:lnTo>
                    <a:pt x="528" y="4"/>
                  </a:lnTo>
                  <a:lnTo>
                    <a:pt x="545" y="12"/>
                  </a:lnTo>
                  <a:lnTo>
                    <a:pt x="556" y="24"/>
                  </a:lnTo>
                  <a:lnTo>
                    <a:pt x="565" y="40"/>
                  </a:lnTo>
                  <a:lnTo>
                    <a:pt x="568" y="57"/>
                  </a:lnTo>
                  <a:lnTo>
                    <a:pt x="568" y="1227"/>
                  </a:lnTo>
                  <a:lnTo>
                    <a:pt x="925" y="869"/>
                  </a:lnTo>
                  <a:lnTo>
                    <a:pt x="937" y="860"/>
                  </a:lnTo>
                  <a:lnTo>
                    <a:pt x="951" y="855"/>
                  </a:lnTo>
                  <a:lnTo>
                    <a:pt x="965" y="853"/>
                  </a:lnTo>
                  <a:lnTo>
                    <a:pt x="980" y="855"/>
                  </a:lnTo>
                  <a:lnTo>
                    <a:pt x="993" y="860"/>
                  </a:lnTo>
                  <a:lnTo>
                    <a:pt x="1005" y="869"/>
                  </a:lnTo>
                  <a:lnTo>
                    <a:pt x="1015" y="882"/>
                  </a:lnTo>
                  <a:lnTo>
                    <a:pt x="1020" y="895"/>
                  </a:lnTo>
                  <a:lnTo>
                    <a:pt x="1022" y="909"/>
                  </a:lnTo>
                  <a:lnTo>
                    <a:pt x="1020" y="924"/>
                  </a:lnTo>
                  <a:lnTo>
                    <a:pt x="1015" y="937"/>
                  </a:lnTo>
                  <a:lnTo>
                    <a:pt x="1005" y="950"/>
                  </a:lnTo>
                  <a:lnTo>
                    <a:pt x="551" y="1404"/>
                  </a:lnTo>
                  <a:lnTo>
                    <a:pt x="543" y="1411"/>
                  </a:lnTo>
                  <a:lnTo>
                    <a:pt x="532" y="1417"/>
                  </a:lnTo>
                  <a:lnTo>
                    <a:pt x="522" y="1420"/>
                  </a:lnTo>
                  <a:lnTo>
                    <a:pt x="511" y="1421"/>
                  </a:lnTo>
                  <a:lnTo>
                    <a:pt x="499" y="1420"/>
                  </a:lnTo>
                  <a:lnTo>
                    <a:pt x="489" y="1417"/>
                  </a:lnTo>
                  <a:lnTo>
                    <a:pt x="479" y="1411"/>
                  </a:lnTo>
                  <a:lnTo>
                    <a:pt x="471" y="1404"/>
                  </a:lnTo>
                  <a:lnTo>
                    <a:pt x="16" y="950"/>
                  </a:lnTo>
                  <a:lnTo>
                    <a:pt x="7" y="937"/>
                  </a:lnTo>
                  <a:lnTo>
                    <a:pt x="2" y="924"/>
                  </a:lnTo>
                  <a:lnTo>
                    <a:pt x="0" y="909"/>
                  </a:lnTo>
                  <a:lnTo>
                    <a:pt x="2" y="895"/>
                  </a:lnTo>
                  <a:lnTo>
                    <a:pt x="7" y="882"/>
                  </a:lnTo>
                  <a:lnTo>
                    <a:pt x="16" y="869"/>
                  </a:lnTo>
                  <a:lnTo>
                    <a:pt x="29" y="860"/>
                  </a:lnTo>
                  <a:lnTo>
                    <a:pt x="42" y="855"/>
                  </a:lnTo>
                  <a:lnTo>
                    <a:pt x="56" y="853"/>
                  </a:lnTo>
                  <a:lnTo>
                    <a:pt x="71" y="855"/>
                  </a:lnTo>
                  <a:lnTo>
                    <a:pt x="84" y="860"/>
                  </a:lnTo>
                  <a:lnTo>
                    <a:pt x="97" y="869"/>
                  </a:lnTo>
                  <a:lnTo>
                    <a:pt x="454" y="1227"/>
                  </a:lnTo>
                  <a:lnTo>
                    <a:pt x="454" y="57"/>
                  </a:lnTo>
                  <a:lnTo>
                    <a:pt x="457" y="40"/>
                  </a:lnTo>
                  <a:lnTo>
                    <a:pt x="465" y="24"/>
                  </a:lnTo>
                  <a:lnTo>
                    <a:pt x="478" y="12"/>
                  </a:lnTo>
                  <a:lnTo>
                    <a:pt x="493" y="4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7D000B-3783-4498-9C50-D7CCC7728E33}"/>
              </a:ext>
            </a:extLst>
          </p:cNvPr>
          <p:cNvGrpSpPr/>
          <p:nvPr/>
        </p:nvGrpSpPr>
        <p:grpSpPr>
          <a:xfrm>
            <a:off x="4194394" y="2863662"/>
            <a:ext cx="309888" cy="307634"/>
            <a:chOff x="5256213" y="1457325"/>
            <a:chExt cx="1528763" cy="1517650"/>
          </a:xfrm>
          <a:solidFill>
            <a:schemeClr val="bg1"/>
          </a:solidFill>
        </p:grpSpPr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E4F3A20A-489C-4089-97FD-AAFF0E696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6213" y="1620838"/>
              <a:ext cx="1363663" cy="1354137"/>
            </a:xfrm>
            <a:custGeom>
              <a:avLst/>
              <a:gdLst>
                <a:gd name="T0" fmla="*/ 1445 w 3435"/>
                <a:gd name="T1" fmla="*/ 128 h 3411"/>
                <a:gd name="T2" fmla="*/ 1131 w 3435"/>
                <a:gd name="T3" fmla="*/ 214 h 3411"/>
                <a:gd name="T4" fmla="*/ 846 w 3435"/>
                <a:gd name="T5" fmla="*/ 358 h 3411"/>
                <a:gd name="T6" fmla="*/ 598 w 3435"/>
                <a:gd name="T7" fmla="*/ 554 h 3411"/>
                <a:gd name="T8" fmla="*/ 392 w 3435"/>
                <a:gd name="T9" fmla="*/ 793 h 3411"/>
                <a:gd name="T10" fmla="*/ 237 w 3435"/>
                <a:gd name="T11" fmla="*/ 1069 h 3411"/>
                <a:gd name="T12" fmla="*/ 139 w 3435"/>
                <a:gd name="T13" fmla="*/ 1376 h 3411"/>
                <a:gd name="T14" fmla="*/ 104 w 3435"/>
                <a:gd name="T15" fmla="*/ 1705 h 3411"/>
                <a:gd name="T16" fmla="*/ 137 w 3435"/>
                <a:gd name="T17" fmla="*/ 2028 h 3411"/>
                <a:gd name="T18" fmla="*/ 231 w 3435"/>
                <a:gd name="T19" fmla="*/ 2329 h 3411"/>
                <a:gd name="T20" fmla="*/ 380 w 3435"/>
                <a:gd name="T21" fmla="*/ 2601 h 3411"/>
                <a:gd name="T22" fmla="*/ 577 w 3435"/>
                <a:gd name="T23" fmla="*/ 2837 h 3411"/>
                <a:gd name="T24" fmla="*/ 817 w 3435"/>
                <a:gd name="T25" fmla="*/ 3034 h 3411"/>
                <a:gd name="T26" fmla="*/ 1090 w 3435"/>
                <a:gd name="T27" fmla="*/ 3182 h 3411"/>
                <a:gd name="T28" fmla="*/ 1394 w 3435"/>
                <a:gd name="T29" fmla="*/ 3275 h 3411"/>
                <a:gd name="T30" fmla="*/ 1718 w 3435"/>
                <a:gd name="T31" fmla="*/ 3307 h 3411"/>
                <a:gd name="T32" fmla="*/ 2050 w 3435"/>
                <a:gd name="T33" fmla="*/ 3273 h 3411"/>
                <a:gd name="T34" fmla="*/ 2358 w 3435"/>
                <a:gd name="T35" fmla="*/ 3176 h 3411"/>
                <a:gd name="T36" fmla="*/ 2637 w 3435"/>
                <a:gd name="T37" fmla="*/ 3022 h 3411"/>
                <a:gd name="T38" fmla="*/ 2879 w 3435"/>
                <a:gd name="T39" fmla="*/ 2818 h 3411"/>
                <a:gd name="T40" fmla="*/ 3076 w 3435"/>
                <a:gd name="T41" fmla="*/ 2570 h 3411"/>
                <a:gd name="T42" fmla="*/ 3222 w 3435"/>
                <a:gd name="T43" fmla="*/ 2289 h 3411"/>
                <a:gd name="T44" fmla="*/ 3308 w 3435"/>
                <a:gd name="T45" fmla="*/ 1977 h 3411"/>
                <a:gd name="T46" fmla="*/ 1718 w 3435"/>
                <a:gd name="T47" fmla="*/ 1757 h 3411"/>
                <a:gd name="T48" fmla="*/ 1676 w 3435"/>
                <a:gd name="T49" fmla="*/ 1737 h 3411"/>
                <a:gd name="T50" fmla="*/ 1666 w 3435"/>
                <a:gd name="T51" fmla="*/ 105 h 3411"/>
                <a:gd name="T52" fmla="*/ 1749 w 3435"/>
                <a:gd name="T53" fmla="*/ 10 h 3411"/>
                <a:gd name="T54" fmla="*/ 1770 w 3435"/>
                <a:gd name="T55" fmla="*/ 53 h 3411"/>
                <a:gd name="T56" fmla="*/ 3400 w 3435"/>
                <a:gd name="T57" fmla="*/ 1657 h 3411"/>
                <a:gd name="T58" fmla="*/ 3433 w 3435"/>
                <a:gd name="T59" fmla="*/ 1689 h 3411"/>
                <a:gd name="T60" fmla="*/ 3421 w 3435"/>
                <a:gd name="T61" fmla="*/ 1927 h 3411"/>
                <a:gd name="T62" fmla="*/ 3349 w 3435"/>
                <a:gd name="T63" fmla="*/ 2244 h 3411"/>
                <a:gd name="T64" fmla="*/ 3219 w 3435"/>
                <a:gd name="T65" fmla="*/ 2535 h 3411"/>
                <a:gd name="T66" fmla="*/ 3039 w 3435"/>
                <a:gd name="T67" fmla="*/ 2795 h 3411"/>
                <a:gd name="T68" fmla="*/ 2816 w 3435"/>
                <a:gd name="T69" fmla="*/ 3017 h 3411"/>
                <a:gd name="T70" fmla="*/ 2554 w 3435"/>
                <a:gd name="T71" fmla="*/ 3195 h 3411"/>
                <a:gd name="T72" fmla="*/ 2261 w 3435"/>
                <a:gd name="T73" fmla="*/ 3324 h 3411"/>
                <a:gd name="T74" fmla="*/ 1941 w 3435"/>
                <a:gd name="T75" fmla="*/ 3397 h 3411"/>
                <a:gd name="T76" fmla="*/ 1605 w 3435"/>
                <a:gd name="T77" fmla="*/ 3408 h 3411"/>
                <a:gd name="T78" fmla="*/ 1280 w 3435"/>
                <a:gd name="T79" fmla="*/ 3354 h 3411"/>
                <a:gd name="T80" fmla="*/ 977 w 3435"/>
                <a:gd name="T81" fmla="*/ 3244 h 3411"/>
                <a:gd name="T82" fmla="*/ 704 w 3435"/>
                <a:gd name="T83" fmla="*/ 3081 h 3411"/>
                <a:gd name="T84" fmla="*/ 467 w 3435"/>
                <a:gd name="T85" fmla="*/ 2874 h 3411"/>
                <a:gd name="T86" fmla="*/ 272 w 3435"/>
                <a:gd name="T87" fmla="*/ 2625 h 3411"/>
                <a:gd name="T88" fmla="*/ 124 w 3435"/>
                <a:gd name="T89" fmla="*/ 2345 h 3411"/>
                <a:gd name="T90" fmla="*/ 33 w 3435"/>
                <a:gd name="T91" fmla="*/ 2035 h 3411"/>
                <a:gd name="T92" fmla="*/ 0 w 3435"/>
                <a:gd name="T93" fmla="*/ 1705 h 3411"/>
                <a:gd name="T94" fmla="*/ 14 w 3435"/>
                <a:gd name="T95" fmla="*/ 1483 h 3411"/>
                <a:gd name="T96" fmla="*/ 88 w 3435"/>
                <a:gd name="T97" fmla="*/ 1168 h 3411"/>
                <a:gd name="T98" fmla="*/ 217 w 3435"/>
                <a:gd name="T99" fmla="*/ 877 h 3411"/>
                <a:gd name="T100" fmla="*/ 397 w 3435"/>
                <a:gd name="T101" fmla="*/ 617 h 3411"/>
                <a:gd name="T102" fmla="*/ 621 w 3435"/>
                <a:gd name="T103" fmla="*/ 395 h 3411"/>
                <a:gd name="T104" fmla="*/ 883 w 3435"/>
                <a:gd name="T105" fmla="*/ 216 h 3411"/>
                <a:gd name="T106" fmla="*/ 1176 w 3435"/>
                <a:gd name="T107" fmla="*/ 88 h 3411"/>
                <a:gd name="T108" fmla="*/ 1494 w 3435"/>
                <a:gd name="T109" fmla="*/ 15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35" h="3411">
                  <a:moveTo>
                    <a:pt x="1666" y="105"/>
                  </a:moveTo>
                  <a:lnTo>
                    <a:pt x="1554" y="112"/>
                  </a:lnTo>
                  <a:lnTo>
                    <a:pt x="1445" y="128"/>
                  </a:lnTo>
                  <a:lnTo>
                    <a:pt x="1337" y="150"/>
                  </a:lnTo>
                  <a:lnTo>
                    <a:pt x="1232" y="179"/>
                  </a:lnTo>
                  <a:lnTo>
                    <a:pt x="1131" y="214"/>
                  </a:lnTo>
                  <a:lnTo>
                    <a:pt x="1033" y="257"/>
                  </a:lnTo>
                  <a:lnTo>
                    <a:pt x="938" y="304"/>
                  </a:lnTo>
                  <a:lnTo>
                    <a:pt x="846" y="358"/>
                  </a:lnTo>
                  <a:lnTo>
                    <a:pt x="759" y="418"/>
                  </a:lnTo>
                  <a:lnTo>
                    <a:pt x="676" y="483"/>
                  </a:lnTo>
                  <a:lnTo>
                    <a:pt x="598" y="554"/>
                  </a:lnTo>
                  <a:lnTo>
                    <a:pt x="524" y="629"/>
                  </a:lnTo>
                  <a:lnTo>
                    <a:pt x="456" y="709"/>
                  </a:lnTo>
                  <a:lnTo>
                    <a:pt x="392" y="793"/>
                  </a:lnTo>
                  <a:lnTo>
                    <a:pt x="335" y="881"/>
                  </a:lnTo>
                  <a:lnTo>
                    <a:pt x="283" y="974"/>
                  </a:lnTo>
                  <a:lnTo>
                    <a:pt x="237" y="1069"/>
                  </a:lnTo>
                  <a:lnTo>
                    <a:pt x="198" y="1169"/>
                  </a:lnTo>
                  <a:lnTo>
                    <a:pt x="165" y="1271"/>
                  </a:lnTo>
                  <a:lnTo>
                    <a:pt x="139" y="1376"/>
                  </a:lnTo>
                  <a:lnTo>
                    <a:pt x="120" y="1483"/>
                  </a:lnTo>
                  <a:lnTo>
                    <a:pt x="109" y="1594"/>
                  </a:lnTo>
                  <a:lnTo>
                    <a:pt x="104" y="1705"/>
                  </a:lnTo>
                  <a:lnTo>
                    <a:pt x="109" y="1814"/>
                  </a:lnTo>
                  <a:lnTo>
                    <a:pt x="120" y="1922"/>
                  </a:lnTo>
                  <a:lnTo>
                    <a:pt x="137" y="2028"/>
                  </a:lnTo>
                  <a:lnTo>
                    <a:pt x="162" y="2131"/>
                  </a:lnTo>
                  <a:lnTo>
                    <a:pt x="193" y="2231"/>
                  </a:lnTo>
                  <a:lnTo>
                    <a:pt x="231" y="2329"/>
                  </a:lnTo>
                  <a:lnTo>
                    <a:pt x="275" y="2422"/>
                  </a:lnTo>
                  <a:lnTo>
                    <a:pt x="325" y="2513"/>
                  </a:lnTo>
                  <a:lnTo>
                    <a:pt x="380" y="2601"/>
                  </a:lnTo>
                  <a:lnTo>
                    <a:pt x="441" y="2684"/>
                  </a:lnTo>
                  <a:lnTo>
                    <a:pt x="507" y="2763"/>
                  </a:lnTo>
                  <a:lnTo>
                    <a:pt x="577" y="2837"/>
                  </a:lnTo>
                  <a:lnTo>
                    <a:pt x="653" y="2908"/>
                  </a:lnTo>
                  <a:lnTo>
                    <a:pt x="732" y="2973"/>
                  </a:lnTo>
                  <a:lnTo>
                    <a:pt x="817" y="3034"/>
                  </a:lnTo>
                  <a:lnTo>
                    <a:pt x="905" y="3088"/>
                  </a:lnTo>
                  <a:lnTo>
                    <a:pt x="995" y="3138"/>
                  </a:lnTo>
                  <a:lnTo>
                    <a:pt x="1090" y="3182"/>
                  </a:lnTo>
                  <a:lnTo>
                    <a:pt x="1188" y="3219"/>
                  </a:lnTo>
                  <a:lnTo>
                    <a:pt x="1290" y="3250"/>
                  </a:lnTo>
                  <a:lnTo>
                    <a:pt x="1394" y="3275"/>
                  </a:lnTo>
                  <a:lnTo>
                    <a:pt x="1499" y="3292"/>
                  </a:lnTo>
                  <a:lnTo>
                    <a:pt x="1608" y="3303"/>
                  </a:lnTo>
                  <a:lnTo>
                    <a:pt x="1718" y="3307"/>
                  </a:lnTo>
                  <a:lnTo>
                    <a:pt x="1831" y="3303"/>
                  </a:lnTo>
                  <a:lnTo>
                    <a:pt x="1941" y="3292"/>
                  </a:lnTo>
                  <a:lnTo>
                    <a:pt x="2050" y="3273"/>
                  </a:lnTo>
                  <a:lnTo>
                    <a:pt x="2155" y="3247"/>
                  </a:lnTo>
                  <a:lnTo>
                    <a:pt x="2259" y="3215"/>
                  </a:lnTo>
                  <a:lnTo>
                    <a:pt x="2358" y="3176"/>
                  </a:lnTo>
                  <a:lnTo>
                    <a:pt x="2455" y="3130"/>
                  </a:lnTo>
                  <a:lnTo>
                    <a:pt x="2549" y="3079"/>
                  </a:lnTo>
                  <a:lnTo>
                    <a:pt x="2637" y="3022"/>
                  </a:lnTo>
                  <a:lnTo>
                    <a:pt x="2723" y="2959"/>
                  </a:lnTo>
                  <a:lnTo>
                    <a:pt x="2803" y="2891"/>
                  </a:lnTo>
                  <a:lnTo>
                    <a:pt x="2879" y="2818"/>
                  </a:lnTo>
                  <a:lnTo>
                    <a:pt x="2950" y="2740"/>
                  </a:lnTo>
                  <a:lnTo>
                    <a:pt x="3016" y="2658"/>
                  </a:lnTo>
                  <a:lnTo>
                    <a:pt x="3076" y="2570"/>
                  </a:lnTo>
                  <a:lnTo>
                    <a:pt x="3130" y="2481"/>
                  </a:lnTo>
                  <a:lnTo>
                    <a:pt x="3179" y="2386"/>
                  </a:lnTo>
                  <a:lnTo>
                    <a:pt x="3222" y="2289"/>
                  </a:lnTo>
                  <a:lnTo>
                    <a:pt x="3257" y="2188"/>
                  </a:lnTo>
                  <a:lnTo>
                    <a:pt x="3286" y="2084"/>
                  </a:lnTo>
                  <a:lnTo>
                    <a:pt x="3308" y="1977"/>
                  </a:lnTo>
                  <a:lnTo>
                    <a:pt x="3324" y="1869"/>
                  </a:lnTo>
                  <a:lnTo>
                    <a:pt x="3332" y="1757"/>
                  </a:lnTo>
                  <a:lnTo>
                    <a:pt x="1718" y="1757"/>
                  </a:lnTo>
                  <a:lnTo>
                    <a:pt x="1702" y="1755"/>
                  </a:lnTo>
                  <a:lnTo>
                    <a:pt x="1687" y="1748"/>
                  </a:lnTo>
                  <a:lnTo>
                    <a:pt x="1676" y="1737"/>
                  </a:lnTo>
                  <a:lnTo>
                    <a:pt x="1669" y="1722"/>
                  </a:lnTo>
                  <a:lnTo>
                    <a:pt x="1666" y="1705"/>
                  </a:lnTo>
                  <a:lnTo>
                    <a:pt x="1666" y="105"/>
                  </a:lnTo>
                  <a:close/>
                  <a:moveTo>
                    <a:pt x="1718" y="0"/>
                  </a:moveTo>
                  <a:lnTo>
                    <a:pt x="1735" y="3"/>
                  </a:lnTo>
                  <a:lnTo>
                    <a:pt x="1749" y="10"/>
                  </a:lnTo>
                  <a:lnTo>
                    <a:pt x="1760" y="22"/>
                  </a:lnTo>
                  <a:lnTo>
                    <a:pt x="1768" y="36"/>
                  </a:lnTo>
                  <a:lnTo>
                    <a:pt x="1770" y="53"/>
                  </a:lnTo>
                  <a:lnTo>
                    <a:pt x="1770" y="1654"/>
                  </a:lnTo>
                  <a:lnTo>
                    <a:pt x="3384" y="1654"/>
                  </a:lnTo>
                  <a:lnTo>
                    <a:pt x="3400" y="1657"/>
                  </a:lnTo>
                  <a:lnTo>
                    <a:pt x="3415" y="1664"/>
                  </a:lnTo>
                  <a:lnTo>
                    <a:pt x="3426" y="1675"/>
                  </a:lnTo>
                  <a:lnTo>
                    <a:pt x="3433" y="1689"/>
                  </a:lnTo>
                  <a:lnTo>
                    <a:pt x="3435" y="1705"/>
                  </a:lnTo>
                  <a:lnTo>
                    <a:pt x="3432" y="1817"/>
                  </a:lnTo>
                  <a:lnTo>
                    <a:pt x="3421" y="1927"/>
                  </a:lnTo>
                  <a:lnTo>
                    <a:pt x="3404" y="2035"/>
                  </a:lnTo>
                  <a:lnTo>
                    <a:pt x="3379" y="2141"/>
                  </a:lnTo>
                  <a:lnTo>
                    <a:pt x="3349" y="2244"/>
                  </a:lnTo>
                  <a:lnTo>
                    <a:pt x="3311" y="2345"/>
                  </a:lnTo>
                  <a:lnTo>
                    <a:pt x="3268" y="2442"/>
                  </a:lnTo>
                  <a:lnTo>
                    <a:pt x="3219" y="2535"/>
                  </a:lnTo>
                  <a:lnTo>
                    <a:pt x="3164" y="2625"/>
                  </a:lnTo>
                  <a:lnTo>
                    <a:pt x="3104" y="2712"/>
                  </a:lnTo>
                  <a:lnTo>
                    <a:pt x="3039" y="2795"/>
                  </a:lnTo>
                  <a:lnTo>
                    <a:pt x="2968" y="2874"/>
                  </a:lnTo>
                  <a:lnTo>
                    <a:pt x="2894" y="2948"/>
                  </a:lnTo>
                  <a:lnTo>
                    <a:pt x="2816" y="3017"/>
                  </a:lnTo>
                  <a:lnTo>
                    <a:pt x="2732" y="3081"/>
                  </a:lnTo>
                  <a:lnTo>
                    <a:pt x="2644" y="3141"/>
                  </a:lnTo>
                  <a:lnTo>
                    <a:pt x="2554" y="3195"/>
                  </a:lnTo>
                  <a:lnTo>
                    <a:pt x="2459" y="3244"/>
                  </a:lnTo>
                  <a:lnTo>
                    <a:pt x="2361" y="3287"/>
                  </a:lnTo>
                  <a:lnTo>
                    <a:pt x="2261" y="3324"/>
                  </a:lnTo>
                  <a:lnTo>
                    <a:pt x="2157" y="3354"/>
                  </a:lnTo>
                  <a:lnTo>
                    <a:pt x="2050" y="3378"/>
                  </a:lnTo>
                  <a:lnTo>
                    <a:pt x="1941" y="3397"/>
                  </a:lnTo>
                  <a:lnTo>
                    <a:pt x="1831" y="3408"/>
                  </a:lnTo>
                  <a:lnTo>
                    <a:pt x="1718" y="3411"/>
                  </a:lnTo>
                  <a:lnTo>
                    <a:pt x="1605" y="3408"/>
                  </a:lnTo>
                  <a:lnTo>
                    <a:pt x="1494" y="3397"/>
                  </a:lnTo>
                  <a:lnTo>
                    <a:pt x="1385" y="3378"/>
                  </a:lnTo>
                  <a:lnTo>
                    <a:pt x="1280" y="3354"/>
                  </a:lnTo>
                  <a:lnTo>
                    <a:pt x="1176" y="3324"/>
                  </a:lnTo>
                  <a:lnTo>
                    <a:pt x="1075" y="3287"/>
                  </a:lnTo>
                  <a:lnTo>
                    <a:pt x="977" y="3244"/>
                  </a:lnTo>
                  <a:lnTo>
                    <a:pt x="883" y="3195"/>
                  </a:lnTo>
                  <a:lnTo>
                    <a:pt x="791" y="3141"/>
                  </a:lnTo>
                  <a:lnTo>
                    <a:pt x="704" y="3081"/>
                  </a:lnTo>
                  <a:lnTo>
                    <a:pt x="621" y="3017"/>
                  </a:lnTo>
                  <a:lnTo>
                    <a:pt x="541" y="2948"/>
                  </a:lnTo>
                  <a:lnTo>
                    <a:pt x="467" y="2874"/>
                  </a:lnTo>
                  <a:lnTo>
                    <a:pt x="397" y="2795"/>
                  </a:lnTo>
                  <a:lnTo>
                    <a:pt x="332" y="2712"/>
                  </a:lnTo>
                  <a:lnTo>
                    <a:pt x="272" y="2625"/>
                  </a:lnTo>
                  <a:lnTo>
                    <a:pt x="217" y="2535"/>
                  </a:lnTo>
                  <a:lnTo>
                    <a:pt x="169" y="2442"/>
                  </a:lnTo>
                  <a:lnTo>
                    <a:pt x="124" y="2345"/>
                  </a:lnTo>
                  <a:lnTo>
                    <a:pt x="88" y="2244"/>
                  </a:lnTo>
                  <a:lnTo>
                    <a:pt x="57" y="2141"/>
                  </a:lnTo>
                  <a:lnTo>
                    <a:pt x="33" y="2035"/>
                  </a:lnTo>
                  <a:lnTo>
                    <a:pt x="14" y="1927"/>
                  </a:lnTo>
                  <a:lnTo>
                    <a:pt x="3" y="1817"/>
                  </a:lnTo>
                  <a:lnTo>
                    <a:pt x="0" y="1705"/>
                  </a:lnTo>
                  <a:lnTo>
                    <a:pt x="0" y="1705"/>
                  </a:lnTo>
                  <a:lnTo>
                    <a:pt x="3" y="1594"/>
                  </a:lnTo>
                  <a:lnTo>
                    <a:pt x="14" y="1483"/>
                  </a:lnTo>
                  <a:lnTo>
                    <a:pt x="33" y="1375"/>
                  </a:lnTo>
                  <a:lnTo>
                    <a:pt x="57" y="1270"/>
                  </a:lnTo>
                  <a:lnTo>
                    <a:pt x="88" y="1168"/>
                  </a:lnTo>
                  <a:lnTo>
                    <a:pt x="124" y="1067"/>
                  </a:lnTo>
                  <a:lnTo>
                    <a:pt x="169" y="970"/>
                  </a:lnTo>
                  <a:lnTo>
                    <a:pt x="217" y="877"/>
                  </a:lnTo>
                  <a:lnTo>
                    <a:pt x="272" y="786"/>
                  </a:lnTo>
                  <a:lnTo>
                    <a:pt x="332" y="699"/>
                  </a:lnTo>
                  <a:lnTo>
                    <a:pt x="397" y="617"/>
                  </a:lnTo>
                  <a:lnTo>
                    <a:pt x="467" y="538"/>
                  </a:lnTo>
                  <a:lnTo>
                    <a:pt x="541" y="464"/>
                  </a:lnTo>
                  <a:lnTo>
                    <a:pt x="621" y="395"/>
                  </a:lnTo>
                  <a:lnTo>
                    <a:pt x="704" y="331"/>
                  </a:lnTo>
                  <a:lnTo>
                    <a:pt x="791" y="271"/>
                  </a:lnTo>
                  <a:lnTo>
                    <a:pt x="883" y="216"/>
                  </a:lnTo>
                  <a:lnTo>
                    <a:pt x="977" y="168"/>
                  </a:lnTo>
                  <a:lnTo>
                    <a:pt x="1075" y="124"/>
                  </a:lnTo>
                  <a:lnTo>
                    <a:pt x="1176" y="88"/>
                  </a:lnTo>
                  <a:lnTo>
                    <a:pt x="1280" y="58"/>
                  </a:lnTo>
                  <a:lnTo>
                    <a:pt x="1385" y="33"/>
                  </a:lnTo>
                  <a:lnTo>
                    <a:pt x="1494" y="15"/>
                  </a:lnTo>
                  <a:lnTo>
                    <a:pt x="1605" y="4"/>
                  </a:lnTo>
                  <a:lnTo>
                    <a:pt x="1718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5EA01D4-48EC-4E18-9618-3B3B1EB7C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1713" y="1457325"/>
              <a:ext cx="703263" cy="696912"/>
            </a:xfrm>
            <a:custGeom>
              <a:avLst/>
              <a:gdLst>
                <a:gd name="T0" fmla="*/ 105 w 1770"/>
                <a:gd name="T1" fmla="*/ 1653 h 1757"/>
                <a:gd name="T2" fmla="*/ 1658 w 1770"/>
                <a:gd name="T3" fmla="*/ 1545 h 1757"/>
                <a:gd name="T4" fmla="*/ 1622 w 1770"/>
                <a:gd name="T5" fmla="*/ 1332 h 1757"/>
                <a:gd name="T6" fmla="*/ 1560 w 1770"/>
                <a:gd name="T7" fmla="*/ 1132 h 1757"/>
                <a:gd name="T8" fmla="*/ 1472 w 1770"/>
                <a:gd name="T9" fmla="*/ 943 h 1757"/>
                <a:gd name="T10" fmla="*/ 1361 w 1770"/>
                <a:gd name="T11" fmla="*/ 768 h 1757"/>
                <a:gd name="T12" fmla="*/ 1229 w 1770"/>
                <a:gd name="T13" fmla="*/ 609 h 1757"/>
                <a:gd name="T14" fmla="*/ 1078 w 1770"/>
                <a:gd name="T15" fmla="*/ 468 h 1757"/>
                <a:gd name="T16" fmla="*/ 910 w 1770"/>
                <a:gd name="T17" fmla="*/ 348 h 1757"/>
                <a:gd name="T18" fmla="*/ 726 w 1770"/>
                <a:gd name="T19" fmla="*/ 250 h 1757"/>
                <a:gd name="T20" fmla="*/ 531 w 1770"/>
                <a:gd name="T21" fmla="*/ 175 h 1757"/>
                <a:gd name="T22" fmla="*/ 322 w 1770"/>
                <a:gd name="T23" fmla="*/ 125 h 1757"/>
                <a:gd name="T24" fmla="*/ 105 w 1770"/>
                <a:gd name="T25" fmla="*/ 103 h 1757"/>
                <a:gd name="T26" fmla="*/ 165 w 1770"/>
                <a:gd name="T27" fmla="*/ 4 h 1757"/>
                <a:gd name="T28" fmla="*/ 385 w 1770"/>
                <a:gd name="T29" fmla="*/ 32 h 1757"/>
                <a:gd name="T30" fmla="*/ 595 w 1770"/>
                <a:gd name="T31" fmla="*/ 86 h 1757"/>
                <a:gd name="T32" fmla="*/ 794 w 1770"/>
                <a:gd name="T33" fmla="*/ 166 h 1757"/>
                <a:gd name="T34" fmla="*/ 979 w 1770"/>
                <a:gd name="T35" fmla="*/ 269 h 1757"/>
                <a:gd name="T36" fmla="*/ 1151 w 1770"/>
                <a:gd name="T37" fmla="*/ 393 h 1757"/>
                <a:gd name="T38" fmla="*/ 1303 w 1770"/>
                <a:gd name="T39" fmla="*/ 537 h 1757"/>
                <a:gd name="T40" fmla="*/ 1439 w 1770"/>
                <a:gd name="T41" fmla="*/ 698 h 1757"/>
                <a:gd name="T42" fmla="*/ 1554 w 1770"/>
                <a:gd name="T43" fmla="*/ 875 h 1757"/>
                <a:gd name="T44" fmla="*/ 1646 w 1770"/>
                <a:gd name="T45" fmla="*/ 1066 h 1757"/>
                <a:gd name="T46" fmla="*/ 1714 w 1770"/>
                <a:gd name="T47" fmla="*/ 1269 h 1757"/>
                <a:gd name="T48" fmla="*/ 1757 w 1770"/>
                <a:gd name="T49" fmla="*/ 1483 h 1757"/>
                <a:gd name="T50" fmla="*/ 1770 w 1770"/>
                <a:gd name="T51" fmla="*/ 1705 h 1757"/>
                <a:gd name="T52" fmla="*/ 1761 w 1770"/>
                <a:gd name="T53" fmla="*/ 1735 h 1757"/>
                <a:gd name="T54" fmla="*/ 1735 w 1770"/>
                <a:gd name="T55" fmla="*/ 1753 h 1757"/>
                <a:gd name="T56" fmla="*/ 53 w 1770"/>
                <a:gd name="T57" fmla="*/ 1757 h 1757"/>
                <a:gd name="T58" fmla="*/ 22 w 1770"/>
                <a:gd name="T59" fmla="*/ 1746 h 1757"/>
                <a:gd name="T60" fmla="*/ 4 w 1770"/>
                <a:gd name="T61" fmla="*/ 1720 h 1757"/>
                <a:gd name="T62" fmla="*/ 0 w 1770"/>
                <a:gd name="T63" fmla="*/ 51 h 1757"/>
                <a:gd name="T64" fmla="*/ 11 w 1770"/>
                <a:gd name="T65" fmla="*/ 21 h 1757"/>
                <a:gd name="T66" fmla="*/ 37 w 1770"/>
                <a:gd name="T67" fmla="*/ 2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0" h="1757">
                  <a:moveTo>
                    <a:pt x="105" y="103"/>
                  </a:moveTo>
                  <a:lnTo>
                    <a:pt x="105" y="1653"/>
                  </a:lnTo>
                  <a:lnTo>
                    <a:pt x="1665" y="1653"/>
                  </a:lnTo>
                  <a:lnTo>
                    <a:pt x="1658" y="1545"/>
                  </a:lnTo>
                  <a:lnTo>
                    <a:pt x="1644" y="1438"/>
                  </a:lnTo>
                  <a:lnTo>
                    <a:pt x="1622" y="1332"/>
                  </a:lnTo>
                  <a:lnTo>
                    <a:pt x="1594" y="1230"/>
                  </a:lnTo>
                  <a:lnTo>
                    <a:pt x="1560" y="1132"/>
                  </a:lnTo>
                  <a:lnTo>
                    <a:pt x="1519" y="1036"/>
                  </a:lnTo>
                  <a:lnTo>
                    <a:pt x="1472" y="943"/>
                  </a:lnTo>
                  <a:lnTo>
                    <a:pt x="1420" y="854"/>
                  </a:lnTo>
                  <a:lnTo>
                    <a:pt x="1361" y="768"/>
                  </a:lnTo>
                  <a:lnTo>
                    <a:pt x="1297" y="687"/>
                  </a:lnTo>
                  <a:lnTo>
                    <a:pt x="1229" y="609"/>
                  </a:lnTo>
                  <a:lnTo>
                    <a:pt x="1157" y="536"/>
                  </a:lnTo>
                  <a:lnTo>
                    <a:pt x="1078" y="468"/>
                  </a:lnTo>
                  <a:lnTo>
                    <a:pt x="996" y="406"/>
                  </a:lnTo>
                  <a:lnTo>
                    <a:pt x="910" y="348"/>
                  </a:lnTo>
                  <a:lnTo>
                    <a:pt x="820" y="296"/>
                  </a:lnTo>
                  <a:lnTo>
                    <a:pt x="726" y="250"/>
                  </a:lnTo>
                  <a:lnTo>
                    <a:pt x="630" y="209"/>
                  </a:lnTo>
                  <a:lnTo>
                    <a:pt x="531" y="175"/>
                  </a:lnTo>
                  <a:lnTo>
                    <a:pt x="428" y="147"/>
                  </a:lnTo>
                  <a:lnTo>
                    <a:pt x="322" y="125"/>
                  </a:lnTo>
                  <a:lnTo>
                    <a:pt x="214" y="110"/>
                  </a:lnTo>
                  <a:lnTo>
                    <a:pt x="105" y="103"/>
                  </a:lnTo>
                  <a:close/>
                  <a:moveTo>
                    <a:pt x="53" y="0"/>
                  </a:moveTo>
                  <a:lnTo>
                    <a:pt x="165" y="4"/>
                  </a:lnTo>
                  <a:lnTo>
                    <a:pt x="276" y="13"/>
                  </a:lnTo>
                  <a:lnTo>
                    <a:pt x="385" y="32"/>
                  </a:lnTo>
                  <a:lnTo>
                    <a:pt x="492" y="56"/>
                  </a:lnTo>
                  <a:lnTo>
                    <a:pt x="595" y="86"/>
                  </a:lnTo>
                  <a:lnTo>
                    <a:pt x="696" y="124"/>
                  </a:lnTo>
                  <a:lnTo>
                    <a:pt x="794" y="166"/>
                  </a:lnTo>
                  <a:lnTo>
                    <a:pt x="889" y="215"/>
                  </a:lnTo>
                  <a:lnTo>
                    <a:pt x="979" y="269"/>
                  </a:lnTo>
                  <a:lnTo>
                    <a:pt x="1066" y="329"/>
                  </a:lnTo>
                  <a:lnTo>
                    <a:pt x="1151" y="393"/>
                  </a:lnTo>
                  <a:lnTo>
                    <a:pt x="1229" y="463"/>
                  </a:lnTo>
                  <a:lnTo>
                    <a:pt x="1303" y="537"/>
                  </a:lnTo>
                  <a:lnTo>
                    <a:pt x="1374" y="615"/>
                  </a:lnTo>
                  <a:lnTo>
                    <a:pt x="1439" y="698"/>
                  </a:lnTo>
                  <a:lnTo>
                    <a:pt x="1499" y="785"/>
                  </a:lnTo>
                  <a:lnTo>
                    <a:pt x="1554" y="875"/>
                  </a:lnTo>
                  <a:lnTo>
                    <a:pt x="1603" y="969"/>
                  </a:lnTo>
                  <a:lnTo>
                    <a:pt x="1646" y="1066"/>
                  </a:lnTo>
                  <a:lnTo>
                    <a:pt x="1684" y="1166"/>
                  </a:lnTo>
                  <a:lnTo>
                    <a:pt x="1714" y="1269"/>
                  </a:lnTo>
                  <a:lnTo>
                    <a:pt x="1739" y="1375"/>
                  </a:lnTo>
                  <a:lnTo>
                    <a:pt x="1757" y="1483"/>
                  </a:lnTo>
                  <a:lnTo>
                    <a:pt x="1767" y="1592"/>
                  </a:lnTo>
                  <a:lnTo>
                    <a:pt x="1770" y="1705"/>
                  </a:lnTo>
                  <a:lnTo>
                    <a:pt x="1768" y="1720"/>
                  </a:lnTo>
                  <a:lnTo>
                    <a:pt x="1761" y="1735"/>
                  </a:lnTo>
                  <a:lnTo>
                    <a:pt x="1750" y="1746"/>
                  </a:lnTo>
                  <a:lnTo>
                    <a:pt x="1735" y="1753"/>
                  </a:lnTo>
                  <a:lnTo>
                    <a:pt x="1719" y="1757"/>
                  </a:lnTo>
                  <a:lnTo>
                    <a:pt x="53" y="1757"/>
                  </a:lnTo>
                  <a:lnTo>
                    <a:pt x="37" y="1753"/>
                  </a:lnTo>
                  <a:lnTo>
                    <a:pt x="22" y="1746"/>
                  </a:lnTo>
                  <a:lnTo>
                    <a:pt x="11" y="1735"/>
                  </a:lnTo>
                  <a:lnTo>
                    <a:pt x="4" y="1720"/>
                  </a:lnTo>
                  <a:lnTo>
                    <a:pt x="0" y="1705"/>
                  </a:lnTo>
                  <a:lnTo>
                    <a:pt x="0" y="51"/>
                  </a:lnTo>
                  <a:lnTo>
                    <a:pt x="4" y="35"/>
                  </a:lnTo>
                  <a:lnTo>
                    <a:pt x="11" y="21"/>
                  </a:lnTo>
                  <a:lnTo>
                    <a:pt x="22" y="10"/>
                  </a:lnTo>
                  <a:lnTo>
                    <a:pt x="37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18" name="Freeform 33">
            <a:extLst>
              <a:ext uri="{FF2B5EF4-FFF2-40B4-BE49-F238E27FC236}">
                <a16:creationId xmlns:a16="http://schemas.microsoft.com/office/drawing/2014/main" id="{AFAF1FA4-93D1-4BFC-97E9-F1B2D61D7A43}"/>
              </a:ext>
            </a:extLst>
          </p:cNvPr>
          <p:cNvSpPr>
            <a:spLocks noEditPoints="1"/>
          </p:cNvSpPr>
          <p:nvPr/>
        </p:nvSpPr>
        <p:spPr bwMode="auto">
          <a:xfrm>
            <a:off x="7423838" y="3018993"/>
            <a:ext cx="428746" cy="428744"/>
          </a:xfrm>
          <a:custGeom>
            <a:avLst/>
            <a:gdLst>
              <a:gd name="T0" fmla="*/ 484 w 3784"/>
              <a:gd name="T1" fmla="*/ 3487 h 3784"/>
              <a:gd name="T2" fmla="*/ 1821 w 3784"/>
              <a:gd name="T3" fmla="*/ 3651 h 3784"/>
              <a:gd name="T4" fmla="*/ 2911 w 3784"/>
              <a:gd name="T5" fmla="*/ 3360 h 3784"/>
              <a:gd name="T6" fmla="*/ 2927 w 3784"/>
              <a:gd name="T7" fmla="*/ 2743 h 3784"/>
              <a:gd name="T8" fmla="*/ 1824 w 3784"/>
              <a:gd name="T9" fmla="*/ 3020 h 3784"/>
              <a:gd name="T10" fmla="*/ 467 w 3784"/>
              <a:gd name="T11" fmla="*/ 2861 h 3784"/>
              <a:gd name="T12" fmla="*/ 3511 w 3784"/>
              <a:gd name="T13" fmla="*/ 2457 h 3784"/>
              <a:gd name="T14" fmla="*/ 3302 w 3784"/>
              <a:gd name="T15" fmla="*/ 3172 h 3784"/>
              <a:gd name="T16" fmla="*/ 126 w 3784"/>
              <a:gd name="T17" fmla="*/ 1910 h 3784"/>
              <a:gd name="T18" fmla="*/ 206 w 3784"/>
              <a:gd name="T19" fmla="*/ 2573 h 3784"/>
              <a:gd name="T20" fmla="*/ 468 w 3784"/>
              <a:gd name="T21" fmla="*/ 2724 h 3784"/>
              <a:gd name="T22" fmla="*/ 1277 w 3784"/>
              <a:gd name="T23" fmla="*/ 2891 h 3784"/>
              <a:gd name="T24" fmla="*/ 2079 w 3784"/>
              <a:gd name="T25" fmla="*/ 2870 h 3784"/>
              <a:gd name="T26" fmla="*/ 2766 w 3784"/>
              <a:gd name="T27" fmla="*/ 2689 h 3784"/>
              <a:gd name="T28" fmla="*/ 2985 w 3784"/>
              <a:gd name="T29" fmla="*/ 2532 h 3784"/>
              <a:gd name="T30" fmla="*/ 2927 w 3784"/>
              <a:gd name="T31" fmla="*/ 1986 h 3784"/>
              <a:gd name="T32" fmla="*/ 1824 w 3784"/>
              <a:gd name="T33" fmla="*/ 2265 h 3784"/>
              <a:gd name="T34" fmla="*/ 467 w 3784"/>
              <a:gd name="T35" fmla="*/ 2105 h 3784"/>
              <a:gd name="T36" fmla="*/ 3511 w 3784"/>
              <a:gd name="T37" fmla="*/ 1701 h 3784"/>
              <a:gd name="T38" fmla="*/ 3395 w 3784"/>
              <a:gd name="T39" fmla="*/ 2375 h 3784"/>
              <a:gd name="T40" fmla="*/ 3656 w 3784"/>
              <a:gd name="T41" fmla="*/ 2135 h 3784"/>
              <a:gd name="T42" fmla="*/ 169 w 3784"/>
              <a:gd name="T43" fmla="*/ 1775 h 3784"/>
              <a:gd name="T44" fmla="*/ 383 w 3784"/>
              <a:gd name="T45" fmla="*/ 1930 h 3784"/>
              <a:gd name="T46" fmla="*/ 1074 w 3784"/>
              <a:gd name="T47" fmla="*/ 2113 h 3784"/>
              <a:gd name="T48" fmla="*/ 1876 w 3784"/>
              <a:gd name="T49" fmla="*/ 2134 h 3784"/>
              <a:gd name="T50" fmla="*/ 2685 w 3784"/>
              <a:gd name="T51" fmla="*/ 1968 h 3784"/>
              <a:gd name="T52" fmla="*/ 2947 w 3784"/>
              <a:gd name="T53" fmla="*/ 1816 h 3784"/>
              <a:gd name="T54" fmla="*/ 3027 w 3784"/>
              <a:gd name="T55" fmla="*/ 1154 h 3784"/>
              <a:gd name="T56" fmla="*/ 2759 w 3784"/>
              <a:gd name="T57" fmla="*/ 1319 h 3784"/>
              <a:gd name="T58" fmla="*/ 2273 w 3784"/>
              <a:gd name="T59" fmla="*/ 1457 h 3784"/>
              <a:gd name="T60" fmla="*/ 1492 w 3784"/>
              <a:gd name="T61" fmla="*/ 1512 h 3784"/>
              <a:gd name="T62" fmla="*/ 771 w 3784"/>
              <a:gd name="T63" fmla="*/ 1436 h 3784"/>
              <a:gd name="T64" fmla="*/ 322 w 3784"/>
              <a:gd name="T65" fmla="*/ 1284 h 3784"/>
              <a:gd name="T66" fmla="*/ 3653 w 3784"/>
              <a:gd name="T67" fmla="*/ 846 h 3784"/>
              <a:gd name="T68" fmla="*/ 3388 w 3784"/>
              <a:gd name="T69" fmla="*/ 1002 h 3784"/>
              <a:gd name="T70" fmla="*/ 3454 w 3784"/>
              <a:gd name="T71" fmla="*/ 1588 h 3784"/>
              <a:gd name="T72" fmla="*/ 3658 w 3784"/>
              <a:gd name="T73" fmla="*/ 1355 h 3784"/>
              <a:gd name="T74" fmla="*/ 931 w 3784"/>
              <a:gd name="T75" fmla="*/ 494 h 3784"/>
              <a:gd name="T76" fmla="*/ 164 w 3784"/>
              <a:gd name="T77" fmla="*/ 815 h 3784"/>
              <a:gd name="T78" fmla="*/ 495 w 3784"/>
              <a:gd name="T79" fmla="*/ 1222 h 3784"/>
              <a:gd name="T80" fmla="*/ 1814 w 3784"/>
              <a:gd name="T81" fmla="*/ 1381 h 3784"/>
              <a:gd name="T82" fmla="*/ 2890 w 3784"/>
              <a:gd name="T83" fmla="*/ 1107 h 3784"/>
              <a:gd name="T84" fmla="*/ 2966 w 3784"/>
              <a:gd name="T85" fmla="*/ 789 h 3784"/>
              <a:gd name="T86" fmla="*/ 2726 w 3784"/>
              <a:gd name="T87" fmla="*/ 635 h 3784"/>
              <a:gd name="T88" fmla="*/ 1934 w 3784"/>
              <a:gd name="T89" fmla="*/ 456 h 3784"/>
              <a:gd name="T90" fmla="*/ 1529 w 3784"/>
              <a:gd name="T91" fmla="*/ 183 h 3784"/>
              <a:gd name="T92" fmla="*/ 1577 w 3784"/>
              <a:gd name="T93" fmla="*/ 315 h 3784"/>
              <a:gd name="T94" fmla="*/ 2788 w 3784"/>
              <a:gd name="T95" fmla="*/ 524 h 3784"/>
              <a:gd name="T96" fmla="*/ 3146 w 3784"/>
              <a:gd name="T97" fmla="*/ 855 h 3784"/>
              <a:gd name="T98" fmla="*/ 3367 w 3784"/>
              <a:gd name="T99" fmla="*/ 875 h 3784"/>
              <a:gd name="T100" fmla="*/ 3537 w 3784"/>
              <a:gd name="T101" fmla="*/ 779 h 3784"/>
              <a:gd name="T102" fmla="*/ 3620 w 3784"/>
              <a:gd name="T103" fmla="*/ 699 h 3784"/>
              <a:gd name="T104" fmla="*/ 3658 w 3784"/>
              <a:gd name="T105" fmla="*/ 600 h 3784"/>
              <a:gd name="T106" fmla="*/ 3052 w 3784"/>
              <a:gd name="T107" fmla="*/ 219 h 3784"/>
              <a:gd name="T108" fmla="*/ 2698 w 3784"/>
              <a:gd name="T109" fmla="*/ 26 h 3784"/>
              <a:gd name="T110" fmla="*/ 3673 w 3784"/>
              <a:gd name="T111" fmla="*/ 374 h 3784"/>
              <a:gd name="T112" fmla="*/ 3677 w 3784"/>
              <a:gd name="T113" fmla="*/ 3094 h 3784"/>
              <a:gd name="T114" fmla="*/ 2887 w 3784"/>
              <a:gd name="T115" fmla="*/ 3523 h 3784"/>
              <a:gd name="T116" fmla="*/ 1694 w 3784"/>
              <a:gd name="T117" fmla="*/ 3783 h 3784"/>
              <a:gd name="T118" fmla="*/ 396 w 3784"/>
              <a:gd name="T119" fmla="*/ 3587 h 3784"/>
              <a:gd name="T120" fmla="*/ 2 w 3784"/>
              <a:gd name="T121" fmla="*/ 867 h 3784"/>
              <a:gd name="T122" fmla="*/ 615 w 3784"/>
              <a:gd name="T123" fmla="*/ 432 h 3784"/>
              <a:gd name="T124" fmla="*/ 1551 w 3784"/>
              <a:gd name="T125" fmla="*/ 52 h 3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84" h="3784">
                <a:moveTo>
                  <a:pt x="126" y="2667"/>
                </a:moveTo>
                <a:lnTo>
                  <a:pt x="126" y="3198"/>
                </a:lnTo>
                <a:lnTo>
                  <a:pt x="127" y="3201"/>
                </a:lnTo>
                <a:lnTo>
                  <a:pt x="128" y="3206"/>
                </a:lnTo>
                <a:lnTo>
                  <a:pt x="138" y="3239"/>
                </a:lnTo>
                <a:lnTo>
                  <a:pt x="155" y="3271"/>
                </a:lnTo>
                <a:lnTo>
                  <a:pt x="180" y="3305"/>
                </a:lnTo>
                <a:lnTo>
                  <a:pt x="213" y="3337"/>
                </a:lnTo>
                <a:lnTo>
                  <a:pt x="253" y="3369"/>
                </a:lnTo>
                <a:lnTo>
                  <a:pt x="302" y="3400"/>
                </a:lnTo>
                <a:lnTo>
                  <a:pt x="355" y="3430"/>
                </a:lnTo>
                <a:lnTo>
                  <a:pt x="416" y="3459"/>
                </a:lnTo>
                <a:lnTo>
                  <a:pt x="484" y="3487"/>
                </a:lnTo>
                <a:lnTo>
                  <a:pt x="557" y="3513"/>
                </a:lnTo>
                <a:lnTo>
                  <a:pt x="636" y="3539"/>
                </a:lnTo>
                <a:lnTo>
                  <a:pt x="722" y="3562"/>
                </a:lnTo>
                <a:lnTo>
                  <a:pt x="812" y="3582"/>
                </a:lnTo>
                <a:lnTo>
                  <a:pt x="908" y="3602"/>
                </a:lnTo>
                <a:lnTo>
                  <a:pt x="1008" y="3618"/>
                </a:lnTo>
                <a:lnTo>
                  <a:pt x="1113" y="3631"/>
                </a:lnTo>
                <a:lnTo>
                  <a:pt x="1223" y="3643"/>
                </a:lnTo>
                <a:lnTo>
                  <a:pt x="1337" y="3651"/>
                </a:lnTo>
                <a:lnTo>
                  <a:pt x="1455" y="3656"/>
                </a:lnTo>
                <a:lnTo>
                  <a:pt x="1577" y="3658"/>
                </a:lnTo>
                <a:lnTo>
                  <a:pt x="1701" y="3656"/>
                </a:lnTo>
                <a:lnTo>
                  <a:pt x="1821" y="3651"/>
                </a:lnTo>
                <a:lnTo>
                  <a:pt x="1937" y="3642"/>
                </a:lnTo>
                <a:lnTo>
                  <a:pt x="2048" y="3630"/>
                </a:lnTo>
                <a:lnTo>
                  <a:pt x="2155" y="3617"/>
                </a:lnTo>
                <a:lnTo>
                  <a:pt x="2257" y="3599"/>
                </a:lnTo>
                <a:lnTo>
                  <a:pt x="2354" y="3580"/>
                </a:lnTo>
                <a:lnTo>
                  <a:pt x="2445" y="3558"/>
                </a:lnTo>
                <a:lnTo>
                  <a:pt x="2531" y="3534"/>
                </a:lnTo>
                <a:lnTo>
                  <a:pt x="2611" y="3509"/>
                </a:lnTo>
                <a:lnTo>
                  <a:pt x="2684" y="3481"/>
                </a:lnTo>
                <a:lnTo>
                  <a:pt x="2751" y="3453"/>
                </a:lnTo>
                <a:lnTo>
                  <a:pt x="2812" y="3423"/>
                </a:lnTo>
                <a:lnTo>
                  <a:pt x="2866" y="3391"/>
                </a:lnTo>
                <a:lnTo>
                  <a:pt x="2911" y="3360"/>
                </a:lnTo>
                <a:lnTo>
                  <a:pt x="2950" y="3326"/>
                </a:lnTo>
                <a:lnTo>
                  <a:pt x="2981" y="3293"/>
                </a:lnTo>
                <a:lnTo>
                  <a:pt x="3004" y="3260"/>
                </a:lnTo>
                <a:lnTo>
                  <a:pt x="3009" y="3252"/>
                </a:lnTo>
                <a:lnTo>
                  <a:pt x="3013" y="3245"/>
                </a:lnTo>
                <a:lnTo>
                  <a:pt x="3020" y="3226"/>
                </a:lnTo>
                <a:lnTo>
                  <a:pt x="3025" y="3206"/>
                </a:lnTo>
                <a:lnTo>
                  <a:pt x="3026" y="3201"/>
                </a:lnTo>
                <a:lnTo>
                  <a:pt x="3027" y="3198"/>
                </a:lnTo>
                <a:lnTo>
                  <a:pt x="3027" y="2667"/>
                </a:lnTo>
                <a:lnTo>
                  <a:pt x="3002" y="2689"/>
                </a:lnTo>
                <a:lnTo>
                  <a:pt x="2974" y="2711"/>
                </a:lnTo>
                <a:lnTo>
                  <a:pt x="2927" y="2743"/>
                </a:lnTo>
                <a:lnTo>
                  <a:pt x="2875" y="2775"/>
                </a:lnTo>
                <a:lnTo>
                  <a:pt x="2816" y="2806"/>
                </a:lnTo>
                <a:lnTo>
                  <a:pt x="2752" y="2835"/>
                </a:lnTo>
                <a:lnTo>
                  <a:pt x="2683" y="2863"/>
                </a:lnTo>
                <a:lnTo>
                  <a:pt x="2609" y="2888"/>
                </a:lnTo>
                <a:lnTo>
                  <a:pt x="2528" y="2914"/>
                </a:lnTo>
                <a:lnTo>
                  <a:pt x="2444" y="2935"/>
                </a:lnTo>
                <a:lnTo>
                  <a:pt x="2353" y="2956"/>
                </a:lnTo>
                <a:lnTo>
                  <a:pt x="2258" y="2974"/>
                </a:lnTo>
                <a:lnTo>
                  <a:pt x="2157" y="2989"/>
                </a:lnTo>
                <a:lnTo>
                  <a:pt x="2051" y="3003"/>
                </a:lnTo>
                <a:lnTo>
                  <a:pt x="1940" y="3013"/>
                </a:lnTo>
                <a:lnTo>
                  <a:pt x="1824" y="3020"/>
                </a:lnTo>
                <a:lnTo>
                  <a:pt x="1703" y="3025"/>
                </a:lnTo>
                <a:lnTo>
                  <a:pt x="1577" y="3027"/>
                </a:lnTo>
                <a:lnTo>
                  <a:pt x="1451" y="3025"/>
                </a:lnTo>
                <a:lnTo>
                  <a:pt x="1329" y="3020"/>
                </a:lnTo>
                <a:lnTo>
                  <a:pt x="1212" y="3013"/>
                </a:lnTo>
                <a:lnTo>
                  <a:pt x="1101" y="3002"/>
                </a:lnTo>
                <a:lnTo>
                  <a:pt x="994" y="2989"/>
                </a:lnTo>
                <a:lnTo>
                  <a:pt x="893" y="2973"/>
                </a:lnTo>
                <a:lnTo>
                  <a:pt x="798" y="2955"/>
                </a:lnTo>
                <a:lnTo>
                  <a:pt x="707" y="2934"/>
                </a:lnTo>
                <a:lnTo>
                  <a:pt x="621" y="2913"/>
                </a:lnTo>
                <a:lnTo>
                  <a:pt x="541" y="2887"/>
                </a:lnTo>
                <a:lnTo>
                  <a:pt x="467" y="2861"/>
                </a:lnTo>
                <a:lnTo>
                  <a:pt x="398" y="2833"/>
                </a:lnTo>
                <a:lnTo>
                  <a:pt x="334" y="2804"/>
                </a:lnTo>
                <a:lnTo>
                  <a:pt x="275" y="2773"/>
                </a:lnTo>
                <a:lnTo>
                  <a:pt x="222" y="2741"/>
                </a:lnTo>
                <a:lnTo>
                  <a:pt x="175" y="2707"/>
                </a:lnTo>
                <a:lnTo>
                  <a:pt x="153" y="2690"/>
                </a:lnTo>
                <a:lnTo>
                  <a:pt x="132" y="2672"/>
                </a:lnTo>
                <a:lnTo>
                  <a:pt x="130" y="2669"/>
                </a:lnTo>
                <a:lnTo>
                  <a:pt x="126" y="2667"/>
                </a:lnTo>
                <a:close/>
                <a:moveTo>
                  <a:pt x="3658" y="2356"/>
                </a:moveTo>
                <a:lnTo>
                  <a:pt x="3615" y="2391"/>
                </a:lnTo>
                <a:lnTo>
                  <a:pt x="3566" y="2425"/>
                </a:lnTo>
                <a:lnTo>
                  <a:pt x="3511" y="2457"/>
                </a:lnTo>
                <a:lnTo>
                  <a:pt x="3451" y="2488"/>
                </a:lnTo>
                <a:lnTo>
                  <a:pt x="3385" y="2518"/>
                </a:lnTo>
                <a:lnTo>
                  <a:pt x="3313" y="2546"/>
                </a:lnTo>
                <a:lnTo>
                  <a:pt x="3236" y="2572"/>
                </a:lnTo>
                <a:lnTo>
                  <a:pt x="3235" y="2573"/>
                </a:lnTo>
                <a:lnTo>
                  <a:pt x="3161" y="2594"/>
                </a:lnTo>
                <a:lnTo>
                  <a:pt x="3157" y="2595"/>
                </a:lnTo>
                <a:lnTo>
                  <a:pt x="3153" y="2596"/>
                </a:lnTo>
                <a:lnTo>
                  <a:pt x="3153" y="3216"/>
                </a:lnTo>
                <a:lnTo>
                  <a:pt x="3153" y="3220"/>
                </a:lnTo>
                <a:lnTo>
                  <a:pt x="3153" y="3222"/>
                </a:lnTo>
                <a:lnTo>
                  <a:pt x="3230" y="3198"/>
                </a:lnTo>
                <a:lnTo>
                  <a:pt x="3302" y="3172"/>
                </a:lnTo>
                <a:lnTo>
                  <a:pt x="3369" y="3144"/>
                </a:lnTo>
                <a:lnTo>
                  <a:pt x="3429" y="3115"/>
                </a:lnTo>
                <a:lnTo>
                  <a:pt x="3482" y="3086"/>
                </a:lnTo>
                <a:lnTo>
                  <a:pt x="3529" y="3055"/>
                </a:lnTo>
                <a:lnTo>
                  <a:pt x="3570" y="3023"/>
                </a:lnTo>
                <a:lnTo>
                  <a:pt x="3603" y="2991"/>
                </a:lnTo>
                <a:lnTo>
                  <a:pt x="3628" y="2957"/>
                </a:lnTo>
                <a:lnTo>
                  <a:pt x="3646" y="2924"/>
                </a:lnTo>
                <a:lnTo>
                  <a:pt x="3656" y="2891"/>
                </a:lnTo>
                <a:lnTo>
                  <a:pt x="3657" y="2886"/>
                </a:lnTo>
                <a:lnTo>
                  <a:pt x="3658" y="2883"/>
                </a:lnTo>
                <a:lnTo>
                  <a:pt x="3658" y="2356"/>
                </a:lnTo>
                <a:close/>
                <a:moveTo>
                  <a:pt x="126" y="1910"/>
                </a:moveTo>
                <a:lnTo>
                  <a:pt x="126" y="2378"/>
                </a:lnTo>
                <a:lnTo>
                  <a:pt x="128" y="2393"/>
                </a:lnTo>
                <a:lnTo>
                  <a:pt x="128" y="2407"/>
                </a:lnTo>
                <a:lnTo>
                  <a:pt x="126" y="2429"/>
                </a:lnTo>
                <a:lnTo>
                  <a:pt x="127" y="2444"/>
                </a:lnTo>
                <a:lnTo>
                  <a:pt x="131" y="2458"/>
                </a:lnTo>
                <a:lnTo>
                  <a:pt x="139" y="2481"/>
                </a:lnTo>
                <a:lnTo>
                  <a:pt x="148" y="2500"/>
                </a:lnTo>
                <a:lnTo>
                  <a:pt x="162" y="2524"/>
                </a:lnTo>
                <a:lnTo>
                  <a:pt x="169" y="2532"/>
                </a:lnTo>
                <a:lnTo>
                  <a:pt x="175" y="2541"/>
                </a:lnTo>
                <a:lnTo>
                  <a:pt x="198" y="2565"/>
                </a:lnTo>
                <a:lnTo>
                  <a:pt x="206" y="2573"/>
                </a:lnTo>
                <a:lnTo>
                  <a:pt x="214" y="2580"/>
                </a:lnTo>
                <a:lnTo>
                  <a:pt x="248" y="2608"/>
                </a:lnTo>
                <a:lnTo>
                  <a:pt x="265" y="2619"/>
                </a:lnTo>
                <a:lnTo>
                  <a:pt x="287" y="2634"/>
                </a:lnTo>
                <a:lnTo>
                  <a:pt x="310" y="2648"/>
                </a:lnTo>
                <a:lnTo>
                  <a:pt x="316" y="2652"/>
                </a:lnTo>
                <a:lnTo>
                  <a:pt x="323" y="2656"/>
                </a:lnTo>
                <a:lnTo>
                  <a:pt x="383" y="2687"/>
                </a:lnTo>
                <a:lnTo>
                  <a:pt x="388" y="2689"/>
                </a:lnTo>
                <a:lnTo>
                  <a:pt x="391" y="2690"/>
                </a:lnTo>
                <a:lnTo>
                  <a:pt x="428" y="2707"/>
                </a:lnTo>
                <a:lnTo>
                  <a:pt x="466" y="2723"/>
                </a:lnTo>
                <a:lnTo>
                  <a:pt x="468" y="2724"/>
                </a:lnTo>
                <a:lnTo>
                  <a:pt x="544" y="2752"/>
                </a:lnTo>
                <a:lnTo>
                  <a:pt x="625" y="2778"/>
                </a:lnTo>
                <a:lnTo>
                  <a:pt x="712" y="2802"/>
                </a:lnTo>
                <a:lnTo>
                  <a:pt x="805" y="2824"/>
                </a:lnTo>
                <a:lnTo>
                  <a:pt x="904" y="2844"/>
                </a:lnTo>
                <a:lnTo>
                  <a:pt x="1008" y="2861"/>
                </a:lnTo>
                <a:lnTo>
                  <a:pt x="1010" y="2861"/>
                </a:lnTo>
                <a:lnTo>
                  <a:pt x="1011" y="2861"/>
                </a:lnTo>
                <a:lnTo>
                  <a:pt x="1074" y="2870"/>
                </a:lnTo>
                <a:lnTo>
                  <a:pt x="1139" y="2878"/>
                </a:lnTo>
                <a:lnTo>
                  <a:pt x="1160" y="2880"/>
                </a:lnTo>
                <a:lnTo>
                  <a:pt x="1219" y="2885"/>
                </a:lnTo>
                <a:lnTo>
                  <a:pt x="1277" y="2891"/>
                </a:lnTo>
                <a:lnTo>
                  <a:pt x="1334" y="2893"/>
                </a:lnTo>
                <a:lnTo>
                  <a:pt x="1378" y="2896"/>
                </a:lnTo>
                <a:lnTo>
                  <a:pt x="1423" y="2899"/>
                </a:lnTo>
                <a:lnTo>
                  <a:pt x="1500" y="2900"/>
                </a:lnTo>
                <a:lnTo>
                  <a:pt x="1577" y="2901"/>
                </a:lnTo>
                <a:lnTo>
                  <a:pt x="1653" y="2900"/>
                </a:lnTo>
                <a:lnTo>
                  <a:pt x="1730" y="2899"/>
                </a:lnTo>
                <a:lnTo>
                  <a:pt x="1775" y="2896"/>
                </a:lnTo>
                <a:lnTo>
                  <a:pt x="1820" y="2894"/>
                </a:lnTo>
                <a:lnTo>
                  <a:pt x="1876" y="2891"/>
                </a:lnTo>
                <a:lnTo>
                  <a:pt x="1993" y="2880"/>
                </a:lnTo>
                <a:lnTo>
                  <a:pt x="2014" y="2878"/>
                </a:lnTo>
                <a:lnTo>
                  <a:pt x="2079" y="2870"/>
                </a:lnTo>
                <a:lnTo>
                  <a:pt x="2142" y="2862"/>
                </a:lnTo>
                <a:lnTo>
                  <a:pt x="2143" y="2861"/>
                </a:lnTo>
                <a:lnTo>
                  <a:pt x="2145" y="2861"/>
                </a:lnTo>
                <a:lnTo>
                  <a:pt x="2250" y="2844"/>
                </a:lnTo>
                <a:lnTo>
                  <a:pt x="2348" y="2824"/>
                </a:lnTo>
                <a:lnTo>
                  <a:pt x="2441" y="2802"/>
                </a:lnTo>
                <a:lnTo>
                  <a:pt x="2528" y="2778"/>
                </a:lnTo>
                <a:lnTo>
                  <a:pt x="2610" y="2752"/>
                </a:lnTo>
                <a:lnTo>
                  <a:pt x="2685" y="2724"/>
                </a:lnTo>
                <a:lnTo>
                  <a:pt x="2688" y="2723"/>
                </a:lnTo>
                <a:lnTo>
                  <a:pt x="2726" y="2707"/>
                </a:lnTo>
                <a:lnTo>
                  <a:pt x="2762" y="2691"/>
                </a:lnTo>
                <a:lnTo>
                  <a:pt x="2766" y="2689"/>
                </a:lnTo>
                <a:lnTo>
                  <a:pt x="2770" y="2687"/>
                </a:lnTo>
                <a:lnTo>
                  <a:pt x="2830" y="2656"/>
                </a:lnTo>
                <a:lnTo>
                  <a:pt x="2837" y="2652"/>
                </a:lnTo>
                <a:lnTo>
                  <a:pt x="2844" y="2648"/>
                </a:lnTo>
                <a:lnTo>
                  <a:pt x="2888" y="2619"/>
                </a:lnTo>
                <a:lnTo>
                  <a:pt x="2898" y="2613"/>
                </a:lnTo>
                <a:lnTo>
                  <a:pt x="2906" y="2608"/>
                </a:lnTo>
                <a:lnTo>
                  <a:pt x="2923" y="2594"/>
                </a:lnTo>
                <a:lnTo>
                  <a:pt x="2938" y="2580"/>
                </a:lnTo>
                <a:lnTo>
                  <a:pt x="2947" y="2573"/>
                </a:lnTo>
                <a:lnTo>
                  <a:pt x="2955" y="2566"/>
                </a:lnTo>
                <a:lnTo>
                  <a:pt x="2978" y="2541"/>
                </a:lnTo>
                <a:lnTo>
                  <a:pt x="2985" y="2532"/>
                </a:lnTo>
                <a:lnTo>
                  <a:pt x="2992" y="2524"/>
                </a:lnTo>
                <a:lnTo>
                  <a:pt x="3005" y="2500"/>
                </a:lnTo>
                <a:lnTo>
                  <a:pt x="3015" y="2481"/>
                </a:lnTo>
                <a:lnTo>
                  <a:pt x="3023" y="2458"/>
                </a:lnTo>
                <a:lnTo>
                  <a:pt x="3026" y="2444"/>
                </a:lnTo>
                <a:lnTo>
                  <a:pt x="3027" y="2429"/>
                </a:lnTo>
                <a:lnTo>
                  <a:pt x="3025" y="2407"/>
                </a:lnTo>
                <a:lnTo>
                  <a:pt x="3025" y="2393"/>
                </a:lnTo>
                <a:lnTo>
                  <a:pt x="3027" y="2378"/>
                </a:lnTo>
                <a:lnTo>
                  <a:pt x="3027" y="1910"/>
                </a:lnTo>
                <a:lnTo>
                  <a:pt x="3002" y="1932"/>
                </a:lnTo>
                <a:lnTo>
                  <a:pt x="2974" y="1953"/>
                </a:lnTo>
                <a:lnTo>
                  <a:pt x="2927" y="1986"/>
                </a:lnTo>
                <a:lnTo>
                  <a:pt x="2875" y="2018"/>
                </a:lnTo>
                <a:lnTo>
                  <a:pt x="2816" y="2049"/>
                </a:lnTo>
                <a:lnTo>
                  <a:pt x="2752" y="2078"/>
                </a:lnTo>
                <a:lnTo>
                  <a:pt x="2683" y="2106"/>
                </a:lnTo>
                <a:lnTo>
                  <a:pt x="2609" y="2132"/>
                </a:lnTo>
                <a:lnTo>
                  <a:pt x="2528" y="2157"/>
                </a:lnTo>
                <a:lnTo>
                  <a:pt x="2444" y="2179"/>
                </a:lnTo>
                <a:lnTo>
                  <a:pt x="2353" y="2199"/>
                </a:lnTo>
                <a:lnTo>
                  <a:pt x="2258" y="2218"/>
                </a:lnTo>
                <a:lnTo>
                  <a:pt x="2157" y="2233"/>
                </a:lnTo>
                <a:lnTo>
                  <a:pt x="2051" y="2246"/>
                </a:lnTo>
                <a:lnTo>
                  <a:pt x="1940" y="2257"/>
                </a:lnTo>
                <a:lnTo>
                  <a:pt x="1824" y="2265"/>
                </a:lnTo>
                <a:lnTo>
                  <a:pt x="1703" y="2269"/>
                </a:lnTo>
                <a:lnTo>
                  <a:pt x="1577" y="2270"/>
                </a:lnTo>
                <a:lnTo>
                  <a:pt x="1451" y="2269"/>
                </a:lnTo>
                <a:lnTo>
                  <a:pt x="1329" y="2265"/>
                </a:lnTo>
                <a:lnTo>
                  <a:pt x="1212" y="2257"/>
                </a:lnTo>
                <a:lnTo>
                  <a:pt x="1101" y="2246"/>
                </a:lnTo>
                <a:lnTo>
                  <a:pt x="994" y="2233"/>
                </a:lnTo>
                <a:lnTo>
                  <a:pt x="893" y="2217"/>
                </a:lnTo>
                <a:lnTo>
                  <a:pt x="798" y="2198"/>
                </a:lnTo>
                <a:lnTo>
                  <a:pt x="707" y="2179"/>
                </a:lnTo>
                <a:lnTo>
                  <a:pt x="621" y="2156"/>
                </a:lnTo>
                <a:lnTo>
                  <a:pt x="541" y="2131"/>
                </a:lnTo>
                <a:lnTo>
                  <a:pt x="467" y="2105"/>
                </a:lnTo>
                <a:lnTo>
                  <a:pt x="398" y="2077"/>
                </a:lnTo>
                <a:lnTo>
                  <a:pt x="334" y="2047"/>
                </a:lnTo>
                <a:lnTo>
                  <a:pt x="275" y="2016"/>
                </a:lnTo>
                <a:lnTo>
                  <a:pt x="222" y="1984"/>
                </a:lnTo>
                <a:lnTo>
                  <a:pt x="175" y="1952"/>
                </a:lnTo>
                <a:lnTo>
                  <a:pt x="153" y="1933"/>
                </a:lnTo>
                <a:lnTo>
                  <a:pt x="132" y="1915"/>
                </a:lnTo>
                <a:lnTo>
                  <a:pt x="130" y="1913"/>
                </a:lnTo>
                <a:lnTo>
                  <a:pt x="126" y="1910"/>
                </a:lnTo>
                <a:close/>
                <a:moveTo>
                  <a:pt x="3658" y="1600"/>
                </a:moveTo>
                <a:lnTo>
                  <a:pt x="3615" y="1634"/>
                </a:lnTo>
                <a:lnTo>
                  <a:pt x="3566" y="1668"/>
                </a:lnTo>
                <a:lnTo>
                  <a:pt x="3511" y="1701"/>
                </a:lnTo>
                <a:lnTo>
                  <a:pt x="3451" y="1731"/>
                </a:lnTo>
                <a:lnTo>
                  <a:pt x="3385" y="1761"/>
                </a:lnTo>
                <a:lnTo>
                  <a:pt x="3313" y="1789"/>
                </a:lnTo>
                <a:lnTo>
                  <a:pt x="3236" y="1815"/>
                </a:lnTo>
                <a:lnTo>
                  <a:pt x="3235" y="1815"/>
                </a:lnTo>
                <a:lnTo>
                  <a:pt x="3161" y="1837"/>
                </a:lnTo>
                <a:lnTo>
                  <a:pt x="3157" y="1838"/>
                </a:lnTo>
                <a:lnTo>
                  <a:pt x="3153" y="1839"/>
                </a:lnTo>
                <a:lnTo>
                  <a:pt x="3153" y="2465"/>
                </a:lnTo>
                <a:lnTo>
                  <a:pt x="3181" y="2457"/>
                </a:lnTo>
                <a:lnTo>
                  <a:pt x="3259" y="2431"/>
                </a:lnTo>
                <a:lnTo>
                  <a:pt x="3330" y="2403"/>
                </a:lnTo>
                <a:lnTo>
                  <a:pt x="3395" y="2375"/>
                </a:lnTo>
                <a:lnTo>
                  <a:pt x="3454" y="2345"/>
                </a:lnTo>
                <a:lnTo>
                  <a:pt x="3507" y="2313"/>
                </a:lnTo>
                <a:lnTo>
                  <a:pt x="3551" y="2281"/>
                </a:lnTo>
                <a:lnTo>
                  <a:pt x="3589" y="2247"/>
                </a:lnTo>
                <a:lnTo>
                  <a:pt x="3619" y="2214"/>
                </a:lnTo>
                <a:lnTo>
                  <a:pt x="3640" y="2181"/>
                </a:lnTo>
                <a:lnTo>
                  <a:pt x="3641" y="2180"/>
                </a:lnTo>
                <a:lnTo>
                  <a:pt x="3641" y="2178"/>
                </a:lnTo>
                <a:lnTo>
                  <a:pt x="3650" y="2158"/>
                </a:lnTo>
                <a:lnTo>
                  <a:pt x="3650" y="2156"/>
                </a:lnTo>
                <a:lnTo>
                  <a:pt x="3651" y="2152"/>
                </a:lnTo>
                <a:lnTo>
                  <a:pt x="3653" y="2144"/>
                </a:lnTo>
                <a:lnTo>
                  <a:pt x="3656" y="2135"/>
                </a:lnTo>
                <a:lnTo>
                  <a:pt x="3658" y="2113"/>
                </a:lnTo>
                <a:lnTo>
                  <a:pt x="3658" y="1600"/>
                </a:lnTo>
                <a:close/>
                <a:moveTo>
                  <a:pt x="126" y="1154"/>
                </a:moveTo>
                <a:lnTo>
                  <a:pt x="126" y="1621"/>
                </a:lnTo>
                <a:lnTo>
                  <a:pt x="128" y="1636"/>
                </a:lnTo>
                <a:lnTo>
                  <a:pt x="128" y="1650"/>
                </a:lnTo>
                <a:lnTo>
                  <a:pt x="126" y="1671"/>
                </a:lnTo>
                <a:lnTo>
                  <a:pt x="127" y="1687"/>
                </a:lnTo>
                <a:lnTo>
                  <a:pt x="131" y="1702"/>
                </a:lnTo>
                <a:lnTo>
                  <a:pt x="139" y="1725"/>
                </a:lnTo>
                <a:lnTo>
                  <a:pt x="148" y="1743"/>
                </a:lnTo>
                <a:lnTo>
                  <a:pt x="162" y="1767"/>
                </a:lnTo>
                <a:lnTo>
                  <a:pt x="169" y="1775"/>
                </a:lnTo>
                <a:lnTo>
                  <a:pt x="175" y="1784"/>
                </a:lnTo>
                <a:lnTo>
                  <a:pt x="198" y="1808"/>
                </a:lnTo>
                <a:lnTo>
                  <a:pt x="206" y="1816"/>
                </a:lnTo>
                <a:lnTo>
                  <a:pt x="214" y="1823"/>
                </a:lnTo>
                <a:lnTo>
                  <a:pt x="248" y="1851"/>
                </a:lnTo>
                <a:lnTo>
                  <a:pt x="256" y="1856"/>
                </a:lnTo>
                <a:lnTo>
                  <a:pt x="265" y="1862"/>
                </a:lnTo>
                <a:lnTo>
                  <a:pt x="287" y="1877"/>
                </a:lnTo>
                <a:lnTo>
                  <a:pt x="310" y="1891"/>
                </a:lnTo>
                <a:lnTo>
                  <a:pt x="316" y="1894"/>
                </a:lnTo>
                <a:lnTo>
                  <a:pt x="323" y="1899"/>
                </a:lnTo>
                <a:lnTo>
                  <a:pt x="352" y="1915"/>
                </a:lnTo>
                <a:lnTo>
                  <a:pt x="383" y="1930"/>
                </a:lnTo>
                <a:lnTo>
                  <a:pt x="388" y="1932"/>
                </a:lnTo>
                <a:lnTo>
                  <a:pt x="391" y="1934"/>
                </a:lnTo>
                <a:lnTo>
                  <a:pt x="428" y="1950"/>
                </a:lnTo>
                <a:lnTo>
                  <a:pt x="466" y="1967"/>
                </a:lnTo>
                <a:lnTo>
                  <a:pt x="468" y="1968"/>
                </a:lnTo>
                <a:lnTo>
                  <a:pt x="544" y="1995"/>
                </a:lnTo>
                <a:lnTo>
                  <a:pt x="625" y="2022"/>
                </a:lnTo>
                <a:lnTo>
                  <a:pt x="712" y="2046"/>
                </a:lnTo>
                <a:lnTo>
                  <a:pt x="805" y="2067"/>
                </a:lnTo>
                <a:lnTo>
                  <a:pt x="904" y="2087"/>
                </a:lnTo>
                <a:lnTo>
                  <a:pt x="1008" y="2104"/>
                </a:lnTo>
                <a:lnTo>
                  <a:pt x="1011" y="2105"/>
                </a:lnTo>
                <a:lnTo>
                  <a:pt x="1074" y="2113"/>
                </a:lnTo>
                <a:lnTo>
                  <a:pt x="1139" y="2121"/>
                </a:lnTo>
                <a:lnTo>
                  <a:pt x="1160" y="2122"/>
                </a:lnTo>
                <a:lnTo>
                  <a:pt x="1219" y="2128"/>
                </a:lnTo>
                <a:lnTo>
                  <a:pt x="1277" y="2134"/>
                </a:lnTo>
                <a:lnTo>
                  <a:pt x="1334" y="2136"/>
                </a:lnTo>
                <a:lnTo>
                  <a:pt x="1378" y="2140"/>
                </a:lnTo>
                <a:lnTo>
                  <a:pt x="1423" y="2142"/>
                </a:lnTo>
                <a:lnTo>
                  <a:pt x="1500" y="2143"/>
                </a:lnTo>
                <a:lnTo>
                  <a:pt x="1577" y="2144"/>
                </a:lnTo>
                <a:lnTo>
                  <a:pt x="1653" y="2143"/>
                </a:lnTo>
                <a:lnTo>
                  <a:pt x="1730" y="2142"/>
                </a:lnTo>
                <a:lnTo>
                  <a:pt x="1820" y="2136"/>
                </a:lnTo>
                <a:lnTo>
                  <a:pt x="1876" y="2134"/>
                </a:lnTo>
                <a:lnTo>
                  <a:pt x="1934" y="2129"/>
                </a:lnTo>
                <a:lnTo>
                  <a:pt x="1993" y="2124"/>
                </a:lnTo>
                <a:lnTo>
                  <a:pt x="2014" y="2121"/>
                </a:lnTo>
                <a:lnTo>
                  <a:pt x="2079" y="2113"/>
                </a:lnTo>
                <a:lnTo>
                  <a:pt x="2142" y="2105"/>
                </a:lnTo>
                <a:lnTo>
                  <a:pt x="2143" y="2104"/>
                </a:lnTo>
                <a:lnTo>
                  <a:pt x="2145" y="2104"/>
                </a:lnTo>
                <a:lnTo>
                  <a:pt x="2250" y="2087"/>
                </a:lnTo>
                <a:lnTo>
                  <a:pt x="2348" y="2067"/>
                </a:lnTo>
                <a:lnTo>
                  <a:pt x="2441" y="2046"/>
                </a:lnTo>
                <a:lnTo>
                  <a:pt x="2528" y="2022"/>
                </a:lnTo>
                <a:lnTo>
                  <a:pt x="2610" y="1995"/>
                </a:lnTo>
                <a:lnTo>
                  <a:pt x="2685" y="1968"/>
                </a:lnTo>
                <a:lnTo>
                  <a:pt x="2688" y="1967"/>
                </a:lnTo>
                <a:lnTo>
                  <a:pt x="2726" y="1950"/>
                </a:lnTo>
                <a:lnTo>
                  <a:pt x="2762" y="1934"/>
                </a:lnTo>
                <a:lnTo>
                  <a:pt x="2766" y="1932"/>
                </a:lnTo>
                <a:lnTo>
                  <a:pt x="2770" y="1930"/>
                </a:lnTo>
                <a:lnTo>
                  <a:pt x="2801" y="1915"/>
                </a:lnTo>
                <a:lnTo>
                  <a:pt x="2830" y="1899"/>
                </a:lnTo>
                <a:lnTo>
                  <a:pt x="2837" y="1895"/>
                </a:lnTo>
                <a:lnTo>
                  <a:pt x="2844" y="1891"/>
                </a:lnTo>
                <a:lnTo>
                  <a:pt x="2888" y="1862"/>
                </a:lnTo>
                <a:lnTo>
                  <a:pt x="2906" y="1851"/>
                </a:lnTo>
                <a:lnTo>
                  <a:pt x="2938" y="1824"/>
                </a:lnTo>
                <a:lnTo>
                  <a:pt x="2947" y="1816"/>
                </a:lnTo>
                <a:lnTo>
                  <a:pt x="2955" y="1808"/>
                </a:lnTo>
                <a:lnTo>
                  <a:pt x="2978" y="1784"/>
                </a:lnTo>
                <a:lnTo>
                  <a:pt x="2985" y="1775"/>
                </a:lnTo>
                <a:lnTo>
                  <a:pt x="2992" y="1767"/>
                </a:lnTo>
                <a:lnTo>
                  <a:pt x="3005" y="1744"/>
                </a:lnTo>
                <a:lnTo>
                  <a:pt x="3015" y="1725"/>
                </a:lnTo>
                <a:lnTo>
                  <a:pt x="3023" y="1702"/>
                </a:lnTo>
                <a:lnTo>
                  <a:pt x="3026" y="1687"/>
                </a:lnTo>
                <a:lnTo>
                  <a:pt x="3027" y="1671"/>
                </a:lnTo>
                <a:lnTo>
                  <a:pt x="3025" y="1650"/>
                </a:lnTo>
                <a:lnTo>
                  <a:pt x="3025" y="1636"/>
                </a:lnTo>
                <a:lnTo>
                  <a:pt x="3027" y="1621"/>
                </a:lnTo>
                <a:lnTo>
                  <a:pt x="3027" y="1154"/>
                </a:lnTo>
                <a:lnTo>
                  <a:pt x="3016" y="1164"/>
                </a:lnTo>
                <a:lnTo>
                  <a:pt x="3003" y="1174"/>
                </a:lnTo>
                <a:lnTo>
                  <a:pt x="2996" y="1180"/>
                </a:lnTo>
                <a:lnTo>
                  <a:pt x="2989" y="1186"/>
                </a:lnTo>
                <a:lnTo>
                  <a:pt x="2960" y="1207"/>
                </a:lnTo>
                <a:lnTo>
                  <a:pt x="2927" y="1229"/>
                </a:lnTo>
                <a:lnTo>
                  <a:pt x="2921" y="1234"/>
                </a:lnTo>
                <a:lnTo>
                  <a:pt x="2914" y="1238"/>
                </a:lnTo>
                <a:lnTo>
                  <a:pt x="2885" y="1256"/>
                </a:lnTo>
                <a:lnTo>
                  <a:pt x="2854" y="1272"/>
                </a:lnTo>
                <a:lnTo>
                  <a:pt x="2831" y="1284"/>
                </a:lnTo>
                <a:lnTo>
                  <a:pt x="2796" y="1301"/>
                </a:lnTo>
                <a:lnTo>
                  <a:pt x="2759" y="1319"/>
                </a:lnTo>
                <a:lnTo>
                  <a:pt x="2753" y="1321"/>
                </a:lnTo>
                <a:lnTo>
                  <a:pt x="2746" y="1324"/>
                </a:lnTo>
                <a:lnTo>
                  <a:pt x="2700" y="1343"/>
                </a:lnTo>
                <a:lnTo>
                  <a:pt x="2653" y="1360"/>
                </a:lnTo>
                <a:lnTo>
                  <a:pt x="2625" y="1369"/>
                </a:lnTo>
                <a:lnTo>
                  <a:pt x="2544" y="1394"/>
                </a:lnTo>
                <a:lnTo>
                  <a:pt x="2515" y="1404"/>
                </a:lnTo>
                <a:lnTo>
                  <a:pt x="2458" y="1418"/>
                </a:lnTo>
                <a:lnTo>
                  <a:pt x="2399" y="1432"/>
                </a:lnTo>
                <a:lnTo>
                  <a:pt x="2391" y="1434"/>
                </a:lnTo>
                <a:lnTo>
                  <a:pt x="2383" y="1436"/>
                </a:lnTo>
                <a:lnTo>
                  <a:pt x="2329" y="1447"/>
                </a:lnTo>
                <a:lnTo>
                  <a:pt x="2273" y="1457"/>
                </a:lnTo>
                <a:lnTo>
                  <a:pt x="2234" y="1464"/>
                </a:lnTo>
                <a:lnTo>
                  <a:pt x="2180" y="1472"/>
                </a:lnTo>
                <a:lnTo>
                  <a:pt x="2124" y="1480"/>
                </a:lnTo>
                <a:lnTo>
                  <a:pt x="2095" y="1484"/>
                </a:lnTo>
                <a:lnTo>
                  <a:pt x="2024" y="1492"/>
                </a:lnTo>
                <a:lnTo>
                  <a:pt x="1949" y="1499"/>
                </a:lnTo>
                <a:lnTo>
                  <a:pt x="1911" y="1501"/>
                </a:lnTo>
                <a:lnTo>
                  <a:pt x="1852" y="1506"/>
                </a:lnTo>
                <a:lnTo>
                  <a:pt x="1790" y="1509"/>
                </a:lnTo>
                <a:lnTo>
                  <a:pt x="1744" y="1510"/>
                </a:lnTo>
                <a:lnTo>
                  <a:pt x="1662" y="1512"/>
                </a:lnTo>
                <a:lnTo>
                  <a:pt x="1577" y="1514"/>
                </a:lnTo>
                <a:lnTo>
                  <a:pt x="1492" y="1512"/>
                </a:lnTo>
                <a:lnTo>
                  <a:pt x="1409" y="1510"/>
                </a:lnTo>
                <a:lnTo>
                  <a:pt x="1363" y="1509"/>
                </a:lnTo>
                <a:lnTo>
                  <a:pt x="1301" y="1506"/>
                </a:lnTo>
                <a:lnTo>
                  <a:pt x="1241" y="1501"/>
                </a:lnTo>
                <a:lnTo>
                  <a:pt x="1204" y="1499"/>
                </a:lnTo>
                <a:lnTo>
                  <a:pt x="1129" y="1492"/>
                </a:lnTo>
                <a:lnTo>
                  <a:pt x="1058" y="1484"/>
                </a:lnTo>
                <a:lnTo>
                  <a:pt x="1030" y="1480"/>
                </a:lnTo>
                <a:lnTo>
                  <a:pt x="974" y="1472"/>
                </a:lnTo>
                <a:lnTo>
                  <a:pt x="918" y="1464"/>
                </a:lnTo>
                <a:lnTo>
                  <a:pt x="881" y="1457"/>
                </a:lnTo>
                <a:lnTo>
                  <a:pt x="824" y="1447"/>
                </a:lnTo>
                <a:lnTo>
                  <a:pt x="771" y="1436"/>
                </a:lnTo>
                <a:lnTo>
                  <a:pt x="763" y="1434"/>
                </a:lnTo>
                <a:lnTo>
                  <a:pt x="753" y="1432"/>
                </a:lnTo>
                <a:lnTo>
                  <a:pt x="695" y="1418"/>
                </a:lnTo>
                <a:lnTo>
                  <a:pt x="639" y="1404"/>
                </a:lnTo>
                <a:lnTo>
                  <a:pt x="609" y="1394"/>
                </a:lnTo>
                <a:lnTo>
                  <a:pt x="529" y="1369"/>
                </a:lnTo>
                <a:lnTo>
                  <a:pt x="500" y="1360"/>
                </a:lnTo>
                <a:lnTo>
                  <a:pt x="453" y="1343"/>
                </a:lnTo>
                <a:lnTo>
                  <a:pt x="407" y="1324"/>
                </a:lnTo>
                <a:lnTo>
                  <a:pt x="400" y="1321"/>
                </a:lnTo>
                <a:lnTo>
                  <a:pt x="394" y="1319"/>
                </a:lnTo>
                <a:lnTo>
                  <a:pt x="358" y="1301"/>
                </a:lnTo>
                <a:lnTo>
                  <a:pt x="322" y="1284"/>
                </a:lnTo>
                <a:lnTo>
                  <a:pt x="299" y="1272"/>
                </a:lnTo>
                <a:lnTo>
                  <a:pt x="240" y="1238"/>
                </a:lnTo>
                <a:lnTo>
                  <a:pt x="233" y="1234"/>
                </a:lnTo>
                <a:lnTo>
                  <a:pt x="226" y="1229"/>
                </a:lnTo>
                <a:lnTo>
                  <a:pt x="194" y="1207"/>
                </a:lnTo>
                <a:lnTo>
                  <a:pt x="164" y="1186"/>
                </a:lnTo>
                <a:lnTo>
                  <a:pt x="157" y="1180"/>
                </a:lnTo>
                <a:lnTo>
                  <a:pt x="150" y="1174"/>
                </a:lnTo>
                <a:lnTo>
                  <a:pt x="138" y="1164"/>
                </a:lnTo>
                <a:lnTo>
                  <a:pt x="126" y="1154"/>
                </a:lnTo>
                <a:close/>
                <a:moveTo>
                  <a:pt x="3658" y="842"/>
                </a:moveTo>
                <a:lnTo>
                  <a:pt x="3656" y="844"/>
                </a:lnTo>
                <a:lnTo>
                  <a:pt x="3653" y="846"/>
                </a:lnTo>
                <a:lnTo>
                  <a:pt x="3627" y="867"/>
                </a:lnTo>
                <a:lnTo>
                  <a:pt x="3619" y="874"/>
                </a:lnTo>
                <a:lnTo>
                  <a:pt x="3611" y="879"/>
                </a:lnTo>
                <a:lnTo>
                  <a:pt x="3579" y="902"/>
                </a:lnTo>
                <a:lnTo>
                  <a:pt x="3571" y="907"/>
                </a:lnTo>
                <a:lnTo>
                  <a:pt x="3564" y="913"/>
                </a:lnTo>
                <a:lnTo>
                  <a:pt x="3516" y="940"/>
                </a:lnTo>
                <a:lnTo>
                  <a:pt x="3513" y="943"/>
                </a:lnTo>
                <a:lnTo>
                  <a:pt x="3511" y="944"/>
                </a:lnTo>
                <a:lnTo>
                  <a:pt x="3451" y="975"/>
                </a:lnTo>
                <a:lnTo>
                  <a:pt x="3443" y="978"/>
                </a:lnTo>
                <a:lnTo>
                  <a:pt x="3435" y="982"/>
                </a:lnTo>
                <a:lnTo>
                  <a:pt x="3388" y="1002"/>
                </a:lnTo>
                <a:lnTo>
                  <a:pt x="3362" y="1014"/>
                </a:lnTo>
                <a:lnTo>
                  <a:pt x="3320" y="1030"/>
                </a:lnTo>
                <a:lnTo>
                  <a:pt x="3289" y="1040"/>
                </a:lnTo>
                <a:lnTo>
                  <a:pt x="3247" y="1055"/>
                </a:lnTo>
                <a:lnTo>
                  <a:pt x="3212" y="1066"/>
                </a:lnTo>
                <a:lnTo>
                  <a:pt x="3168" y="1078"/>
                </a:lnTo>
                <a:lnTo>
                  <a:pt x="3153" y="1082"/>
                </a:lnTo>
                <a:lnTo>
                  <a:pt x="3153" y="1709"/>
                </a:lnTo>
                <a:lnTo>
                  <a:pt x="3181" y="1699"/>
                </a:lnTo>
                <a:lnTo>
                  <a:pt x="3259" y="1674"/>
                </a:lnTo>
                <a:lnTo>
                  <a:pt x="3330" y="1647"/>
                </a:lnTo>
                <a:lnTo>
                  <a:pt x="3395" y="1618"/>
                </a:lnTo>
                <a:lnTo>
                  <a:pt x="3454" y="1588"/>
                </a:lnTo>
                <a:lnTo>
                  <a:pt x="3507" y="1556"/>
                </a:lnTo>
                <a:lnTo>
                  <a:pt x="3551" y="1524"/>
                </a:lnTo>
                <a:lnTo>
                  <a:pt x="3589" y="1491"/>
                </a:lnTo>
                <a:lnTo>
                  <a:pt x="3619" y="1457"/>
                </a:lnTo>
                <a:lnTo>
                  <a:pt x="3640" y="1424"/>
                </a:lnTo>
                <a:lnTo>
                  <a:pt x="3641" y="1423"/>
                </a:lnTo>
                <a:lnTo>
                  <a:pt x="3641" y="1422"/>
                </a:lnTo>
                <a:lnTo>
                  <a:pt x="3650" y="1401"/>
                </a:lnTo>
                <a:lnTo>
                  <a:pt x="3650" y="1399"/>
                </a:lnTo>
                <a:lnTo>
                  <a:pt x="3651" y="1397"/>
                </a:lnTo>
                <a:lnTo>
                  <a:pt x="3653" y="1387"/>
                </a:lnTo>
                <a:lnTo>
                  <a:pt x="3656" y="1378"/>
                </a:lnTo>
                <a:lnTo>
                  <a:pt x="3658" y="1355"/>
                </a:lnTo>
                <a:lnTo>
                  <a:pt x="3658" y="842"/>
                </a:lnTo>
                <a:close/>
                <a:moveTo>
                  <a:pt x="1577" y="441"/>
                </a:moveTo>
                <a:lnTo>
                  <a:pt x="1507" y="443"/>
                </a:lnTo>
                <a:lnTo>
                  <a:pt x="1439" y="444"/>
                </a:lnTo>
                <a:lnTo>
                  <a:pt x="1394" y="446"/>
                </a:lnTo>
                <a:lnTo>
                  <a:pt x="1301" y="451"/>
                </a:lnTo>
                <a:lnTo>
                  <a:pt x="1257" y="454"/>
                </a:lnTo>
                <a:lnTo>
                  <a:pt x="1198" y="459"/>
                </a:lnTo>
                <a:lnTo>
                  <a:pt x="1141" y="464"/>
                </a:lnTo>
                <a:lnTo>
                  <a:pt x="1085" y="471"/>
                </a:lnTo>
                <a:lnTo>
                  <a:pt x="1021" y="479"/>
                </a:lnTo>
                <a:lnTo>
                  <a:pt x="963" y="488"/>
                </a:lnTo>
                <a:lnTo>
                  <a:pt x="931" y="494"/>
                </a:lnTo>
                <a:lnTo>
                  <a:pt x="899" y="500"/>
                </a:lnTo>
                <a:lnTo>
                  <a:pt x="851" y="508"/>
                </a:lnTo>
                <a:lnTo>
                  <a:pt x="758" y="529"/>
                </a:lnTo>
                <a:lnTo>
                  <a:pt x="670" y="550"/>
                </a:lnTo>
                <a:lnTo>
                  <a:pt x="588" y="576"/>
                </a:lnTo>
                <a:lnTo>
                  <a:pt x="511" y="601"/>
                </a:lnTo>
                <a:lnTo>
                  <a:pt x="441" y="628"/>
                </a:lnTo>
                <a:lnTo>
                  <a:pt x="378" y="657"/>
                </a:lnTo>
                <a:lnTo>
                  <a:pt x="321" y="688"/>
                </a:lnTo>
                <a:lnTo>
                  <a:pt x="271" y="719"/>
                </a:lnTo>
                <a:lnTo>
                  <a:pt x="227" y="750"/>
                </a:lnTo>
                <a:lnTo>
                  <a:pt x="191" y="783"/>
                </a:lnTo>
                <a:lnTo>
                  <a:pt x="164" y="815"/>
                </a:lnTo>
                <a:lnTo>
                  <a:pt x="143" y="849"/>
                </a:lnTo>
                <a:lnTo>
                  <a:pt x="131" y="882"/>
                </a:lnTo>
                <a:lnTo>
                  <a:pt x="126" y="915"/>
                </a:lnTo>
                <a:lnTo>
                  <a:pt x="131" y="947"/>
                </a:lnTo>
                <a:lnTo>
                  <a:pt x="142" y="979"/>
                </a:lnTo>
                <a:lnTo>
                  <a:pt x="162" y="1011"/>
                </a:lnTo>
                <a:lnTo>
                  <a:pt x="189" y="1043"/>
                </a:lnTo>
                <a:lnTo>
                  <a:pt x="224" y="1074"/>
                </a:lnTo>
                <a:lnTo>
                  <a:pt x="264" y="1107"/>
                </a:lnTo>
                <a:lnTo>
                  <a:pt x="312" y="1136"/>
                </a:lnTo>
                <a:lnTo>
                  <a:pt x="367" y="1166"/>
                </a:lnTo>
                <a:lnTo>
                  <a:pt x="428" y="1195"/>
                </a:lnTo>
                <a:lnTo>
                  <a:pt x="495" y="1222"/>
                </a:lnTo>
                <a:lnTo>
                  <a:pt x="568" y="1248"/>
                </a:lnTo>
                <a:lnTo>
                  <a:pt x="647" y="1272"/>
                </a:lnTo>
                <a:lnTo>
                  <a:pt x="732" y="1295"/>
                </a:lnTo>
                <a:lnTo>
                  <a:pt x="821" y="1315"/>
                </a:lnTo>
                <a:lnTo>
                  <a:pt x="915" y="1332"/>
                </a:lnTo>
                <a:lnTo>
                  <a:pt x="1015" y="1348"/>
                </a:lnTo>
                <a:lnTo>
                  <a:pt x="1119" y="1362"/>
                </a:lnTo>
                <a:lnTo>
                  <a:pt x="1227" y="1374"/>
                </a:lnTo>
                <a:lnTo>
                  <a:pt x="1339" y="1381"/>
                </a:lnTo>
                <a:lnTo>
                  <a:pt x="1456" y="1386"/>
                </a:lnTo>
                <a:lnTo>
                  <a:pt x="1577" y="1387"/>
                </a:lnTo>
                <a:lnTo>
                  <a:pt x="1697" y="1386"/>
                </a:lnTo>
                <a:lnTo>
                  <a:pt x="1814" y="1381"/>
                </a:lnTo>
                <a:lnTo>
                  <a:pt x="1926" y="1374"/>
                </a:lnTo>
                <a:lnTo>
                  <a:pt x="2034" y="1362"/>
                </a:lnTo>
                <a:lnTo>
                  <a:pt x="2139" y="1348"/>
                </a:lnTo>
                <a:lnTo>
                  <a:pt x="2238" y="1332"/>
                </a:lnTo>
                <a:lnTo>
                  <a:pt x="2332" y="1315"/>
                </a:lnTo>
                <a:lnTo>
                  <a:pt x="2422" y="1295"/>
                </a:lnTo>
                <a:lnTo>
                  <a:pt x="2507" y="1272"/>
                </a:lnTo>
                <a:lnTo>
                  <a:pt x="2586" y="1248"/>
                </a:lnTo>
                <a:lnTo>
                  <a:pt x="2658" y="1222"/>
                </a:lnTo>
                <a:lnTo>
                  <a:pt x="2726" y="1195"/>
                </a:lnTo>
                <a:lnTo>
                  <a:pt x="2786" y="1166"/>
                </a:lnTo>
                <a:lnTo>
                  <a:pt x="2841" y="1136"/>
                </a:lnTo>
                <a:lnTo>
                  <a:pt x="2890" y="1107"/>
                </a:lnTo>
                <a:lnTo>
                  <a:pt x="2930" y="1074"/>
                </a:lnTo>
                <a:lnTo>
                  <a:pt x="2964" y="1043"/>
                </a:lnTo>
                <a:lnTo>
                  <a:pt x="2992" y="1011"/>
                </a:lnTo>
                <a:lnTo>
                  <a:pt x="3011" y="979"/>
                </a:lnTo>
                <a:lnTo>
                  <a:pt x="3023" y="947"/>
                </a:lnTo>
                <a:lnTo>
                  <a:pt x="3027" y="915"/>
                </a:lnTo>
                <a:lnTo>
                  <a:pt x="3026" y="899"/>
                </a:lnTo>
                <a:lnTo>
                  <a:pt x="3023" y="884"/>
                </a:lnTo>
                <a:lnTo>
                  <a:pt x="3015" y="861"/>
                </a:lnTo>
                <a:lnTo>
                  <a:pt x="3005" y="842"/>
                </a:lnTo>
                <a:lnTo>
                  <a:pt x="2992" y="820"/>
                </a:lnTo>
                <a:lnTo>
                  <a:pt x="2977" y="800"/>
                </a:lnTo>
                <a:lnTo>
                  <a:pt x="2966" y="789"/>
                </a:lnTo>
                <a:lnTo>
                  <a:pt x="2955" y="777"/>
                </a:lnTo>
                <a:lnTo>
                  <a:pt x="2938" y="761"/>
                </a:lnTo>
                <a:lnTo>
                  <a:pt x="2906" y="735"/>
                </a:lnTo>
                <a:lnTo>
                  <a:pt x="2896" y="729"/>
                </a:lnTo>
                <a:lnTo>
                  <a:pt x="2888" y="724"/>
                </a:lnTo>
                <a:lnTo>
                  <a:pt x="2867" y="709"/>
                </a:lnTo>
                <a:lnTo>
                  <a:pt x="2844" y="695"/>
                </a:lnTo>
                <a:lnTo>
                  <a:pt x="2829" y="687"/>
                </a:lnTo>
                <a:lnTo>
                  <a:pt x="2801" y="671"/>
                </a:lnTo>
                <a:lnTo>
                  <a:pt x="2771" y="656"/>
                </a:lnTo>
                <a:lnTo>
                  <a:pt x="2766" y="654"/>
                </a:lnTo>
                <a:lnTo>
                  <a:pt x="2761" y="651"/>
                </a:lnTo>
                <a:lnTo>
                  <a:pt x="2726" y="635"/>
                </a:lnTo>
                <a:lnTo>
                  <a:pt x="2688" y="619"/>
                </a:lnTo>
                <a:lnTo>
                  <a:pt x="2683" y="617"/>
                </a:lnTo>
                <a:lnTo>
                  <a:pt x="2609" y="589"/>
                </a:lnTo>
                <a:lnTo>
                  <a:pt x="2527" y="564"/>
                </a:lnTo>
                <a:lnTo>
                  <a:pt x="2440" y="540"/>
                </a:lnTo>
                <a:lnTo>
                  <a:pt x="2347" y="518"/>
                </a:lnTo>
                <a:lnTo>
                  <a:pt x="2250" y="499"/>
                </a:lnTo>
                <a:lnTo>
                  <a:pt x="2145" y="482"/>
                </a:lnTo>
                <a:lnTo>
                  <a:pt x="2140" y="480"/>
                </a:lnTo>
                <a:lnTo>
                  <a:pt x="2078" y="472"/>
                </a:lnTo>
                <a:lnTo>
                  <a:pt x="2015" y="464"/>
                </a:lnTo>
                <a:lnTo>
                  <a:pt x="1991" y="462"/>
                </a:lnTo>
                <a:lnTo>
                  <a:pt x="1934" y="456"/>
                </a:lnTo>
                <a:lnTo>
                  <a:pt x="1876" y="452"/>
                </a:lnTo>
                <a:lnTo>
                  <a:pt x="1819" y="449"/>
                </a:lnTo>
                <a:lnTo>
                  <a:pt x="1775" y="446"/>
                </a:lnTo>
                <a:lnTo>
                  <a:pt x="1730" y="445"/>
                </a:lnTo>
                <a:lnTo>
                  <a:pt x="1653" y="443"/>
                </a:lnTo>
                <a:lnTo>
                  <a:pt x="1577" y="441"/>
                </a:lnTo>
                <a:close/>
                <a:moveTo>
                  <a:pt x="2207" y="126"/>
                </a:moveTo>
                <a:lnTo>
                  <a:pt x="2082" y="128"/>
                </a:lnTo>
                <a:lnTo>
                  <a:pt x="1962" y="133"/>
                </a:lnTo>
                <a:lnTo>
                  <a:pt x="1846" y="141"/>
                </a:lnTo>
                <a:lnTo>
                  <a:pt x="1735" y="153"/>
                </a:lnTo>
                <a:lnTo>
                  <a:pt x="1629" y="167"/>
                </a:lnTo>
                <a:lnTo>
                  <a:pt x="1529" y="183"/>
                </a:lnTo>
                <a:lnTo>
                  <a:pt x="1433" y="203"/>
                </a:lnTo>
                <a:lnTo>
                  <a:pt x="1343" y="224"/>
                </a:lnTo>
                <a:lnTo>
                  <a:pt x="1259" y="248"/>
                </a:lnTo>
                <a:lnTo>
                  <a:pt x="1180" y="273"/>
                </a:lnTo>
                <a:lnTo>
                  <a:pt x="1108" y="299"/>
                </a:lnTo>
                <a:lnTo>
                  <a:pt x="1041" y="327"/>
                </a:lnTo>
                <a:lnTo>
                  <a:pt x="982" y="355"/>
                </a:lnTo>
                <a:lnTo>
                  <a:pt x="1084" y="343"/>
                </a:lnTo>
                <a:lnTo>
                  <a:pt x="1189" y="331"/>
                </a:lnTo>
                <a:lnTo>
                  <a:pt x="1300" y="323"/>
                </a:lnTo>
                <a:lnTo>
                  <a:pt x="1416" y="319"/>
                </a:lnTo>
                <a:lnTo>
                  <a:pt x="1496" y="316"/>
                </a:lnTo>
                <a:lnTo>
                  <a:pt x="1577" y="315"/>
                </a:lnTo>
                <a:lnTo>
                  <a:pt x="1658" y="316"/>
                </a:lnTo>
                <a:lnTo>
                  <a:pt x="1737" y="319"/>
                </a:lnTo>
                <a:lnTo>
                  <a:pt x="1860" y="325"/>
                </a:lnTo>
                <a:lnTo>
                  <a:pt x="1977" y="333"/>
                </a:lnTo>
                <a:lnTo>
                  <a:pt x="2089" y="345"/>
                </a:lnTo>
                <a:lnTo>
                  <a:pt x="2196" y="359"/>
                </a:lnTo>
                <a:lnTo>
                  <a:pt x="2297" y="376"/>
                </a:lnTo>
                <a:lnTo>
                  <a:pt x="2392" y="396"/>
                </a:lnTo>
                <a:lnTo>
                  <a:pt x="2483" y="417"/>
                </a:lnTo>
                <a:lnTo>
                  <a:pt x="2566" y="441"/>
                </a:lnTo>
                <a:lnTo>
                  <a:pt x="2645" y="467"/>
                </a:lnTo>
                <a:lnTo>
                  <a:pt x="2720" y="494"/>
                </a:lnTo>
                <a:lnTo>
                  <a:pt x="2788" y="524"/>
                </a:lnTo>
                <a:lnTo>
                  <a:pt x="2849" y="555"/>
                </a:lnTo>
                <a:lnTo>
                  <a:pt x="2906" y="587"/>
                </a:lnTo>
                <a:lnTo>
                  <a:pt x="2957" y="620"/>
                </a:lnTo>
                <a:lnTo>
                  <a:pt x="2994" y="647"/>
                </a:lnTo>
                <a:lnTo>
                  <a:pt x="2994" y="647"/>
                </a:lnTo>
                <a:lnTo>
                  <a:pt x="2995" y="648"/>
                </a:lnTo>
                <a:lnTo>
                  <a:pt x="3033" y="680"/>
                </a:lnTo>
                <a:lnTo>
                  <a:pt x="3066" y="713"/>
                </a:lnTo>
                <a:lnTo>
                  <a:pt x="3094" y="746"/>
                </a:lnTo>
                <a:lnTo>
                  <a:pt x="3117" y="782"/>
                </a:lnTo>
                <a:lnTo>
                  <a:pt x="3134" y="818"/>
                </a:lnTo>
                <a:lnTo>
                  <a:pt x="3146" y="854"/>
                </a:lnTo>
                <a:lnTo>
                  <a:pt x="3146" y="855"/>
                </a:lnTo>
                <a:lnTo>
                  <a:pt x="3148" y="859"/>
                </a:lnTo>
                <a:lnTo>
                  <a:pt x="3149" y="862"/>
                </a:lnTo>
                <a:lnTo>
                  <a:pt x="3152" y="873"/>
                </a:lnTo>
                <a:lnTo>
                  <a:pt x="3153" y="883"/>
                </a:lnTo>
                <a:lnTo>
                  <a:pt x="3153" y="952"/>
                </a:lnTo>
                <a:lnTo>
                  <a:pt x="3184" y="943"/>
                </a:lnTo>
                <a:lnTo>
                  <a:pt x="3206" y="936"/>
                </a:lnTo>
                <a:lnTo>
                  <a:pt x="3247" y="922"/>
                </a:lnTo>
                <a:lnTo>
                  <a:pt x="3263" y="916"/>
                </a:lnTo>
                <a:lnTo>
                  <a:pt x="3317" y="896"/>
                </a:lnTo>
                <a:lnTo>
                  <a:pt x="3321" y="894"/>
                </a:lnTo>
                <a:lnTo>
                  <a:pt x="3325" y="892"/>
                </a:lnTo>
                <a:lnTo>
                  <a:pt x="3367" y="875"/>
                </a:lnTo>
                <a:lnTo>
                  <a:pt x="3375" y="871"/>
                </a:lnTo>
                <a:lnTo>
                  <a:pt x="3384" y="867"/>
                </a:lnTo>
                <a:lnTo>
                  <a:pt x="3414" y="853"/>
                </a:lnTo>
                <a:lnTo>
                  <a:pt x="3422" y="849"/>
                </a:lnTo>
                <a:lnTo>
                  <a:pt x="3430" y="844"/>
                </a:lnTo>
                <a:lnTo>
                  <a:pt x="3456" y="830"/>
                </a:lnTo>
                <a:lnTo>
                  <a:pt x="3464" y="826"/>
                </a:lnTo>
                <a:lnTo>
                  <a:pt x="3473" y="821"/>
                </a:lnTo>
                <a:lnTo>
                  <a:pt x="3495" y="807"/>
                </a:lnTo>
                <a:lnTo>
                  <a:pt x="3503" y="803"/>
                </a:lnTo>
                <a:lnTo>
                  <a:pt x="3511" y="798"/>
                </a:lnTo>
                <a:lnTo>
                  <a:pt x="3531" y="783"/>
                </a:lnTo>
                <a:lnTo>
                  <a:pt x="3537" y="779"/>
                </a:lnTo>
                <a:lnTo>
                  <a:pt x="3544" y="774"/>
                </a:lnTo>
                <a:lnTo>
                  <a:pt x="3554" y="767"/>
                </a:lnTo>
                <a:lnTo>
                  <a:pt x="3562" y="760"/>
                </a:lnTo>
                <a:lnTo>
                  <a:pt x="3567" y="755"/>
                </a:lnTo>
                <a:lnTo>
                  <a:pt x="3574" y="749"/>
                </a:lnTo>
                <a:lnTo>
                  <a:pt x="3581" y="742"/>
                </a:lnTo>
                <a:lnTo>
                  <a:pt x="3589" y="735"/>
                </a:lnTo>
                <a:lnTo>
                  <a:pt x="3594" y="730"/>
                </a:lnTo>
                <a:lnTo>
                  <a:pt x="3599" y="725"/>
                </a:lnTo>
                <a:lnTo>
                  <a:pt x="3605" y="718"/>
                </a:lnTo>
                <a:lnTo>
                  <a:pt x="3611" y="711"/>
                </a:lnTo>
                <a:lnTo>
                  <a:pt x="3615" y="705"/>
                </a:lnTo>
                <a:lnTo>
                  <a:pt x="3620" y="699"/>
                </a:lnTo>
                <a:lnTo>
                  <a:pt x="3625" y="693"/>
                </a:lnTo>
                <a:lnTo>
                  <a:pt x="3629" y="686"/>
                </a:lnTo>
                <a:lnTo>
                  <a:pt x="3633" y="680"/>
                </a:lnTo>
                <a:lnTo>
                  <a:pt x="3636" y="674"/>
                </a:lnTo>
                <a:lnTo>
                  <a:pt x="3641" y="667"/>
                </a:lnTo>
                <a:lnTo>
                  <a:pt x="3644" y="659"/>
                </a:lnTo>
                <a:lnTo>
                  <a:pt x="3646" y="655"/>
                </a:lnTo>
                <a:lnTo>
                  <a:pt x="3649" y="649"/>
                </a:lnTo>
                <a:lnTo>
                  <a:pt x="3651" y="641"/>
                </a:lnTo>
                <a:lnTo>
                  <a:pt x="3653" y="633"/>
                </a:lnTo>
                <a:lnTo>
                  <a:pt x="3654" y="628"/>
                </a:lnTo>
                <a:lnTo>
                  <a:pt x="3656" y="624"/>
                </a:lnTo>
                <a:lnTo>
                  <a:pt x="3658" y="600"/>
                </a:lnTo>
                <a:lnTo>
                  <a:pt x="3653" y="568"/>
                </a:lnTo>
                <a:lnTo>
                  <a:pt x="3642" y="534"/>
                </a:lnTo>
                <a:lnTo>
                  <a:pt x="3622" y="502"/>
                </a:lnTo>
                <a:lnTo>
                  <a:pt x="3595" y="470"/>
                </a:lnTo>
                <a:lnTo>
                  <a:pt x="3560" y="439"/>
                </a:lnTo>
                <a:lnTo>
                  <a:pt x="3520" y="407"/>
                </a:lnTo>
                <a:lnTo>
                  <a:pt x="3472" y="377"/>
                </a:lnTo>
                <a:lnTo>
                  <a:pt x="3417" y="347"/>
                </a:lnTo>
                <a:lnTo>
                  <a:pt x="3356" y="319"/>
                </a:lnTo>
                <a:lnTo>
                  <a:pt x="3289" y="292"/>
                </a:lnTo>
                <a:lnTo>
                  <a:pt x="3216" y="266"/>
                </a:lnTo>
                <a:lnTo>
                  <a:pt x="3137" y="242"/>
                </a:lnTo>
                <a:lnTo>
                  <a:pt x="3052" y="219"/>
                </a:lnTo>
                <a:lnTo>
                  <a:pt x="2963" y="200"/>
                </a:lnTo>
                <a:lnTo>
                  <a:pt x="2869" y="181"/>
                </a:lnTo>
                <a:lnTo>
                  <a:pt x="2769" y="165"/>
                </a:lnTo>
                <a:lnTo>
                  <a:pt x="2665" y="151"/>
                </a:lnTo>
                <a:lnTo>
                  <a:pt x="2557" y="141"/>
                </a:lnTo>
                <a:lnTo>
                  <a:pt x="2445" y="133"/>
                </a:lnTo>
                <a:lnTo>
                  <a:pt x="2328" y="128"/>
                </a:lnTo>
                <a:lnTo>
                  <a:pt x="2207" y="126"/>
                </a:lnTo>
                <a:close/>
                <a:moveTo>
                  <a:pt x="2207" y="0"/>
                </a:moveTo>
                <a:lnTo>
                  <a:pt x="2338" y="2"/>
                </a:lnTo>
                <a:lnTo>
                  <a:pt x="2464" y="7"/>
                </a:lnTo>
                <a:lnTo>
                  <a:pt x="2583" y="15"/>
                </a:lnTo>
                <a:lnTo>
                  <a:pt x="2698" y="26"/>
                </a:lnTo>
                <a:lnTo>
                  <a:pt x="2807" y="40"/>
                </a:lnTo>
                <a:lnTo>
                  <a:pt x="2911" y="57"/>
                </a:lnTo>
                <a:lnTo>
                  <a:pt x="3009" y="77"/>
                </a:lnTo>
                <a:lnTo>
                  <a:pt x="3102" y="99"/>
                </a:lnTo>
                <a:lnTo>
                  <a:pt x="3188" y="123"/>
                </a:lnTo>
                <a:lnTo>
                  <a:pt x="3269" y="148"/>
                </a:lnTo>
                <a:lnTo>
                  <a:pt x="3345" y="177"/>
                </a:lnTo>
                <a:lnTo>
                  <a:pt x="3414" y="205"/>
                </a:lnTo>
                <a:lnTo>
                  <a:pt x="3478" y="237"/>
                </a:lnTo>
                <a:lnTo>
                  <a:pt x="3535" y="269"/>
                </a:lnTo>
                <a:lnTo>
                  <a:pt x="3587" y="303"/>
                </a:lnTo>
                <a:lnTo>
                  <a:pt x="3633" y="338"/>
                </a:lnTo>
                <a:lnTo>
                  <a:pt x="3673" y="374"/>
                </a:lnTo>
                <a:lnTo>
                  <a:pt x="3706" y="411"/>
                </a:lnTo>
                <a:lnTo>
                  <a:pt x="3735" y="447"/>
                </a:lnTo>
                <a:lnTo>
                  <a:pt x="3756" y="485"/>
                </a:lnTo>
                <a:lnTo>
                  <a:pt x="3771" y="523"/>
                </a:lnTo>
                <a:lnTo>
                  <a:pt x="3781" y="562"/>
                </a:lnTo>
                <a:lnTo>
                  <a:pt x="3784" y="600"/>
                </a:lnTo>
                <a:lnTo>
                  <a:pt x="3784" y="2901"/>
                </a:lnTo>
                <a:lnTo>
                  <a:pt x="3782" y="2917"/>
                </a:lnTo>
                <a:lnTo>
                  <a:pt x="3776" y="2932"/>
                </a:lnTo>
                <a:lnTo>
                  <a:pt x="3762" y="2973"/>
                </a:lnTo>
                <a:lnTo>
                  <a:pt x="3740" y="3015"/>
                </a:lnTo>
                <a:lnTo>
                  <a:pt x="3712" y="3055"/>
                </a:lnTo>
                <a:lnTo>
                  <a:pt x="3677" y="3094"/>
                </a:lnTo>
                <a:lnTo>
                  <a:pt x="3635" y="3132"/>
                </a:lnTo>
                <a:lnTo>
                  <a:pt x="3587" y="3167"/>
                </a:lnTo>
                <a:lnTo>
                  <a:pt x="3532" y="3201"/>
                </a:lnTo>
                <a:lnTo>
                  <a:pt x="3470" y="3235"/>
                </a:lnTo>
                <a:lnTo>
                  <a:pt x="3403" y="3267"/>
                </a:lnTo>
                <a:lnTo>
                  <a:pt x="3330" y="3296"/>
                </a:lnTo>
                <a:lnTo>
                  <a:pt x="3251" y="3323"/>
                </a:lnTo>
                <a:lnTo>
                  <a:pt x="3167" y="3349"/>
                </a:lnTo>
                <a:lnTo>
                  <a:pt x="3077" y="3372"/>
                </a:lnTo>
                <a:lnTo>
                  <a:pt x="3040" y="3412"/>
                </a:lnTo>
                <a:lnTo>
                  <a:pt x="2995" y="3450"/>
                </a:lnTo>
                <a:lnTo>
                  <a:pt x="2945" y="3487"/>
                </a:lnTo>
                <a:lnTo>
                  <a:pt x="2887" y="3523"/>
                </a:lnTo>
                <a:lnTo>
                  <a:pt x="2824" y="3556"/>
                </a:lnTo>
                <a:lnTo>
                  <a:pt x="2755" y="3587"/>
                </a:lnTo>
                <a:lnTo>
                  <a:pt x="2681" y="3617"/>
                </a:lnTo>
                <a:lnTo>
                  <a:pt x="2602" y="3644"/>
                </a:lnTo>
                <a:lnTo>
                  <a:pt x="2517" y="3669"/>
                </a:lnTo>
                <a:lnTo>
                  <a:pt x="2427" y="3692"/>
                </a:lnTo>
                <a:lnTo>
                  <a:pt x="2333" y="3713"/>
                </a:lnTo>
                <a:lnTo>
                  <a:pt x="2236" y="3731"/>
                </a:lnTo>
                <a:lnTo>
                  <a:pt x="2134" y="3747"/>
                </a:lnTo>
                <a:lnTo>
                  <a:pt x="2028" y="3760"/>
                </a:lnTo>
                <a:lnTo>
                  <a:pt x="1920" y="3770"/>
                </a:lnTo>
                <a:lnTo>
                  <a:pt x="1808" y="3778"/>
                </a:lnTo>
                <a:lnTo>
                  <a:pt x="1694" y="3783"/>
                </a:lnTo>
                <a:lnTo>
                  <a:pt x="1577" y="3784"/>
                </a:lnTo>
                <a:lnTo>
                  <a:pt x="1460" y="3783"/>
                </a:lnTo>
                <a:lnTo>
                  <a:pt x="1345" y="3778"/>
                </a:lnTo>
                <a:lnTo>
                  <a:pt x="1233" y="3770"/>
                </a:lnTo>
                <a:lnTo>
                  <a:pt x="1124" y="3760"/>
                </a:lnTo>
                <a:lnTo>
                  <a:pt x="1018" y="3747"/>
                </a:lnTo>
                <a:lnTo>
                  <a:pt x="916" y="3731"/>
                </a:lnTo>
                <a:lnTo>
                  <a:pt x="819" y="3713"/>
                </a:lnTo>
                <a:lnTo>
                  <a:pt x="725" y="3692"/>
                </a:lnTo>
                <a:lnTo>
                  <a:pt x="635" y="3669"/>
                </a:lnTo>
                <a:lnTo>
                  <a:pt x="550" y="3644"/>
                </a:lnTo>
                <a:lnTo>
                  <a:pt x="470" y="3617"/>
                </a:lnTo>
                <a:lnTo>
                  <a:pt x="396" y="3587"/>
                </a:lnTo>
                <a:lnTo>
                  <a:pt x="327" y="3555"/>
                </a:lnTo>
                <a:lnTo>
                  <a:pt x="264" y="3521"/>
                </a:lnTo>
                <a:lnTo>
                  <a:pt x="206" y="3487"/>
                </a:lnTo>
                <a:lnTo>
                  <a:pt x="156" y="3450"/>
                </a:lnTo>
                <a:lnTo>
                  <a:pt x="111" y="3411"/>
                </a:lnTo>
                <a:lnTo>
                  <a:pt x="75" y="3372"/>
                </a:lnTo>
                <a:lnTo>
                  <a:pt x="45" y="3331"/>
                </a:lnTo>
                <a:lnTo>
                  <a:pt x="22" y="3289"/>
                </a:lnTo>
                <a:lnTo>
                  <a:pt x="7" y="3245"/>
                </a:lnTo>
                <a:lnTo>
                  <a:pt x="2" y="3231"/>
                </a:lnTo>
                <a:lnTo>
                  <a:pt x="0" y="3216"/>
                </a:lnTo>
                <a:lnTo>
                  <a:pt x="0" y="883"/>
                </a:lnTo>
                <a:lnTo>
                  <a:pt x="2" y="867"/>
                </a:lnTo>
                <a:lnTo>
                  <a:pt x="9" y="852"/>
                </a:lnTo>
                <a:lnTo>
                  <a:pt x="23" y="812"/>
                </a:lnTo>
                <a:lnTo>
                  <a:pt x="45" y="773"/>
                </a:lnTo>
                <a:lnTo>
                  <a:pt x="72" y="734"/>
                </a:lnTo>
                <a:lnTo>
                  <a:pt x="107" y="696"/>
                </a:lnTo>
                <a:lnTo>
                  <a:pt x="147" y="658"/>
                </a:lnTo>
                <a:lnTo>
                  <a:pt x="195" y="621"/>
                </a:lnTo>
                <a:lnTo>
                  <a:pt x="249" y="586"/>
                </a:lnTo>
                <a:lnTo>
                  <a:pt x="310" y="552"/>
                </a:lnTo>
                <a:lnTo>
                  <a:pt x="376" y="519"/>
                </a:lnTo>
                <a:lnTo>
                  <a:pt x="449" y="488"/>
                </a:lnTo>
                <a:lnTo>
                  <a:pt x="530" y="460"/>
                </a:lnTo>
                <a:lnTo>
                  <a:pt x="615" y="432"/>
                </a:lnTo>
                <a:lnTo>
                  <a:pt x="707" y="408"/>
                </a:lnTo>
                <a:lnTo>
                  <a:pt x="744" y="368"/>
                </a:lnTo>
                <a:lnTo>
                  <a:pt x="789" y="330"/>
                </a:lnTo>
                <a:lnTo>
                  <a:pt x="841" y="294"/>
                </a:lnTo>
                <a:lnTo>
                  <a:pt x="898" y="258"/>
                </a:lnTo>
                <a:lnTo>
                  <a:pt x="961" y="225"/>
                </a:lnTo>
                <a:lnTo>
                  <a:pt x="1030" y="194"/>
                </a:lnTo>
                <a:lnTo>
                  <a:pt x="1104" y="164"/>
                </a:lnTo>
                <a:lnTo>
                  <a:pt x="1185" y="138"/>
                </a:lnTo>
                <a:lnTo>
                  <a:pt x="1269" y="112"/>
                </a:lnTo>
                <a:lnTo>
                  <a:pt x="1359" y="89"/>
                </a:lnTo>
                <a:lnTo>
                  <a:pt x="1453" y="69"/>
                </a:lnTo>
                <a:lnTo>
                  <a:pt x="1551" y="52"/>
                </a:lnTo>
                <a:lnTo>
                  <a:pt x="1652" y="36"/>
                </a:lnTo>
                <a:lnTo>
                  <a:pt x="1758" y="23"/>
                </a:lnTo>
                <a:lnTo>
                  <a:pt x="1866" y="14"/>
                </a:lnTo>
                <a:lnTo>
                  <a:pt x="1977" y="6"/>
                </a:lnTo>
                <a:lnTo>
                  <a:pt x="2092" y="1"/>
                </a:lnTo>
                <a:lnTo>
                  <a:pt x="220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F13C16-853C-4C93-8123-9790D2F2B3B4}"/>
              </a:ext>
            </a:extLst>
          </p:cNvPr>
          <p:cNvGrpSpPr/>
          <p:nvPr/>
        </p:nvGrpSpPr>
        <p:grpSpPr>
          <a:xfrm>
            <a:off x="8249820" y="3708833"/>
            <a:ext cx="301505" cy="229715"/>
            <a:chOff x="1004888" y="3535363"/>
            <a:chExt cx="1833563" cy="1397000"/>
          </a:xfrm>
          <a:solidFill>
            <a:schemeClr val="bg1"/>
          </a:solidFill>
        </p:grpSpPr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7733EA33-E91A-47EE-A09C-AE4AC39C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288" y="4379913"/>
              <a:ext cx="328613" cy="309563"/>
            </a:xfrm>
            <a:custGeom>
              <a:avLst/>
              <a:gdLst>
                <a:gd name="T0" fmla="*/ 51 w 619"/>
                <a:gd name="T1" fmla="*/ 0 h 585"/>
                <a:gd name="T2" fmla="*/ 64 w 619"/>
                <a:gd name="T3" fmla="*/ 4 h 585"/>
                <a:gd name="T4" fmla="*/ 76 w 619"/>
                <a:gd name="T5" fmla="*/ 13 h 585"/>
                <a:gd name="T6" fmla="*/ 603 w 619"/>
                <a:gd name="T7" fmla="*/ 506 h 585"/>
                <a:gd name="T8" fmla="*/ 613 w 619"/>
                <a:gd name="T9" fmla="*/ 518 h 585"/>
                <a:gd name="T10" fmla="*/ 617 w 619"/>
                <a:gd name="T11" fmla="*/ 530 h 585"/>
                <a:gd name="T12" fmla="*/ 619 w 619"/>
                <a:gd name="T13" fmla="*/ 544 h 585"/>
                <a:gd name="T14" fmla="*/ 614 w 619"/>
                <a:gd name="T15" fmla="*/ 558 h 585"/>
                <a:gd name="T16" fmla="*/ 606 w 619"/>
                <a:gd name="T17" fmla="*/ 570 h 585"/>
                <a:gd name="T18" fmla="*/ 596 w 619"/>
                <a:gd name="T19" fmla="*/ 579 h 585"/>
                <a:gd name="T20" fmla="*/ 585 w 619"/>
                <a:gd name="T21" fmla="*/ 583 h 585"/>
                <a:gd name="T22" fmla="*/ 572 w 619"/>
                <a:gd name="T23" fmla="*/ 585 h 585"/>
                <a:gd name="T24" fmla="*/ 562 w 619"/>
                <a:gd name="T25" fmla="*/ 583 h 585"/>
                <a:gd name="T26" fmla="*/ 551 w 619"/>
                <a:gd name="T27" fmla="*/ 580 h 585"/>
                <a:gd name="T28" fmla="*/ 541 w 619"/>
                <a:gd name="T29" fmla="*/ 572 h 585"/>
                <a:gd name="T30" fmla="*/ 14 w 619"/>
                <a:gd name="T31" fmla="*/ 79 h 585"/>
                <a:gd name="T32" fmla="*/ 5 w 619"/>
                <a:gd name="T33" fmla="*/ 67 h 585"/>
                <a:gd name="T34" fmla="*/ 0 w 619"/>
                <a:gd name="T35" fmla="*/ 53 h 585"/>
                <a:gd name="T36" fmla="*/ 0 w 619"/>
                <a:gd name="T37" fmla="*/ 39 h 585"/>
                <a:gd name="T38" fmla="*/ 3 w 619"/>
                <a:gd name="T39" fmla="*/ 27 h 585"/>
                <a:gd name="T40" fmla="*/ 11 w 619"/>
                <a:gd name="T41" fmla="*/ 14 h 585"/>
                <a:gd name="T42" fmla="*/ 23 w 619"/>
                <a:gd name="T43" fmla="*/ 5 h 585"/>
                <a:gd name="T44" fmla="*/ 36 w 619"/>
                <a:gd name="T45" fmla="*/ 1 h 585"/>
                <a:gd name="T46" fmla="*/ 51 w 619"/>
                <a:gd name="T4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9" h="585">
                  <a:moveTo>
                    <a:pt x="51" y="0"/>
                  </a:moveTo>
                  <a:lnTo>
                    <a:pt x="64" y="4"/>
                  </a:lnTo>
                  <a:lnTo>
                    <a:pt x="76" y="13"/>
                  </a:lnTo>
                  <a:lnTo>
                    <a:pt x="603" y="506"/>
                  </a:lnTo>
                  <a:lnTo>
                    <a:pt x="613" y="518"/>
                  </a:lnTo>
                  <a:lnTo>
                    <a:pt x="617" y="530"/>
                  </a:lnTo>
                  <a:lnTo>
                    <a:pt x="619" y="544"/>
                  </a:lnTo>
                  <a:lnTo>
                    <a:pt x="614" y="558"/>
                  </a:lnTo>
                  <a:lnTo>
                    <a:pt x="606" y="570"/>
                  </a:lnTo>
                  <a:lnTo>
                    <a:pt x="596" y="579"/>
                  </a:lnTo>
                  <a:lnTo>
                    <a:pt x="585" y="583"/>
                  </a:lnTo>
                  <a:lnTo>
                    <a:pt x="572" y="585"/>
                  </a:lnTo>
                  <a:lnTo>
                    <a:pt x="562" y="583"/>
                  </a:lnTo>
                  <a:lnTo>
                    <a:pt x="551" y="580"/>
                  </a:lnTo>
                  <a:lnTo>
                    <a:pt x="541" y="572"/>
                  </a:lnTo>
                  <a:lnTo>
                    <a:pt x="14" y="79"/>
                  </a:lnTo>
                  <a:lnTo>
                    <a:pt x="5" y="67"/>
                  </a:lnTo>
                  <a:lnTo>
                    <a:pt x="0" y="53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11" y="14"/>
                  </a:lnTo>
                  <a:lnTo>
                    <a:pt x="23" y="5"/>
                  </a:lnTo>
                  <a:lnTo>
                    <a:pt x="36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C4561907-D3B7-4F43-B299-9B5809247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826" y="4379913"/>
              <a:ext cx="327025" cy="309563"/>
            </a:xfrm>
            <a:custGeom>
              <a:avLst/>
              <a:gdLst>
                <a:gd name="T0" fmla="*/ 567 w 618"/>
                <a:gd name="T1" fmla="*/ 0 h 585"/>
                <a:gd name="T2" fmla="*/ 581 w 618"/>
                <a:gd name="T3" fmla="*/ 0 h 585"/>
                <a:gd name="T4" fmla="*/ 594 w 618"/>
                <a:gd name="T5" fmla="*/ 5 h 585"/>
                <a:gd name="T6" fmla="*/ 606 w 618"/>
                <a:gd name="T7" fmla="*/ 14 h 585"/>
                <a:gd name="T8" fmla="*/ 614 w 618"/>
                <a:gd name="T9" fmla="*/ 27 h 585"/>
                <a:gd name="T10" fmla="*/ 618 w 618"/>
                <a:gd name="T11" fmla="*/ 39 h 585"/>
                <a:gd name="T12" fmla="*/ 618 w 618"/>
                <a:gd name="T13" fmla="*/ 53 h 585"/>
                <a:gd name="T14" fmla="*/ 613 w 618"/>
                <a:gd name="T15" fmla="*/ 67 h 585"/>
                <a:gd name="T16" fmla="*/ 604 w 618"/>
                <a:gd name="T17" fmla="*/ 78 h 585"/>
                <a:gd name="T18" fmla="*/ 77 w 618"/>
                <a:gd name="T19" fmla="*/ 572 h 585"/>
                <a:gd name="T20" fmla="*/ 67 w 618"/>
                <a:gd name="T21" fmla="*/ 580 h 585"/>
                <a:gd name="T22" fmla="*/ 56 w 618"/>
                <a:gd name="T23" fmla="*/ 583 h 585"/>
                <a:gd name="T24" fmla="*/ 45 w 618"/>
                <a:gd name="T25" fmla="*/ 585 h 585"/>
                <a:gd name="T26" fmla="*/ 34 w 618"/>
                <a:gd name="T27" fmla="*/ 583 h 585"/>
                <a:gd name="T28" fmla="*/ 22 w 618"/>
                <a:gd name="T29" fmla="*/ 579 h 585"/>
                <a:gd name="T30" fmla="*/ 12 w 618"/>
                <a:gd name="T31" fmla="*/ 570 h 585"/>
                <a:gd name="T32" fmla="*/ 3 w 618"/>
                <a:gd name="T33" fmla="*/ 558 h 585"/>
                <a:gd name="T34" fmla="*/ 0 w 618"/>
                <a:gd name="T35" fmla="*/ 544 h 585"/>
                <a:gd name="T36" fmla="*/ 0 w 618"/>
                <a:gd name="T37" fmla="*/ 530 h 585"/>
                <a:gd name="T38" fmla="*/ 5 w 618"/>
                <a:gd name="T39" fmla="*/ 518 h 585"/>
                <a:gd name="T40" fmla="*/ 14 w 618"/>
                <a:gd name="T41" fmla="*/ 506 h 585"/>
                <a:gd name="T42" fmla="*/ 542 w 618"/>
                <a:gd name="T43" fmla="*/ 12 h 585"/>
                <a:gd name="T44" fmla="*/ 553 w 618"/>
                <a:gd name="T45" fmla="*/ 4 h 585"/>
                <a:gd name="T46" fmla="*/ 567 w 618"/>
                <a:gd name="T4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8" h="585">
                  <a:moveTo>
                    <a:pt x="567" y="0"/>
                  </a:moveTo>
                  <a:lnTo>
                    <a:pt x="581" y="0"/>
                  </a:lnTo>
                  <a:lnTo>
                    <a:pt x="594" y="5"/>
                  </a:lnTo>
                  <a:lnTo>
                    <a:pt x="606" y="14"/>
                  </a:lnTo>
                  <a:lnTo>
                    <a:pt x="614" y="27"/>
                  </a:lnTo>
                  <a:lnTo>
                    <a:pt x="618" y="39"/>
                  </a:lnTo>
                  <a:lnTo>
                    <a:pt x="618" y="53"/>
                  </a:lnTo>
                  <a:lnTo>
                    <a:pt x="613" y="67"/>
                  </a:lnTo>
                  <a:lnTo>
                    <a:pt x="604" y="78"/>
                  </a:lnTo>
                  <a:lnTo>
                    <a:pt x="77" y="572"/>
                  </a:lnTo>
                  <a:lnTo>
                    <a:pt x="67" y="580"/>
                  </a:lnTo>
                  <a:lnTo>
                    <a:pt x="56" y="583"/>
                  </a:lnTo>
                  <a:lnTo>
                    <a:pt x="45" y="585"/>
                  </a:lnTo>
                  <a:lnTo>
                    <a:pt x="34" y="583"/>
                  </a:lnTo>
                  <a:lnTo>
                    <a:pt x="22" y="579"/>
                  </a:lnTo>
                  <a:lnTo>
                    <a:pt x="12" y="570"/>
                  </a:lnTo>
                  <a:lnTo>
                    <a:pt x="3" y="558"/>
                  </a:lnTo>
                  <a:lnTo>
                    <a:pt x="0" y="544"/>
                  </a:lnTo>
                  <a:lnTo>
                    <a:pt x="0" y="530"/>
                  </a:lnTo>
                  <a:lnTo>
                    <a:pt x="5" y="518"/>
                  </a:lnTo>
                  <a:lnTo>
                    <a:pt x="14" y="506"/>
                  </a:lnTo>
                  <a:lnTo>
                    <a:pt x="542" y="12"/>
                  </a:lnTo>
                  <a:lnTo>
                    <a:pt x="553" y="4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C0DB5FFC-0B7D-4EA7-9E04-1BF97F95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3863975"/>
              <a:ext cx="1504950" cy="1068388"/>
            </a:xfrm>
            <a:custGeom>
              <a:avLst/>
              <a:gdLst>
                <a:gd name="T0" fmla="*/ 2174 w 2843"/>
                <a:gd name="T1" fmla="*/ 0 h 2017"/>
                <a:gd name="T2" fmla="*/ 2201 w 2843"/>
                <a:gd name="T3" fmla="*/ 9 h 2017"/>
                <a:gd name="T4" fmla="*/ 2218 w 2843"/>
                <a:gd name="T5" fmla="*/ 32 h 2017"/>
                <a:gd name="T6" fmla="*/ 2218 w 2843"/>
                <a:gd name="T7" fmla="*/ 59 h 2017"/>
                <a:gd name="T8" fmla="*/ 2201 w 2843"/>
                <a:gd name="T9" fmla="*/ 82 h 2017"/>
                <a:gd name="T10" fmla="*/ 2174 w 2843"/>
                <a:gd name="T11" fmla="*/ 92 h 2017"/>
                <a:gd name="T12" fmla="*/ 201 w 2843"/>
                <a:gd name="T13" fmla="*/ 94 h 2017"/>
                <a:gd name="T14" fmla="*/ 153 w 2843"/>
                <a:gd name="T15" fmla="*/ 114 h 2017"/>
                <a:gd name="T16" fmla="*/ 115 w 2843"/>
                <a:gd name="T17" fmla="*/ 152 h 2017"/>
                <a:gd name="T18" fmla="*/ 95 w 2843"/>
                <a:gd name="T19" fmla="*/ 201 h 2017"/>
                <a:gd name="T20" fmla="*/ 91 w 2843"/>
                <a:gd name="T21" fmla="*/ 1788 h 2017"/>
                <a:gd name="T22" fmla="*/ 102 w 2843"/>
                <a:gd name="T23" fmla="*/ 1842 h 2017"/>
                <a:gd name="T24" fmla="*/ 132 w 2843"/>
                <a:gd name="T25" fmla="*/ 1886 h 2017"/>
                <a:gd name="T26" fmla="*/ 175 w 2843"/>
                <a:gd name="T27" fmla="*/ 1915 h 2017"/>
                <a:gd name="T28" fmla="*/ 229 w 2843"/>
                <a:gd name="T29" fmla="*/ 1926 h 2017"/>
                <a:gd name="T30" fmla="*/ 2641 w 2843"/>
                <a:gd name="T31" fmla="*/ 1922 h 2017"/>
                <a:gd name="T32" fmla="*/ 2691 w 2843"/>
                <a:gd name="T33" fmla="*/ 1902 h 2017"/>
                <a:gd name="T34" fmla="*/ 2728 w 2843"/>
                <a:gd name="T35" fmla="*/ 1866 h 2017"/>
                <a:gd name="T36" fmla="*/ 2748 w 2843"/>
                <a:gd name="T37" fmla="*/ 1816 h 2017"/>
                <a:gd name="T38" fmla="*/ 2751 w 2843"/>
                <a:gd name="T39" fmla="*/ 667 h 2017"/>
                <a:gd name="T40" fmla="*/ 2760 w 2843"/>
                <a:gd name="T41" fmla="*/ 640 h 2017"/>
                <a:gd name="T42" fmla="*/ 2782 w 2843"/>
                <a:gd name="T43" fmla="*/ 624 h 2017"/>
                <a:gd name="T44" fmla="*/ 2811 w 2843"/>
                <a:gd name="T45" fmla="*/ 624 h 2017"/>
                <a:gd name="T46" fmla="*/ 2834 w 2843"/>
                <a:gd name="T47" fmla="*/ 640 h 2017"/>
                <a:gd name="T48" fmla="*/ 2843 w 2843"/>
                <a:gd name="T49" fmla="*/ 667 h 2017"/>
                <a:gd name="T50" fmla="*/ 2839 w 2843"/>
                <a:gd name="T51" fmla="*/ 1826 h 2017"/>
                <a:gd name="T52" fmla="*/ 2817 w 2843"/>
                <a:gd name="T53" fmla="*/ 1893 h 2017"/>
                <a:gd name="T54" fmla="*/ 2776 w 2843"/>
                <a:gd name="T55" fmla="*/ 1950 h 2017"/>
                <a:gd name="T56" fmla="*/ 2719 w 2843"/>
                <a:gd name="T57" fmla="*/ 1991 h 2017"/>
                <a:gd name="T58" fmla="*/ 2651 w 2843"/>
                <a:gd name="T59" fmla="*/ 2014 h 2017"/>
                <a:gd name="T60" fmla="*/ 229 w 2843"/>
                <a:gd name="T61" fmla="*/ 2017 h 2017"/>
                <a:gd name="T62" fmla="*/ 157 w 2843"/>
                <a:gd name="T63" fmla="*/ 2005 h 2017"/>
                <a:gd name="T64" fmla="*/ 94 w 2843"/>
                <a:gd name="T65" fmla="*/ 1973 h 2017"/>
                <a:gd name="T66" fmla="*/ 44 w 2843"/>
                <a:gd name="T67" fmla="*/ 1924 h 2017"/>
                <a:gd name="T68" fmla="*/ 12 w 2843"/>
                <a:gd name="T69" fmla="*/ 1860 h 2017"/>
                <a:gd name="T70" fmla="*/ 0 w 2843"/>
                <a:gd name="T71" fmla="*/ 1788 h 2017"/>
                <a:gd name="T72" fmla="*/ 3 w 2843"/>
                <a:gd name="T73" fmla="*/ 192 h 2017"/>
                <a:gd name="T74" fmla="*/ 26 w 2843"/>
                <a:gd name="T75" fmla="*/ 124 h 2017"/>
                <a:gd name="T76" fmla="*/ 67 w 2843"/>
                <a:gd name="T77" fmla="*/ 67 h 2017"/>
                <a:gd name="T78" fmla="*/ 124 w 2843"/>
                <a:gd name="T79" fmla="*/ 25 h 2017"/>
                <a:gd name="T80" fmla="*/ 192 w 2843"/>
                <a:gd name="T81" fmla="*/ 3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3" h="2017">
                  <a:moveTo>
                    <a:pt x="229" y="0"/>
                  </a:moveTo>
                  <a:lnTo>
                    <a:pt x="2174" y="0"/>
                  </a:lnTo>
                  <a:lnTo>
                    <a:pt x="2189" y="3"/>
                  </a:lnTo>
                  <a:lnTo>
                    <a:pt x="2201" y="9"/>
                  </a:lnTo>
                  <a:lnTo>
                    <a:pt x="2212" y="19"/>
                  </a:lnTo>
                  <a:lnTo>
                    <a:pt x="2218" y="32"/>
                  </a:lnTo>
                  <a:lnTo>
                    <a:pt x="2221" y="45"/>
                  </a:lnTo>
                  <a:lnTo>
                    <a:pt x="2218" y="59"/>
                  </a:lnTo>
                  <a:lnTo>
                    <a:pt x="2212" y="72"/>
                  </a:lnTo>
                  <a:lnTo>
                    <a:pt x="2201" y="82"/>
                  </a:lnTo>
                  <a:lnTo>
                    <a:pt x="2189" y="88"/>
                  </a:lnTo>
                  <a:lnTo>
                    <a:pt x="2174" y="92"/>
                  </a:lnTo>
                  <a:lnTo>
                    <a:pt x="229" y="92"/>
                  </a:lnTo>
                  <a:lnTo>
                    <a:pt x="201" y="94"/>
                  </a:lnTo>
                  <a:lnTo>
                    <a:pt x="175" y="102"/>
                  </a:lnTo>
                  <a:lnTo>
                    <a:pt x="153" y="114"/>
                  </a:lnTo>
                  <a:lnTo>
                    <a:pt x="132" y="131"/>
                  </a:lnTo>
                  <a:lnTo>
                    <a:pt x="115" y="152"/>
                  </a:lnTo>
                  <a:lnTo>
                    <a:pt x="102" y="176"/>
                  </a:lnTo>
                  <a:lnTo>
                    <a:pt x="95" y="201"/>
                  </a:lnTo>
                  <a:lnTo>
                    <a:pt x="91" y="229"/>
                  </a:lnTo>
                  <a:lnTo>
                    <a:pt x="91" y="1788"/>
                  </a:lnTo>
                  <a:lnTo>
                    <a:pt x="95" y="1816"/>
                  </a:lnTo>
                  <a:lnTo>
                    <a:pt x="102" y="1842"/>
                  </a:lnTo>
                  <a:lnTo>
                    <a:pt x="115" y="1866"/>
                  </a:lnTo>
                  <a:lnTo>
                    <a:pt x="132" y="1886"/>
                  </a:lnTo>
                  <a:lnTo>
                    <a:pt x="153" y="1902"/>
                  </a:lnTo>
                  <a:lnTo>
                    <a:pt x="175" y="1915"/>
                  </a:lnTo>
                  <a:lnTo>
                    <a:pt x="201" y="1922"/>
                  </a:lnTo>
                  <a:lnTo>
                    <a:pt x="229" y="1926"/>
                  </a:lnTo>
                  <a:lnTo>
                    <a:pt x="2613" y="1926"/>
                  </a:lnTo>
                  <a:lnTo>
                    <a:pt x="2641" y="1922"/>
                  </a:lnTo>
                  <a:lnTo>
                    <a:pt x="2667" y="1915"/>
                  </a:lnTo>
                  <a:lnTo>
                    <a:pt x="2691" y="1902"/>
                  </a:lnTo>
                  <a:lnTo>
                    <a:pt x="2710" y="1886"/>
                  </a:lnTo>
                  <a:lnTo>
                    <a:pt x="2728" y="1866"/>
                  </a:lnTo>
                  <a:lnTo>
                    <a:pt x="2740" y="1842"/>
                  </a:lnTo>
                  <a:lnTo>
                    <a:pt x="2748" y="1816"/>
                  </a:lnTo>
                  <a:lnTo>
                    <a:pt x="2751" y="1788"/>
                  </a:lnTo>
                  <a:lnTo>
                    <a:pt x="2751" y="667"/>
                  </a:lnTo>
                  <a:lnTo>
                    <a:pt x="2753" y="653"/>
                  </a:lnTo>
                  <a:lnTo>
                    <a:pt x="2760" y="640"/>
                  </a:lnTo>
                  <a:lnTo>
                    <a:pt x="2769" y="630"/>
                  </a:lnTo>
                  <a:lnTo>
                    <a:pt x="2782" y="624"/>
                  </a:lnTo>
                  <a:lnTo>
                    <a:pt x="2796" y="621"/>
                  </a:lnTo>
                  <a:lnTo>
                    <a:pt x="2811" y="624"/>
                  </a:lnTo>
                  <a:lnTo>
                    <a:pt x="2824" y="630"/>
                  </a:lnTo>
                  <a:lnTo>
                    <a:pt x="2834" y="640"/>
                  </a:lnTo>
                  <a:lnTo>
                    <a:pt x="2841" y="653"/>
                  </a:lnTo>
                  <a:lnTo>
                    <a:pt x="2843" y="667"/>
                  </a:lnTo>
                  <a:lnTo>
                    <a:pt x="2843" y="1788"/>
                  </a:lnTo>
                  <a:lnTo>
                    <a:pt x="2839" y="1826"/>
                  </a:lnTo>
                  <a:lnTo>
                    <a:pt x="2831" y="1860"/>
                  </a:lnTo>
                  <a:lnTo>
                    <a:pt x="2817" y="1893"/>
                  </a:lnTo>
                  <a:lnTo>
                    <a:pt x="2799" y="1924"/>
                  </a:lnTo>
                  <a:lnTo>
                    <a:pt x="2776" y="1950"/>
                  </a:lnTo>
                  <a:lnTo>
                    <a:pt x="2749" y="1973"/>
                  </a:lnTo>
                  <a:lnTo>
                    <a:pt x="2719" y="1991"/>
                  </a:lnTo>
                  <a:lnTo>
                    <a:pt x="2686" y="2005"/>
                  </a:lnTo>
                  <a:lnTo>
                    <a:pt x="2651" y="2014"/>
                  </a:lnTo>
                  <a:lnTo>
                    <a:pt x="2613" y="2017"/>
                  </a:lnTo>
                  <a:lnTo>
                    <a:pt x="229" y="2017"/>
                  </a:lnTo>
                  <a:lnTo>
                    <a:pt x="192" y="2014"/>
                  </a:lnTo>
                  <a:lnTo>
                    <a:pt x="157" y="2005"/>
                  </a:lnTo>
                  <a:lnTo>
                    <a:pt x="124" y="1991"/>
                  </a:lnTo>
                  <a:lnTo>
                    <a:pt x="94" y="1973"/>
                  </a:lnTo>
                  <a:lnTo>
                    <a:pt x="67" y="1950"/>
                  </a:lnTo>
                  <a:lnTo>
                    <a:pt x="44" y="1924"/>
                  </a:lnTo>
                  <a:lnTo>
                    <a:pt x="26" y="1893"/>
                  </a:lnTo>
                  <a:lnTo>
                    <a:pt x="12" y="1860"/>
                  </a:lnTo>
                  <a:lnTo>
                    <a:pt x="3" y="1826"/>
                  </a:lnTo>
                  <a:lnTo>
                    <a:pt x="0" y="1788"/>
                  </a:lnTo>
                  <a:lnTo>
                    <a:pt x="0" y="229"/>
                  </a:lnTo>
                  <a:lnTo>
                    <a:pt x="3" y="192"/>
                  </a:lnTo>
                  <a:lnTo>
                    <a:pt x="12" y="156"/>
                  </a:lnTo>
                  <a:lnTo>
                    <a:pt x="26" y="124"/>
                  </a:lnTo>
                  <a:lnTo>
                    <a:pt x="44" y="94"/>
                  </a:lnTo>
                  <a:lnTo>
                    <a:pt x="67" y="67"/>
                  </a:lnTo>
                  <a:lnTo>
                    <a:pt x="94" y="44"/>
                  </a:lnTo>
                  <a:lnTo>
                    <a:pt x="124" y="25"/>
                  </a:lnTo>
                  <a:lnTo>
                    <a:pt x="157" y="12"/>
                  </a:lnTo>
                  <a:lnTo>
                    <a:pt x="192" y="3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DCAC4A10-E663-4DD2-8350-09662575C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13" y="3905250"/>
              <a:ext cx="1228725" cy="614363"/>
            </a:xfrm>
            <a:custGeom>
              <a:avLst/>
              <a:gdLst>
                <a:gd name="T0" fmla="*/ 49 w 2322"/>
                <a:gd name="T1" fmla="*/ 0 h 1161"/>
                <a:gd name="T2" fmla="*/ 63 w 2322"/>
                <a:gd name="T3" fmla="*/ 3 h 1161"/>
                <a:gd name="T4" fmla="*/ 76 w 2322"/>
                <a:gd name="T5" fmla="*/ 11 h 1161"/>
                <a:gd name="T6" fmla="*/ 1248 w 2322"/>
                <a:gd name="T7" fmla="*/ 1031 h 1161"/>
                <a:gd name="T8" fmla="*/ 1270 w 2322"/>
                <a:gd name="T9" fmla="*/ 1047 h 1161"/>
                <a:gd name="T10" fmla="*/ 1292 w 2322"/>
                <a:gd name="T11" fmla="*/ 1058 h 1161"/>
                <a:gd name="T12" fmla="*/ 1317 w 2322"/>
                <a:gd name="T13" fmla="*/ 1065 h 1161"/>
                <a:gd name="T14" fmla="*/ 1343 w 2322"/>
                <a:gd name="T15" fmla="*/ 1070 h 1161"/>
                <a:gd name="T16" fmla="*/ 1370 w 2322"/>
                <a:gd name="T17" fmla="*/ 1070 h 1161"/>
                <a:gd name="T18" fmla="*/ 1396 w 2322"/>
                <a:gd name="T19" fmla="*/ 1065 h 1161"/>
                <a:gd name="T20" fmla="*/ 1420 w 2322"/>
                <a:gd name="T21" fmla="*/ 1058 h 1161"/>
                <a:gd name="T22" fmla="*/ 1444 w 2322"/>
                <a:gd name="T23" fmla="*/ 1047 h 1161"/>
                <a:gd name="T24" fmla="*/ 1465 w 2322"/>
                <a:gd name="T25" fmla="*/ 1032 h 1161"/>
                <a:gd name="T26" fmla="*/ 2247 w 2322"/>
                <a:gd name="T27" fmla="*/ 356 h 1161"/>
                <a:gd name="T28" fmla="*/ 2259 w 2322"/>
                <a:gd name="T29" fmla="*/ 349 h 1161"/>
                <a:gd name="T30" fmla="*/ 2273 w 2322"/>
                <a:gd name="T31" fmla="*/ 346 h 1161"/>
                <a:gd name="T32" fmla="*/ 2287 w 2322"/>
                <a:gd name="T33" fmla="*/ 346 h 1161"/>
                <a:gd name="T34" fmla="*/ 2300 w 2322"/>
                <a:gd name="T35" fmla="*/ 351 h 1161"/>
                <a:gd name="T36" fmla="*/ 2312 w 2322"/>
                <a:gd name="T37" fmla="*/ 361 h 1161"/>
                <a:gd name="T38" fmla="*/ 2319 w 2322"/>
                <a:gd name="T39" fmla="*/ 374 h 1161"/>
                <a:gd name="T40" fmla="*/ 2322 w 2322"/>
                <a:gd name="T41" fmla="*/ 388 h 1161"/>
                <a:gd name="T42" fmla="*/ 2321 w 2322"/>
                <a:gd name="T43" fmla="*/ 401 h 1161"/>
                <a:gd name="T44" fmla="*/ 2316 w 2322"/>
                <a:gd name="T45" fmla="*/ 414 h 1161"/>
                <a:gd name="T46" fmla="*/ 2306 w 2322"/>
                <a:gd name="T47" fmla="*/ 425 h 1161"/>
                <a:gd name="T48" fmla="*/ 1525 w 2322"/>
                <a:gd name="T49" fmla="*/ 1101 h 1161"/>
                <a:gd name="T50" fmla="*/ 1496 w 2322"/>
                <a:gd name="T51" fmla="*/ 1122 h 1161"/>
                <a:gd name="T52" fmla="*/ 1463 w 2322"/>
                <a:gd name="T53" fmla="*/ 1140 h 1161"/>
                <a:gd name="T54" fmla="*/ 1429 w 2322"/>
                <a:gd name="T55" fmla="*/ 1151 h 1161"/>
                <a:gd name="T56" fmla="*/ 1393 w 2322"/>
                <a:gd name="T57" fmla="*/ 1159 h 1161"/>
                <a:gd name="T58" fmla="*/ 1357 w 2322"/>
                <a:gd name="T59" fmla="*/ 1161 h 1161"/>
                <a:gd name="T60" fmla="*/ 1320 w 2322"/>
                <a:gd name="T61" fmla="*/ 1159 h 1161"/>
                <a:gd name="T62" fmla="*/ 1285 w 2322"/>
                <a:gd name="T63" fmla="*/ 1151 h 1161"/>
                <a:gd name="T64" fmla="*/ 1250 w 2322"/>
                <a:gd name="T65" fmla="*/ 1140 h 1161"/>
                <a:gd name="T66" fmla="*/ 1218 w 2322"/>
                <a:gd name="T67" fmla="*/ 1122 h 1161"/>
                <a:gd name="T68" fmla="*/ 1188 w 2322"/>
                <a:gd name="T69" fmla="*/ 1101 h 1161"/>
                <a:gd name="T70" fmla="*/ 16 w 2322"/>
                <a:gd name="T71" fmla="*/ 80 h 1161"/>
                <a:gd name="T72" fmla="*/ 6 w 2322"/>
                <a:gd name="T73" fmla="*/ 68 h 1161"/>
                <a:gd name="T74" fmla="*/ 1 w 2322"/>
                <a:gd name="T75" fmla="*/ 56 h 1161"/>
                <a:gd name="T76" fmla="*/ 0 w 2322"/>
                <a:gd name="T77" fmla="*/ 42 h 1161"/>
                <a:gd name="T78" fmla="*/ 4 w 2322"/>
                <a:gd name="T79" fmla="*/ 28 h 1161"/>
                <a:gd name="T80" fmla="*/ 11 w 2322"/>
                <a:gd name="T81" fmla="*/ 16 h 1161"/>
                <a:gd name="T82" fmla="*/ 22 w 2322"/>
                <a:gd name="T83" fmla="*/ 6 h 1161"/>
                <a:gd name="T84" fmla="*/ 35 w 2322"/>
                <a:gd name="T85" fmla="*/ 1 h 1161"/>
                <a:gd name="T86" fmla="*/ 49 w 2322"/>
                <a:gd name="T8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2" h="1161">
                  <a:moveTo>
                    <a:pt x="49" y="0"/>
                  </a:moveTo>
                  <a:lnTo>
                    <a:pt x="63" y="3"/>
                  </a:lnTo>
                  <a:lnTo>
                    <a:pt x="76" y="11"/>
                  </a:lnTo>
                  <a:lnTo>
                    <a:pt x="1248" y="1031"/>
                  </a:lnTo>
                  <a:lnTo>
                    <a:pt x="1270" y="1047"/>
                  </a:lnTo>
                  <a:lnTo>
                    <a:pt x="1292" y="1058"/>
                  </a:lnTo>
                  <a:lnTo>
                    <a:pt x="1317" y="1065"/>
                  </a:lnTo>
                  <a:lnTo>
                    <a:pt x="1343" y="1070"/>
                  </a:lnTo>
                  <a:lnTo>
                    <a:pt x="1370" y="1070"/>
                  </a:lnTo>
                  <a:lnTo>
                    <a:pt x="1396" y="1065"/>
                  </a:lnTo>
                  <a:lnTo>
                    <a:pt x="1420" y="1058"/>
                  </a:lnTo>
                  <a:lnTo>
                    <a:pt x="1444" y="1047"/>
                  </a:lnTo>
                  <a:lnTo>
                    <a:pt x="1465" y="1032"/>
                  </a:lnTo>
                  <a:lnTo>
                    <a:pt x="2247" y="356"/>
                  </a:lnTo>
                  <a:lnTo>
                    <a:pt x="2259" y="349"/>
                  </a:lnTo>
                  <a:lnTo>
                    <a:pt x="2273" y="346"/>
                  </a:lnTo>
                  <a:lnTo>
                    <a:pt x="2287" y="346"/>
                  </a:lnTo>
                  <a:lnTo>
                    <a:pt x="2300" y="351"/>
                  </a:lnTo>
                  <a:lnTo>
                    <a:pt x="2312" y="361"/>
                  </a:lnTo>
                  <a:lnTo>
                    <a:pt x="2319" y="374"/>
                  </a:lnTo>
                  <a:lnTo>
                    <a:pt x="2322" y="388"/>
                  </a:lnTo>
                  <a:lnTo>
                    <a:pt x="2321" y="401"/>
                  </a:lnTo>
                  <a:lnTo>
                    <a:pt x="2316" y="414"/>
                  </a:lnTo>
                  <a:lnTo>
                    <a:pt x="2306" y="425"/>
                  </a:lnTo>
                  <a:lnTo>
                    <a:pt x="1525" y="1101"/>
                  </a:lnTo>
                  <a:lnTo>
                    <a:pt x="1496" y="1122"/>
                  </a:lnTo>
                  <a:lnTo>
                    <a:pt x="1463" y="1140"/>
                  </a:lnTo>
                  <a:lnTo>
                    <a:pt x="1429" y="1151"/>
                  </a:lnTo>
                  <a:lnTo>
                    <a:pt x="1393" y="1159"/>
                  </a:lnTo>
                  <a:lnTo>
                    <a:pt x="1357" y="1161"/>
                  </a:lnTo>
                  <a:lnTo>
                    <a:pt x="1320" y="1159"/>
                  </a:lnTo>
                  <a:lnTo>
                    <a:pt x="1285" y="1151"/>
                  </a:lnTo>
                  <a:lnTo>
                    <a:pt x="1250" y="1140"/>
                  </a:lnTo>
                  <a:lnTo>
                    <a:pt x="1218" y="1122"/>
                  </a:lnTo>
                  <a:lnTo>
                    <a:pt x="1188" y="1101"/>
                  </a:lnTo>
                  <a:lnTo>
                    <a:pt x="16" y="80"/>
                  </a:lnTo>
                  <a:lnTo>
                    <a:pt x="6" y="68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1" y="16"/>
                  </a:lnTo>
                  <a:lnTo>
                    <a:pt x="22" y="6"/>
                  </a:lnTo>
                  <a:lnTo>
                    <a:pt x="35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B50C2E43-6EF9-415E-8BFD-5E9553F4F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2013" y="3535363"/>
              <a:ext cx="706438" cy="706438"/>
            </a:xfrm>
            <a:custGeom>
              <a:avLst/>
              <a:gdLst>
                <a:gd name="T0" fmla="*/ 545 w 1336"/>
                <a:gd name="T1" fmla="*/ 105 h 1334"/>
                <a:gd name="T2" fmla="*/ 377 w 1336"/>
                <a:gd name="T3" fmla="*/ 170 h 1334"/>
                <a:gd name="T4" fmla="*/ 240 w 1336"/>
                <a:gd name="T5" fmla="*/ 282 h 1334"/>
                <a:gd name="T6" fmla="*/ 143 w 1336"/>
                <a:gd name="T7" fmla="*/ 429 h 1334"/>
                <a:gd name="T8" fmla="*/ 95 w 1336"/>
                <a:gd name="T9" fmla="*/ 604 h 1334"/>
                <a:gd name="T10" fmla="*/ 104 w 1336"/>
                <a:gd name="T11" fmla="*/ 790 h 1334"/>
                <a:gd name="T12" fmla="*/ 170 w 1336"/>
                <a:gd name="T13" fmla="*/ 957 h 1334"/>
                <a:gd name="T14" fmla="*/ 282 w 1336"/>
                <a:gd name="T15" fmla="*/ 1093 h 1334"/>
                <a:gd name="T16" fmla="*/ 431 w 1336"/>
                <a:gd name="T17" fmla="*/ 1191 h 1334"/>
                <a:gd name="T18" fmla="*/ 605 w 1336"/>
                <a:gd name="T19" fmla="*/ 1238 h 1334"/>
                <a:gd name="T20" fmla="*/ 791 w 1336"/>
                <a:gd name="T21" fmla="*/ 1228 h 1334"/>
                <a:gd name="T22" fmla="*/ 959 w 1336"/>
                <a:gd name="T23" fmla="*/ 1163 h 1334"/>
                <a:gd name="T24" fmla="*/ 1096 w 1336"/>
                <a:gd name="T25" fmla="*/ 1052 h 1334"/>
                <a:gd name="T26" fmla="*/ 1193 w 1336"/>
                <a:gd name="T27" fmla="*/ 904 h 1334"/>
                <a:gd name="T28" fmla="*/ 1241 w 1336"/>
                <a:gd name="T29" fmla="*/ 729 h 1334"/>
                <a:gd name="T30" fmla="*/ 1231 w 1336"/>
                <a:gd name="T31" fmla="*/ 543 h 1334"/>
                <a:gd name="T32" fmla="*/ 1166 w 1336"/>
                <a:gd name="T33" fmla="*/ 376 h 1334"/>
                <a:gd name="T34" fmla="*/ 1054 w 1336"/>
                <a:gd name="T35" fmla="*/ 240 h 1334"/>
                <a:gd name="T36" fmla="*/ 905 w 1336"/>
                <a:gd name="T37" fmla="*/ 143 h 1334"/>
                <a:gd name="T38" fmla="*/ 731 w 1336"/>
                <a:gd name="T39" fmla="*/ 95 h 1334"/>
                <a:gd name="T40" fmla="*/ 732 w 1336"/>
                <a:gd name="T41" fmla="*/ 4 h 1334"/>
                <a:gd name="T42" fmla="*/ 914 w 1336"/>
                <a:gd name="T43" fmla="*/ 47 h 1334"/>
                <a:gd name="T44" fmla="*/ 1072 w 1336"/>
                <a:gd name="T45" fmla="*/ 136 h 1334"/>
                <a:gd name="T46" fmla="*/ 1200 w 1336"/>
                <a:gd name="T47" fmla="*/ 264 h 1334"/>
                <a:gd name="T48" fmla="*/ 1290 w 1336"/>
                <a:gd name="T49" fmla="*/ 422 h 1334"/>
                <a:gd name="T50" fmla="*/ 1333 w 1336"/>
                <a:gd name="T51" fmla="*/ 602 h 1334"/>
                <a:gd name="T52" fmla="*/ 1324 w 1336"/>
                <a:gd name="T53" fmla="*/ 793 h 1334"/>
                <a:gd name="T54" fmla="*/ 1264 w 1336"/>
                <a:gd name="T55" fmla="*/ 967 h 1334"/>
                <a:gd name="T56" fmla="*/ 1161 w 1336"/>
                <a:gd name="T57" fmla="*/ 1116 h 1334"/>
                <a:gd name="T58" fmla="*/ 1023 w 1336"/>
                <a:gd name="T59" fmla="*/ 1232 h 1334"/>
                <a:gd name="T60" fmla="*/ 856 w 1336"/>
                <a:gd name="T61" fmla="*/ 1307 h 1334"/>
                <a:gd name="T62" fmla="*/ 667 w 1336"/>
                <a:gd name="T63" fmla="*/ 1334 h 1334"/>
                <a:gd name="T64" fmla="*/ 480 w 1336"/>
                <a:gd name="T65" fmla="*/ 1307 h 1334"/>
                <a:gd name="T66" fmla="*/ 313 w 1336"/>
                <a:gd name="T67" fmla="*/ 1232 h 1334"/>
                <a:gd name="T68" fmla="*/ 174 w 1336"/>
                <a:gd name="T69" fmla="*/ 1116 h 1334"/>
                <a:gd name="T70" fmla="*/ 71 w 1336"/>
                <a:gd name="T71" fmla="*/ 967 h 1334"/>
                <a:gd name="T72" fmla="*/ 12 w 1336"/>
                <a:gd name="T73" fmla="*/ 793 h 1334"/>
                <a:gd name="T74" fmla="*/ 3 w 1336"/>
                <a:gd name="T75" fmla="*/ 602 h 1334"/>
                <a:gd name="T76" fmla="*/ 46 w 1336"/>
                <a:gd name="T77" fmla="*/ 422 h 1334"/>
                <a:gd name="T78" fmla="*/ 136 w 1336"/>
                <a:gd name="T79" fmla="*/ 264 h 1334"/>
                <a:gd name="T80" fmla="*/ 264 w 1336"/>
                <a:gd name="T81" fmla="*/ 136 h 1334"/>
                <a:gd name="T82" fmla="*/ 422 w 1336"/>
                <a:gd name="T83" fmla="*/ 47 h 1334"/>
                <a:gd name="T84" fmla="*/ 604 w 1336"/>
                <a:gd name="T85" fmla="*/ 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36" h="1334">
                  <a:moveTo>
                    <a:pt x="667" y="92"/>
                  </a:moveTo>
                  <a:lnTo>
                    <a:pt x="605" y="95"/>
                  </a:lnTo>
                  <a:lnTo>
                    <a:pt x="545" y="105"/>
                  </a:lnTo>
                  <a:lnTo>
                    <a:pt x="485" y="121"/>
                  </a:lnTo>
                  <a:lnTo>
                    <a:pt x="431" y="143"/>
                  </a:lnTo>
                  <a:lnTo>
                    <a:pt x="377" y="170"/>
                  </a:lnTo>
                  <a:lnTo>
                    <a:pt x="327" y="202"/>
                  </a:lnTo>
                  <a:lnTo>
                    <a:pt x="282" y="240"/>
                  </a:lnTo>
                  <a:lnTo>
                    <a:pt x="240" y="282"/>
                  </a:lnTo>
                  <a:lnTo>
                    <a:pt x="202" y="327"/>
                  </a:lnTo>
                  <a:lnTo>
                    <a:pt x="170" y="376"/>
                  </a:lnTo>
                  <a:lnTo>
                    <a:pt x="143" y="429"/>
                  </a:lnTo>
                  <a:lnTo>
                    <a:pt x="121" y="485"/>
                  </a:lnTo>
                  <a:lnTo>
                    <a:pt x="104" y="543"/>
                  </a:lnTo>
                  <a:lnTo>
                    <a:pt x="95" y="604"/>
                  </a:lnTo>
                  <a:lnTo>
                    <a:pt x="92" y="666"/>
                  </a:lnTo>
                  <a:lnTo>
                    <a:pt x="95" y="729"/>
                  </a:lnTo>
                  <a:lnTo>
                    <a:pt x="104" y="790"/>
                  </a:lnTo>
                  <a:lnTo>
                    <a:pt x="121" y="848"/>
                  </a:lnTo>
                  <a:lnTo>
                    <a:pt x="143" y="904"/>
                  </a:lnTo>
                  <a:lnTo>
                    <a:pt x="170" y="957"/>
                  </a:lnTo>
                  <a:lnTo>
                    <a:pt x="202" y="1006"/>
                  </a:lnTo>
                  <a:lnTo>
                    <a:pt x="240" y="1052"/>
                  </a:lnTo>
                  <a:lnTo>
                    <a:pt x="282" y="1093"/>
                  </a:lnTo>
                  <a:lnTo>
                    <a:pt x="327" y="1131"/>
                  </a:lnTo>
                  <a:lnTo>
                    <a:pt x="377" y="1163"/>
                  </a:lnTo>
                  <a:lnTo>
                    <a:pt x="431" y="1191"/>
                  </a:lnTo>
                  <a:lnTo>
                    <a:pt x="485" y="1212"/>
                  </a:lnTo>
                  <a:lnTo>
                    <a:pt x="545" y="1228"/>
                  </a:lnTo>
                  <a:lnTo>
                    <a:pt x="605" y="1238"/>
                  </a:lnTo>
                  <a:lnTo>
                    <a:pt x="667" y="1241"/>
                  </a:lnTo>
                  <a:lnTo>
                    <a:pt x="731" y="1238"/>
                  </a:lnTo>
                  <a:lnTo>
                    <a:pt x="791" y="1228"/>
                  </a:lnTo>
                  <a:lnTo>
                    <a:pt x="850" y="1212"/>
                  </a:lnTo>
                  <a:lnTo>
                    <a:pt x="905" y="1191"/>
                  </a:lnTo>
                  <a:lnTo>
                    <a:pt x="959" y="1163"/>
                  </a:lnTo>
                  <a:lnTo>
                    <a:pt x="1009" y="1131"/>
                  </a:lnTo>
                  <a:lnTo>
                    <a:pt x="1054" y="1093"/>
                  </a:lnTo>
                  <a:lnTo>
                    <a:pt x="1096" y="1052"/>
                  </a:lnTo>
                  <a:lnTo>
                    <a:pt x="1133" y="1006"/>
                  </a:lnTo>
                  <a:lnTo>
                    <a:pt x="1166" y="957"/>
                  </a:lnTo>
                  <a:lnTo>
                    <a:pt x="1193" y="904"/>
                  </a:lnTo>
                  <a:lnTo>
                    <a:pt x="1215" y="848"/>
                  </a:lnTo>
                  <a:lnTo>
                    <a:pt x="1231" y="790"/>
                  </a:lnTo>
                  <a:lnTo>
                    <a:pt x="1241" y="729"/>
                  </a:lnTo>
                  <a:lnTo>
                    <a:pt x="1244" y="666"/>
                  </a:lnTo>
                  <a:lnTo>
                    <a:pt x="1241" y="604"/>
                  </a:lnTo>
                  <a:lnTo>
                    <a:pt x="1231" y="543"/>
                  </a:lnTo>
                  <a:lnTo>
                    <a:pt x="1215" y="485"/>
                  </a:lnTo>
                  <a:lnTo>
                    <a:pt x="1193" y="429"/>
                  </a:lnTo>
                  <a:lnTo>
                    <a:pt x="1166" y="376"/>
                  </a:lnTo>
                  <a:lnTo>
                    <a:pt x="1133" y="327"/>
                  </a:lnTo>
                  <a:lnTo>
                    <a:pt x="1096" y="282"/>
                  </a:lnTo>
                  <a:lnTo>
                    <a:pt x="1054" y="240"/>
                  </a:lnTo>
                  <a:lnTo>
                    <a:pt x="1009" y="202"/>
                  </a:lnTo>
                  <a:lnTo>
                    <a:pt x="959" y="170"/>
                  </a:lnTo>
                  <a:lnTo>
                    <a:pt x="905" y="143"/>
                  </a:lnTo>
                  <a:lnTo>
                    <a:pt x="850" y="121"/>
                  </a:lnTo>
                  <a:lnTo>
                    <a:pt x="791" y="105"/>
                  </a:lnTo>
                  <a:lnTo>
                    <a:pt x="731" y="95"/>
                  </a:lnTo>
                  <a:lnTo>
                    <a:pt x="667" y="92"/>
                  </a:lnTo>
                  <a:close/>
                  <a:moveTo>
                    <a:pt x="667" y="0"/>
                  </a:moveTo>
                  <a:lnTo>
                    <a:pt x="732" y="4"/>
                  </a:lnTo>
                  <a:lnTo>
                    <a:pt x="794" y="12"/>
                  </a:lnTo>
                  <a:lnTo>
                    <a:pt x="856" y="27"/>
                  </a:lnTo>
                  <a:lnTo>
                    <a:pt x="914" y="47"/>
                  </a:lnTo>
                  <a:lnTo>
                    <a:pt x="969" y="72"/>
                  </a:lnTo>
                  <a:lnTo>
                    <a:pt x="1023" y="101"/>
                  </a:lnTo>
                  <a:lnTo>
                    <a:pt x="1072" y="136"/>
                  </a:lnTo>
                  <a:lnTo>
                    <a:pt x="1118" y="174"/>
                  </a:lnTo>
                  <a:lnTo>
                    <a:pt x="1161" y="217"/>
                  </a:lnTo>
                  <a:lnTo>
                    <a:pt x="1200" y="264"/>
                  </a:lnTo>
                  <a:lnTo>
                    <a:pt x="1235" y="313"/>
                  </a:lnTo>
                  <a:lnTo>
                    <a:pt x="1264" y="366"/>
                  </a:lnTo>
                  <a:lnTo>
                    <a:pt x="1290" y="422"/>
                  </a:lnTo>
                  <a:lnTo>
                    <a:pt x="1309" y="480"/>
                  </a:lnTo>
                  <a:lnTo>
                    <a:pt x="1324" y="540"/>
                  </a:lnTo>
                  <a:lnTo>
                    <a:pt x="1333" y="602"/>
                  </a:lnTo>
                  <a:lnTo>
                    <a:pt x="1336" y="666"/>
                  </a:lnTo>
                  <a:lnTo>
                    <a:pt x="1333" y="731"/>
                  </a:lnTo>
                  <a:lnTo>
                    <a:pt x="1324" y="793"/>
                  </a:lnTo>
                  <a:lnTo>
                    <a:pt x="1309" y="853"/>
                  </a:lnTo>
                  <a:lnTo>
                    <a:pt x="1290" y="911"/>
                  </a:lnTo>
                  <a:lnTo>
                    <a:pt x="1264" y="967"/>
                  </a:lnTo>
                  <a:lnTo>
                    <a:pt x="1235" y="1020"/>
                  </a:lnTo>
                  <a:lnTo>
                    <a:pt x="1200" y="1069"/>
                  </a:lnTo>
                  <a:lnTo>
                    <a:pt x="1161" y="1116"/>
                  </a:lnTo>
                  <a:lnTo>
                    <a:pt x="1118" y="1159"/>
                  </a:lnTo>
                  <a:lnTo>
                    <a:pt x="1072" y="1197"/>
                  </a:lnTo>
                  <a:lnTo>
                    <a:pt x="1023" y="1232"/>
                  </a:lnTo>
                  <a:lnTo>
                    <a:pt x="969" y="1262"/>
                  </a:lnTo>
                  <a:lnTo>
                    <a:pt x="914" y="1286"/>
                  </a:lnTo>
                  <a:lnTo>
                    <a:pt x="856" y="1307"/>
                  </a:lnTo>
                  <a:lnTo>
                    <a:pt x="794" y="1321"/>
                  </a:lnTo>
                  <a:lnTo>
                    <a:pt x="732" y="1330"/>
                  </a:lnTo>
                  <a:lnTo>
                    <a:pt x="667" y="1334"/>
                  </a:lnTo>
                  <a:lnTo>
                    <a:pt x="604" y="1330"/>
                  </a:lnTo>
                  <a:lnTo>
                    <a:pt x="541" y="1321"/>
                  </a:lnTo>
                  <a:lnTo>
                    <a:pt x="480" y="1307"/>
                  </a:lnTo>
                  <a:lnTo>
                    <a:pt x="422" y="1286"/>
                  </a:lnTo>
                  <a:lnTo>
                    <a:pt x="366" y="1262"/>
                  </a:lnTo>
                  <a:lnTo>
                    <a:pt x="313" y="1232"/>
                  </a:lnTo>
                  <a:lnTo>
                    <a:pt x="264" y="1197"/>
                  </a:lnTo>
                  <a:lnTo>
                    <a:pt x="217" y="1159"/>
                  </a:lnTo>
                  <a:lnTo>
                    <a:pt x="174" y="1116"/>
                  </a:lnTo>
                  <a:lnTo>
                    <a:pt x="136" y="1069"/>
                  </a:lnTo>
                  <a:lnTo>
                    <a:pt x="101" y="1020"/>
                  </a:lnTo>
                  <a:lnTo>
                    <a:pt x="71" y="967"/>
                  </a:lnTo>
                  <a:lnTo>
                    <a:pt x="46" y="911"/>
                  </a:lnTo>
                  <a:lnTo>
                    <a:pt x="27" y="853"/>
                  </a:lnTo>
                  <a:lnTo>
                    <a:pt x="12" y="793"/>
                  </a:lnTo>
                  <a:lnTo>
                    <a:pt x="3" y="731"/>
                  </a:lnTo>
                  <a:lnTo>
                    <a:pt x="0" y="666"/>
                  </a:lnTo>
                  <a:lnTo>
                    <a:pt x="3" y="602"/>
                  </a:lnTo>
                  <a:lnTo>
                    <a:pt x="12" y="540"/>
                  </a:lnTo>
                  <a:lnTo>
                    <a:pt x="27" y="480"/>
                  </a:lnTo>
                  <a:lnTo>
                    <a:pt x="46" y="422"/>
                  </a:lnTo>
                  <a:lnTo>
                    <a:pt x="71" y="366"/>
                  </a:lnTo>
                  <a:lnTo>
                    <a:pt x="101" y="313"/>
                  </a:lnTo>
                  <a:lnTo>
                    <a:pt x="136" y="264"/>
                  </a:lnTo>
                  <a:lnTo>
                    <a:pt x="174" y="217"/>
                  </a:lnTo>
                  <a:lnTo>
                    <a:pt x="217" y="174"/>
                  </a:lnTo>
                  <a:lnTo>
                    <a:pt x="264" y="136"/>
                  </a:lnTo>
                  <a:lnTo>
                    <a:pt x="313" y="101"/>
                  </a:lnTo>
                  <a:lnTo>
                    <a:pt x="366" y="72"/>
                  </a:lnTo>
                  <a:lnTo>
                    <a:pt x="422" y="47"/>
                  </a:lnTo>
                  <a:lnTo>
                    <a:pt x="480" y="27"/>
                  </a:lnTo>
                  <a:lnTo>
                    <a:pt x="541" y="12"/>
                  </a:lnTo>
                  <a:lnTo>
                    <a:pt x="604" y="4"/>
                  </a:lnTo>
                  <a:lnTo>
                    <a:pt x="66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8966530F-0181-44A2-83E9-AE21D0FB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3863975"/>
              <a:ext cx="341313" cy="49213"/>
            </a:xfrm>
            <a:custGeom>
              <a:avLst/>
              <a:gdLst>
                <a:gd name="T0" fmla="*/ 46 w 644"/>
                <a:gd name="T1" fmla="*/ 0 h 92"/>
                <a:gd name="T2" fmla="*/ 597 w 644"/>
                <a:gd name="T3" fmla="*/ 0 h 92"/>
                <a:gd name="T4" fmla="*/ 612 w 644"/>
                <a:gd name="T5" fmla="*/ 3 h 92"/>
                <a:gd name="T6" fmla="*/ 624 w 644"/>
                <a:gd name="T7" fmla="*/ 9 h 92"/>
                <a:gd name="T8" fmla="*/ 634 w 644"/>
                <a:gd name="T9" fmla="*/ 19 h 92"/>
                <a:gd name="T10" fmla="*/ 640 w 644"/>
                <a:gd name="T11" fmla="*/ 32 h 92"/>
                <a:gd name="T12" fmla="*/ 644 w 644"/>
                <a:gd name="T13" fmla="*/ 45 h 92"/>
                <a:gd name="T14" fmla="*/ 640 w 644"/>
                <a:gd name="T15" fmla="*/ 61 h 92"/>
                <a:gd name="T16" fmla="*/ 634 w 644"/>
                <a:gd name="T17" fmla="*/ 72 h 92"/>
                <a:gd name="T18" fmla="*/ 624 w 644"/>
                <a:gd name="T19" fmla="*/ 83 h 92"/>
                <a:gd name="T20" fmla="*/ 612 w 644"/>
                <a:gd name="T21" fmla="*/ 90 h 92"/>
                <a:gd name="T22" fmla="*/ 597 w 644"/>
                <a:gd name="T23" fmla="*/ 92 h 92"/>
                <a:gd name="T24" fmla="*/ 46 w 644"/>
                <a:gd name="T25" fmla="*/ 92 h 92"/>
                <a:gd name="T26" fmla="*/ 31 w 644"/>
                <a:gd name="T27" fmla="*/ 90 h 92"/>
                <a:gd name="T28" fmla="*/ 19 w 644"/>
                <a:gd name="T29" fmla="*/ 83 h 92"/>
                <a:gd name="T30" fmla="*/ 9 w 644"/>
                <a:gd name="T31" fmla="*/ 72 h 92"/>
                <a:gd name="T32" fmla="*/ 2 w 644"/>
                <a:gd name="T33" fmla="*/ 61 h 92"/>
                <a:gd name="T34" fmla="*/ 0 w 644"/>
                <a:gd name="T35" fmla="*/ 45 h 92"/>
                <a:gd name="T36" fmla="*/ 2 w 644"/>
                <a:gd name="T37" fmla="*/ 32 h 92"/>
                <a:gd name="T38" fmla="*/ 9 w 644"/>
                <a:gd name="T39" fmla="*/ 19 h 92"/>
                <a:gd name="T40" fmla="*/ 19 w 644"/>
                <a:gd name="T41" fmla="*/ 9 h 92"/>
                <a:gd name="T42" fmla="*/ 31 w 644"/>
                <a:gd name="T43" fmla="*/ 3 h 92"/>
                <a:gd name="T44" fmla="*/ 46 w 644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4" h="92">
                  <a:moveTo>
                    <a:pt x="46" y="0"/>
                  </a:moveTo>
                  <a:lnTo>
                    <a:pt x="597" y="0"/>
                  </a:lnTo>
                  <a:lnTo>
                    <a:pt x="612" y="3"/>
                  </a:lnTo>
                  <a:lnTo>
                    <a:pt x="624" y="9"/>
                  </a:lnTo>
                  <a:lnTo>
                    <a:pt x="634" y="19"/>
                  </a:lnTo>
                  <a:lnTo>
                    <a:pt x="640" y="32"/>
                  </a:lnTo>
                  <a:lnTo>
                    <a:pt x="644" y="45"/>
                  </a:lnTo>
                  <a:lnTo>
                    <a:pt x="640" y="61"/>
                  </a:lnTo>
                  <a:lnTo>
                    <a:pt x="634" y="72"/>
                  </a:lnTo>
                  <a:lnTo>
                    <a:pt x="624" y="83"/>
                  </a:lnTo>
                  <a:lnTo>
                    <a:pt x="612" y="90"/>
                  </a:lnTo>
                  <a:lnTo>
                    <a:pt x="597" y="92"/>
                  </a:lnTo>
                  <a:lnTo>
                    <a:pt x="46" y="92"/>
                  </a:lnTo>
                  <a:lnTo>
                    <a:pt x="31" y="90"/>
                  </a:lnTo>
                  <a:lnTo>
                    <a:pt x="19" y="83"/>
                  </a:lnTo>
                  <a:lnTo>
                    <a:pt x="9" y="72"/>
                  </a:lnTo>
                  <a:lnTo>
                    <a:pt x="2" y="61"/>
                  </a:lnTo>
                  <a:lnTo>
                    <a:pt x="0" y="45"/>
                  </a:lnTo>
                  <a:lnTo>
                    <a:pt x="2" y="32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09F237A6-8F4E-4C86-B9DD-7532EA44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801" y="3719513"/>
              <a:ext cx="47625" cy="339725"/>
            </a:xfrm>
            <a:custGeom>
              <a:avLst/>
              <a:gdLst>
                <a:gd name="T0" fmla="*/ 46 w 91"/>
                <a:gd name="T1" fmla="*/ 0 h 642"/>
                <a:gd name="T2" fmla="*/ 60 w 91"/>
                <a:gd name="T3" fmla="*/ 2 h 642"/>
                <a:gd name="T4" fmla="*/ 73 w 91"/>
                <a:gd name="T5" fmla="*/ 9 h 642"/>
                <a:gd name="T6" fmla="*/ 82 w 91"/>
                <a:gd name="T7" fmla="*/ 19 h 642"/>
                <a:gd name="T8" fmla="*/ 89 w 91"/>
                <a:gd name="T9" fmla="*/ 31 h 642"/>
                <a:gd name="T10" fmla="*/ 91 w 91"/>
                <a:gd name="T11" fmla="*/ 45 h 642"/>
                <a:gd name="T12" fmla="*/ 91 w 91"/>
                <a:gd name="T13" fmla="*/ 596 h 642"/>
                <a:gd name="T14" fmla="*/ 89 w 91"/>
                <a:gd name="T15" fmla="*/ 611 h 642"/>
                <a:gd name="T16" fmla="*/ 82 w 91"/>
                <a:gd name="T17" fmla="*/ 623 h 642"/>
                <a:gd name="T18" fmla="*/ 73 w 91"/>
                <a:gd name="T19" fmla="*/ 633 h 642"/>
                <a:gd name="T20" fmla="*/ 60 w 91"/>
                <a:gd name="T21" fmla="*/ 640 h 642"/>
                <a:gd name="T22" fmla="*/ 46 w 91"/>
                <a:gd name="T23" fmla="*/ 642 h 642"/>
                <a:gd name="T24" fmla="*/ 31 w 91"/>
                <a:gd name="T25" fmla="*/ 640 h 642"/>
                <a:gd name="T26" fmla="*/ 19 w 91"/>
                <a:gd name="T27" fmla="*/ 633 h 642"/>
                <a:gd name="T28" fmla="*/ 9 w 91"/>
                <a:gd name="T29" fmla="*/ 623 h 642"/>
                <a:gd name="T30" fmla="*/ 3 w 91"/>
                <a:gd name="T31" fmla="*/ 611 h 642"/>
                <a:gd name="T32" fmla="*/ 0 w 91"/>
                <a:gd name="T33" fmla="*/ 596 h 642"/>
                <a:gd name="T34" fmla="*/ 0 w 91"/>
                <a:gd name="T35" fmla="*/ 45 h 642"/>
                <a:gd name="T36" fmla="*/ 3 w 91"/>
                <a:gd name="T37" fmla="*/ 31 h 642"/>
                <a:gd name="T38" fmla="*/ 9 w 91"/>
                <a:gd name="T39" fmla="*/ 19 h 642"/>
                <a:gd name="T40" fmla="*/ 19 w 91"/>
                <a:gd name="T41" fmla="*/ 9 h 642"/>
                <a:gd name="T42" fmla="*/ 31 w 91"/>
                <a:gd name="T43" fmla="*/ 2 h 642"/>
                <a:gd name="T44" fmla="*/ 46 w 91"/>
                <a:gd name="T4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642">
                  <a:moveTo>
                    <a:pt x="46" y="0"/>
                  </a:moveTo>
                  <a:lnTo>
                    <a:pt x="60" y="2"/>
                  </a:lnTo>
                  <a:lnTo>
                    <a:pt x="73" y="9"/>
                  </a:lnTo>
                  <a:lnTo>
                    <a:pt x="82" y="19"/>
                  </a:lnTo>
                  <a:lnTo>
                    <a:pt x="89" y="31"/>
                  </a:lnTo>
                  <a:lnTo>
                    <a:pt x="91" y="45"/>
                  </a:lnTo>
                  <a:lnTo>
                    <a:pt x="91" y="596"/>
                  </a:lnTo>
                  <a:lnTo>
                    <a:pt x="89" y="611"/>
                  </a:lnTo>
                  <a:lnTo>
                    <a:pt x="82" y="623"/>
                  </a:lnTo>
                  <a:lnTo>
                    <a:pt x="73" y="633"/>
                  </a:lnTo>
                  <a:lnTo>
                    <a:pt x="60" y="640"/>
                  </a:lnTo>
                  <a:lnTo>
                    <a:pt x="46" y="642"/>
                  </a:lnTo>
                  <a:lnTo>
                    <a:pt x="31" y="640"/>
                  </a:lnTo>
                  <a:lnTo>
                    <a:pt x="19" y="633"/>
                  </a:lnTo>
                  <a:lnTo>
                    <a:pt x="9" y="623"/>
                  </a:lnTo>
                  <a:lnTo>
                    <a:pt x="3" y="611"/>
                  </a:lnTo>
                  <a:lnTo>
                    <a:pt x="0" y="596"/>
                  </a:lnTo>
                  <a:lnTo>
                    <a:pt x="0" y="45"/>
                  </a:lnTo>
                  <a:lnTo>
                    <a:pt x="3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20" name="Freeform 49">
            <a:extLst>
              <a:ext uri="{FF2B5EF4-FFF2-40B4-BE49-F238E27FC236}">
                <a16:creationId xmlns:a16="http://schemas.microsoft.com/office/drawing/2014/main" id="{1BF42868-0A24-4E4A-B835-64F4866BF57D}"/>
              </a:ext>
            </a:extLst>
          </p:cNvPr>
          <p:cNvSpPr>
            <a:spLocks noEditPoints="1"/>
          </p:cNvSpPr>
          <p:nvPr/>
        </p:nvSpPr>
        <p:spPr bwMode="auto">
          <a:xfrm>
            <a:off x="4575453" y="3851366"/>
            <a:ext cx="325516" cy="34543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32C50E-16D8-4B22-89B5-1CA0527EE6EF}"/>
              </a:ext>
            </a:extLst>
          </p:cNvPr>
          <p:cNvGrpSpPr/>
          <p:nvPr/>
        </p:nvGrpSpPr>
        <p:grpSpPr>
          <a:xfrm>
            <a:off x="6707087" y="5427167"/>
            <a:ext cx="308751" cy="311189"/>
            <a:chOff x="5027613" y="3622675"/>
            <a:chExt cx="1203326" cy="12128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335EAF3D-1D0F-4111-9763-5E5AEFAB6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3622675"/>
              <a:ext cx="211138" cy="854075"/>
            </a:xfrm>
            <a:custGeom>
              <a:avLst/>
              <a:gdLst>
                <a:gd name="T0" fmla="*/ 617 w 666"/>
                <a:gd name="T1" fmla="*/ 2 h 2692"/>
                <a:gd name="T2" fmla="*/ 646 w 666"/>
                <a:gd name="T3" fmla="*/ 19 h 2692"/>
                <a:gd name="T4" fmla="*/ 663 w 666"/>
                <a:gd name="T5" fmla="*/ 48 h 2692"/>
                <a:gd name="T6" fmla="*/ 663 w 666"/>
                <a:gd name="T7" fmla="*/ 80 h 2692"/>
                <a:gd name="T8" fmla="*/ 646 w 666"/>
                <a:gd name="T9" fmla="*/ 110 h 2692"/>
                <a:gd name="T10" fmla="*/ 506 w 666"/>
                <a:gd name="T11" fmla="*/ 269 h 2692"/>
                <a:gd name="T12" fmla="*/ 387 w 666"/>
                <a:gd name="T13" fmla="*/ 438 h 2692"/>
                <a:gd name="T14" fmla="*/ 290 w 666"/>
                <a:gd name="T15" fmla="*/ 619 h 2692"/>
                <a:gd name="T16" fmla="*/ 217 w 666"/>
                <a:gd name="T17" fmla="*/ 806 h 2692"/>
                <a:gd name="T18" fmla="*/ 166 w 666"/>
                <a:gd name="T19" fmla="*/ 1000 h 2692"/>
                <a:gd name="T20" fmla="*/ 137 w 666"/>
                <a:gd name="T21" fmla="*/ 1198 h 2692"/>
                <a:gd name="T22" fmla="*/ 132 w 666"/>
                <a:gd name="T23" fmla="*/ 1396 h 2692"/>
                <a:gd name="T24" fmla="*/ 149 w 666"/>
                <a:gd name="T25" fmla="*/ 1594 h 2692"/>
                <a:gd name="T26" fmla="*/ 188 w 666"/>
                <a:gd name="T27" fmla="*/ 1790 h 2692"/>
                <a:gd name="T28" fmla="*/ 251 w 666"/>
                <a:gd name="T29" fmla="*/ 1981 h 2692"/>
                <a:gd name="T30" fmla="*/ 336 w 666"/>
                <a:gd name="T31" fmla="*/ 2165 h 2692"/>
                <a:gd name="T32" fmla="*/ 443 w 666"/>
                <a:gd name="T33" fmla="*/ 2340 h 2692"/>
                <a:gd name="T34" fmla="*/ 574 w 666"/>
                <a:gd name="T35" fmla="*/ 2505 h 2692"/>
                <a:gd name="T36" fmla="*/ 657 w 666"/>
                <a:gd name="T37" fmla="*/ 2596 h 2692"/>
                <a:gd name="T38" fmla="*/ 666 w 666"/>
                <a:gd name="T39" fmla="*/ 2628 h 2692"/>
                <a:gd name="T40" fmla="*/ 657 w 666"/>
                <a:gd name="T41" fmla="*/ 2660 h 2692"/>
                <a:gd name="T42" fmla="*/ 633 w 666"/>
                <a:gd name="T43" fmla="*/ 2684 h 2692"/>
                <a:gd name="T44" fmla="*/ 600 w 666"/>
                <a:gd name="T45" fmla="*/ 2692 h 2692"/>
                <a:gd name="T46" fmla="*/ 569 w 666"/>
                <a:gd name="T47" fmla="*/ 2684 h 2692"/>
                <a:gd name="T48" fmla="*/ 478 w 666"/>
                <a:gd name="T49" fmla="*/ 2594 h 2692"/>
                <a:gd name="T50" fmla="*/ 342 w 666"/>
                <a:gd name="T51" fmla="*/ 2423 h 2692"/>
                <a:gd name="T52" fmla="*/ 229 w 666"/>
                <a:gd name="T53" fmla="*/ 2243 h 2692"/>
                <a:gd name="T54" fmla="*/ 139 w 666"/>
                <a:gd name="T55" fmla="*/ 2053 h 2692"/>
                <a:gd name="T56" fmla="*/ 71 w 666"/>
                <a:gd name="T57" fmla="*/ 1856 h 2692"/>
                <a:gd name="T58" fmla="*/ 25 w 666"/>
                <a:gd name="T59" fmla="*/ 1654 h 2692"/>
                <a:gd name="T60" fmla="*/ 3 w 666"/>
                <a:gd name="T61" fmla="*/ 1449 h 2692"/>
                <a:gd name="T62" fmla="*/ 0 w 666"/>
                <a:gd name="T63" fmla="*/ 1346 h 2692"/>
                <a:gd name="T64" fmla="*/ 12 w 666"/>
                <a:gd name="T65" fmla="*/ 1140 h 2692"/>
                <a:gd name="T66" fmla="*/ 46 w 666"/>
                <a:gd name="T67" fmla="*/ 937 h 2692"/>
                <a:gd name="T68" fmla="*/ 102 w 666"/>
                <a:gd name="T69" fmla="*/ 738 h 2692"/>
                <a:gd name="T70" fmla="*/ 182 w 666"/>
                <a:gd name="T71" fmla="*/ 543 h 2692"/>
                <a:gd name="T72" fmla="*/ 282 w 666"/>
                <a:gd name="T73" fmla="*/ 358 h 2692"/>
                <a:gd name="T74" fmla="*/ 407 w 666"/>
                <a:gd name="T75" fmla="*/ 183 h 2692"/>
                <a:gd name="T76" fmla="*/ 554 w 666"/>
                <a:gd name="T77" fmla="*/ 19 h 2692"/>
                <a:gd name="T78" fmla="*/ 585 w 666"/>
                <a:gd name="T79" fmla="*/ 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6" h="2692">
                  <a:moveTo>
                    <a:pt x="600" y="0"/>
                  </a:moveTo>
                  <a:lnTo>
                    <a:pt x="617" y="2"/>
                  </a:lnTo>
                  <a:lnTo>
                    <a:pt x="633" y="8"/>
                  </a:lnTo>
                  <a:lnTo>
                    <a:pt x="646" y="19"/>
                  </a:lnTo>
                  <a:lnTo>
                    <a:pt x="657" y="32"/>
                  </a:lnTo>
                  <a:lnTo>
                    <a:pt x="663" y="48"/>
                  </a:lnTo>
                  <a:lnTo>
                    <a:pt x="666" y="65"/>
                  </a:lnTo>
                  <a:lnTo>
                    <a:pt x="663" y="80"/>
                  </a:lnTo>
                  <a:lnTo>
                    <a:pt x="657" y="96"/>
                  </a:lnTo>
                  <a:lnTo>
                    <a:pt x="646" y="110"/>
                  </a:lnTo>
                  <a:lnTo>
                    <a:pt x="574" y="187"/>
                  </a:lnTo>
                  <a:lnTo>
                    <a:pt x="506" y="269"/>
                  </a:lnTo>
                  <a:lnTo>
                    <a:pt x="443" y="352"/>
                  </a:lnTo>
                  <a:lnTo>
                    <a:pt x="387" y="438"/>
                  </a:lnTo>
                  <a:lnTo>
                    <a:pt x="336" y="527"/>
                  </a:lnTo>
                  <a:lnTo>
                    <a:pt x="290" y="619"/>
                  </a:lnTo>
                  <a:lnTo>
                    <a:pt x="251" y="711"/>
                  </a:lnTo>
                  <a:lnTo>
                    <a:pt x="217" y="806"/>
                  </a:lnTo>
                  <a:lnTo>
                    <a:pt x="188" y="902"/>
                  </a:lnTo>
                  <a:lnTo>
                    <a:pt x="166" y="1000"/>
                  </a:lnTo>
                  <a:lnTo>
                    <a:pt x="149" y="1098"/>
                  </a:lnTo>
                  <a:lnTo>
                    <a:pt x="137" y="1198"/>
                  </a:lnTo>
                  <a:lnTo>
                    <a:pt x="132" y="1296"/>
                  </a:lnTo>
                  <a:lnTo>
                    <a:pt x="132" y="1396"/>
                  </a:lnTo>
                  <a:lnTo>
                    <a:pt x="137" y="1496"/>
                  </a:lnTo>
                  <a:lnTo>
                    <a:pt x="149" y="1594"/>
                  </a:lnTo>
                  <a:lnTo>
                    <a:pt x="166" y="1693"/>
                  </a:lnTo>
                  <a:lnTo>
                    <a:pt x="188" y="1790"/>
                  </a:lnTo>
                  <a:lnTo>
                    <a:pt x="217" y="1886"/>
                  </a:lnTo>
                  <a:lnTo>
                    <a:pt x="251" y="1981"/>
                  </a:lnTo>
                  <a:lnTo>
                    <a:pt x="290" y="2074"/>
                  </a:lnTo>
                  <a:lnTo>
                    <a:pt x="336" y="2165"/>
                  </a:lnTo>
                  <a:lnTo>
                    <a:pt x="387" y="2254"/>
                  </a:lnTo>
                  <a:lnTo>
                    <a:pt x="443" y="2340"/>
                  </a:lnTo>
                  <a:lnTo>
                    <a:pt x="506" y="2425"/>
                  </a:lnTo>
                  <a:lnTo>
                    <a:pt x="574" y="2505"/>
                  </a:lnTo>
                  <a:lnTo>
                    <a:pt x="646" y="2582"/>
                  </a:lnTo>
                  <a:lnTo>
                    <a:pt x="657" y="2596"/>
                  </a:lnTo>
                  <a:lnTo>
                    <a:pt x="663" y="2612"/>
                  </a:lnTo>
                  <a:lnTo>
                    <a:pt x="666" y="2628"/>
                  </a:lnTo>
                  <a:lnTo>
                    <a:pt x="663" y="2644"/>
                  </a:lnTo>
                  <a:lnTo>
                    <a:pt x="657" y="2660"/>
                  </a:lnTo>
                  <a:lnTo>
                    <a:pt x="646" y="2673"/>
                  </a:lnTo>
                  <a:lnTo>
                    <a:pt x="633" y="2684"/>
                  </a:lnTo>
                  <a:lnTo>
                    <a:pt x="617" y="2690"/>
                  </a:lnTo>
                  <a:lnTo>
                    <a:pt x="600" y="2692"/>
                  </a:lnTo>
                  <a:lnTo>
                    <a:pt x="585" y="2690"/>
                  </a:lnTo>
                  <a:lnTo>
                    <a:pt x="569" y="2684"/>
                  </a:lnTo>
                  <a:lnTo>
                    <a:pt x="554" y="2673"/>
                  </a:lnTo>
                  <a:lnTo>
                    <a:pt x="478" y="2594"/>
                  </a:lnTo>
                  <a:lnTo>
                    <a:pt x="407" y="2510"/>
                  </a:lnTo>
                  <a:lnTo>
                    <a:pt x="342" y="2423"/>
                  </a:lnTo>
                  <a:lnTo>
                    <a:pt x="282" y="2334"/>
                  </a:lnTo>
                  <a:lnTo>
                    <a:pt x="229" y="2243"/>
                  </a:lnTo>
                  <a:lnTo>
                    <a:pt x="182" y="2149"/>
                  </a:lnTo>
                  <a:lnTo>
                    <a:pt x="139" y="2053"/>
                  </a:lnTo>
                  <a:lnTo>
                    <a:pt x="102" y="1955"/>
                  </a:lnTo>
                  <a:lnTo>
                    <a:pt x="71" y="1856"/>
                  </a:lnTo>
                  <a:lnTo>
                    <a:pt x="46" y="1755"/>
                  </a:lnTo>
                  <a:lnTo>
                    <a:pt x="25" y="1654"/>
                  </a:lnTo>
                  <a:lnTo>
                    <a:pt x="12" y="1552"/>
                  </a:lnTo>
                  <a:lnTo>
                    <a:pt x="3" y="1449"/>
                  </a:lnTo>
                  <a:lnTo>
                    <a:pt x="0" y="1347"/>
                  </a:lnTo>
                  <a:lnTo>
                    <a:pt x="0" y="1346"/>
                  </a:lnTo>
                  <a:lnTo>
                    <a:pt x="3" y="1243"/>
                  </a:lnTo>
                  <a:lnTo>
                    <a:pt x="12" y="1140"/>
                  </a:lnTo>
                  <a:lnTo>
                    <a:pt x="25" y="1038"/>
                  </a:lnTo>
                  <a:lnTo>
                    <a:pt x="46" y="937"/>
                  </a:lnTo>
                  <a:lnTo>
                    <a:pt x="71" y="836"/>
                  </a:lnTo>
                  <a:lnTo>
                    <a:pt x="102" y="738"/>
                  </a:lnTo>
                  <a:lnTo>
                    <a:pt x="139" y="639"/>
                  </a:lnTo>
                  <a:lnTo>
                    <a:pt x="182" y="543"/>
                  </a:lnTo>
                  <a:lnTo>
                    <a:pt x="229" y="449"/>
                  </a:lnTo>
                  <a:lnTo>
                    <a:pt x="282" y="358"/>
                  </a:lnTo>
                  <a:lnTo>
                    <a:pt x="342" y="269"/>
                  </a:lnTo>
                  <a:lnTo>
                    <a:pt x="407" y="183"/>
                  </a:lnTo>
                  <a:lnTo>
                    <a:pt x="478" y="98"/>
                  </a:lnTo>
                  <a:lnTo>
                    <a:pt x="554" y="19"/>
                  </a:lnTo>
                  <a:lnTo>
                    <a:pt x="569" y="8"/>
                  </a:lnTo>
                  <a:lnTo>
                    <a:pt x="585" y="2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A855D221-F1D6-4D09-94D6-2ADD31063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3622675"/>
              <a:ext cx="211138" cy="854075"/>
            </a:xfrm>
            <a:custGeom>
              <a:avLst/>
              <a:gdLst>
                <a:gd name="T0" fmla="*/ 81 w 666"/>
                <a:gd name="T1" fmla="*/ 2 h 2692"/>
                <a:gd name="T2" fmla="*/ 112 w 666"/>
                <a:gd name="T3" fmla="*/ 19 h 2692"/>
                <a:gd name="T4" fmla="*/ 255 w 666"/>
                <a:gd name="T5" fmla="*/ 178 h 2692"/>
                <a:gd name="T6" fmla="*/ 377 w 666"/>
                <a:gd name="T7" fmla="*/ 348 h 2692"/>
                <a:gd name="T8" fmla="*/ 479 w 666"/>
                <a:gd name="T9" fmla="*/ 532 h 2692"/>
                <a:gd name="T10" fmla="*/ 560 w 666"/>
                <a:gd name="T11" fmla="*/ 724 h 2692"/>
                <a:gd name="T12" fmla="*/ 619 w 666"/>
                <a:gd name="T13" fmla="*/ 925 h 2692"/>
                <a:gd name="T14" fmla="*/ 654 w 666"/>
                <a:gd name="T15" fmla="*/ 1133 h 2692"/>
                <a:gd name="T16" fmla="*/ 666 w 666"/>
                <a:gd name="T17" fmla="*/ 1347 h 2692"/>
                <a:gd name="T18" fmla="*/ 654 w 666"/>
                <a:gd name="T19" fmla="*/ 1559 h 2692"/>
                <a:gd name="T20" fmla="*/ 619 w 666"/>
                <a:gd name="T21" fmla="*/ 1767 h 2692"/>
                <a:gd name="T22" fmla="*/ 560 w 666"/>
                <a:gd name="T23" fmla="*/ 1968 h 2692"/>
                <a:gd name="T24" fmla="*/ 479 w 666"/>
                <a:gd name="T25" fmla="*/ 2160 h 2692"/>
                <a:gd name="T26" fmla="*/ 377 w 666"/>
                <a:gd name="T27" fmla="*/ 2343 h 2692"/>
                <a:gd name="T28" fmla="*/ 255 w 666"/>
                <a:gd name="T29" fmla="*/ 2515 h 2692"/>
                <a:gd name="T30" fmla="*/ 112 w 666"/>
                <a:gd name="T31" fmla="*/ 2673 h 2692"/>
                <a:gd name="T32" fmla="*/ 81 w 666"/>
                <a:gd name="T33" fmla="*/ 2690 h 2692"/>
                <a:gd name="T34" fmla="*/ 48 w 666"/>
                <a:gd name="T35" fmla="*/ 2690 h 2692"/>
                <a:gd name="T36" fmla="*/ 19 w 666"/>
                <a:gd name="T37" fmla="*/ 2673 h 2692"/>
                <a:gd name="T38" fmla="*/ 2 w 666"/>
                <a:gd name="T39" fmla="*/ 2644 h 2692"/>
                <a:gd name="T40" fmla="*/ 2 w 666"/>
                <a:gd name="T41" fmla="*/ 2612 h 2692"/>
                <a:gd name="T42" fmla="*/ 19 w 666"/>
                <a:gd name="T43" fmla="*/ 2582 h 2692"/>
                <a:gd name="T44" fmla="*/ 161 w 666"/>
                <a:gd name="T45" fmla="*/ 2422 h 2692"/>
                <a:gd name="T46" fmla="*/ 283 w 666"/>
                <a:gd name="T47" fmla="*/ 2249 h 2692"/>
                <a:gd name="T48" fmla="*/ 381 w 666"/>
                <a:gd name="T49" fmla="*/ 2064 h 2692"/>
                <a:gd name="T50" fmla="*/ 456 w 666"/>
                <a:gd name="T51" fmla="*/ 1868 h 2692"/>
                <a:gd name="T52" fmla="*/ 506 w 666"/>
                <a:gd name="T53" fmla="*/ 1664 h 2692"/>
                <a:gd name="T54" fmla="*/ 533 w 666"/>
                <a:gd name="T55" fmla="*/ 1454 h 2692"/>
                <a:gd name="T56" fmla="*/ 533 w 666"/>
                <a:gd name="T57" fmla="*/ 1239 h 2692"/>
                <a:gd name="T58" fmla="*/ 506 w 666"/>
                <a:gd name="T59" fmla="*/ 1028 h 2692"/>
                <a:gd name="T60" fmla="*/ 456 w 666"/>
                <a:gd name="T61" fmla="*/ 824 h 2692"/>
                <a:gd name="T62" fmla="*/ 381 w 666"/>
                <a:gd name="T63" fmla="*/ 628 h 2692"/>
                <a:gd name="T64" fmla="*/ 283 w 666"/>
                <a:gd name="T65" fmla="*/ 443 h 2692"/>
                <a:gd name="T66" fmla="*/ 161 w 666"/>
                <a:gd name="T67" fmla="*/ 270 h 2692"/>
                <a:gd name="T68" fmla="*/ 19 w 666"/>
                <a:gd name="T69" fmla="*/ 110 h 2692"/>
                <a:gd name="T70" fmla="*/ 2 w 666"/>
                <a:gd name="T71" fmla="*/ 80 h 2692"/>
                <a:gd name="T72" fmla="*/ 2 w 666"/>
                <a:gd name="T73" fmla="*/ 48 h 2692"/>
                <a:gd name="T74" fmla="*/ 19 w 666"/>
                <a:gd name="T75" fmla="*/ 19 h 2692"/>
                <a:gd name="T76" fmla="*/ 48 w 666"/>
                <a:gd name="T77" fmla="*/ 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6" h="2692">
                  <a:moveTo>
                    <a:pt x="65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12" y="19"/>
                  </a:lnTo>
                  <a:lnTo>
                    <a:pt x="186" y="96"/>
                  </a:lnTo>
                  <a:lnTo>
                    <a:pt x="255" y="178"/>
                  </a:lnTo>
                  <a:lnTo>
                    <a:pt x="319" y="262"/>
                  </a:lnTo>
                  <a:lnTo>
                    <a:pt x="377" y="348"/>
                  </a:lnTo>
                  <a:lnTo>
                    <a:pt x="432" y="438"/>
                  </a:lnTo>
                  <a:lnTo>
                    <a:pt x="479" y="532"/>
                  </a:lnTo>
                  <a:lnTo>
                    <a:pt x="523" y="627"/>
                  </a:lnTo>
                  <a:lnTo>
                    <a:pt x="560" y="724"/>
                  </a:lnTo>
                  <a:lnTo>
                    <a:pt x="592" y="824"/>
                  </a:lnTo>
                  <a:lnTo>
                    <a:pt x="619" y="925"/>
                  </a:lnTo>
                  <a:lnTo>
                    <a:pt x="639" y="1028"/>
                  </a:lnTo>
                  <a:lnTo>
                    <a:pt x="654" y="1133"/>
                  </a:lnTo>
                  <a:lnTo>
                    <a:pt x="662" y="1239"/>
                  </a:lnTo>
                  <a:lnTo>
                    <a:pt x="666" y="1347"/>
                  </a:lnTo>
                  <a:lnTo>
                    <a:pt x="662" y="1454"/>
                  </a:lnTo>
                  <a:lnTo>
                    <a:pt x="654" y="1559"/>
                  </a:lnTo>
                  <a:lnTo>
                    <a:pt x="639" y="1664"/>
                  </a:lnTo>
                  <a:lnTo>
                    <a:pt x="619" y="1767"/>
                  </a:lnTo>
                  <a:lnTo>
                    <a:pt x="592" y="1868"/>
                  </a:lnTo>
                  <a:lnTo>
                    <a:pt x="560" y="1968"/>
                  </a:lnTo>
                  <a:lnTo>
                    <a:pt x="523" y="2065"/>
                  </a:lnTo>
                  <a:lnTo>
                    <a:pt x="479" y="2160"/>
                  </a:lnTo>
                  <a:lnTo>
                    <a:pt x="432" y="2253"/>
                  </a:lnTo>
                  <a:lnTo>
                    <a:pt x="377" y="2343"/>
                  </a:lnTo>
                  <a:lnTo>
                    <a:pt x="319" y="2431"/>
                  </a:lnTo>
                  <a:lnTo>
                    <a:pt x="255" y="2515"/>
                  </a:lnTo>
                  <a:lnTo>
                    <a:pt x="186" y="2596"/>
                  </a:lnTo>
                  <a:lnTo>
                    <a:pt x="112" y="2673"/>
                  </a:lnTo>
                  <a:lnTo>
                    <a:pt x="97" y="2684"/>
                  </a:lnTo>
                  <a:lnTo>
                    <a:pt x="81" y="2690"/>
                  </a:lnTo>
                  <a:lnTo>
                    <a:pt x="65" y="2692"/>
                  </a:lnTo>
                  <a:lnTo>
                    <a:pt x="48" y="2690"/>
                  </a:lnTo>
                  <a:lnTo>
                    <a:pt x="33" y="2684"/>
                  </a:lnTo>
                  <a:lnTo>
                    <a:pt x="19" y="2673"/>
                  </a:lnTo>
                  <a:lnTo>
                    <a:pt x="8" y="2660"/>
                  </a:lnTo>
                  <a:lnTo>
                    <a:pt x="2" y="2644"/>
                  </a:lnTo>
                  <a:lnTo>
                    <a:pt x="0" y="2628"/>
                  </a:lnTo>
                  <a:lnTo>
                    <a:pt x="2" y="2612"/>
                  </a:lnTo>
                  <a:lnTo>
                    <a:pt x="8" y="2596"/>
                  </a:lnTo>
                  <a:lnTo>
                    <a:pt x="19" y="2582"/>
                  </a:lnTo>
                  <a:lnTo>
                    <a:pt x="93" y="2504"/>
                  </a:lnTo>
                  <a:lnTo>
                    <a:pt x="161" y="2422"/>
                  </a:lnTo>
                  <a:lnTo>
                    <a:pt x="226" y="2338"/>
                  </a:lnTo>
                  <a:lnTo>
                    <a:pt x="283" y="2249"/>
                  </a:lnTo>
                  <a:lnTo>
                    <a:pt x="335" y="2158"/>
                  </a:lnTo>
                  <a:lnTo>
                    <a:pt x="381" y="2064"/>
                  </a:lnTo>
                  <a:lnTo>
                    <a:pt x="421" y="1967"/>
                  </a:lnTo>
                  <a:lnTo>
                    <a:pt x="456" y="1868"/>
                  </a:lnTo>
                  <a:lnTo>
                    <a:pt x="484" y="1767"/>
                  </a:lnTo>
                  <a:lnTo>
                    <a:pt x="506" y="1664"/>
                  </a:lnTo>
                  <a:lnTo>
                    <a:pt x="523" y="1559"/>
                  </a:lnTo>
                  <a:lnTo>
                    <a:pt x="533" y="1454"/>
                  </a:lnTo>
                  <a:lnTo>
                    <a:pt x="535" y="1347"/>
                  </a:lnTo>
                  <a:lnTo>
                    <a:pt x="533" y="1239"/>
                  </a:lnTo>
                  <a:lnTo>
                    <a:pt x="523" y="1133"/>
                  </a:lnTo>
                  <a:lnTo>
                    <a:pt x="506" y="1028"/>
                  </a:lnTo>
                  <a:lnTo>
                    <a:pt x="484" y="925"/>
                  </a:lnTo>
                  <a:lnTo>
                    <a:pt x="456" y="824"/>
                  </a:lnTo>
                  <a:lnTo>
                    <a:pt x="421" y="726"/>
                  </a:lnTo>
                  <a:lnTo>
                    <a:pt x="381" y="628"/>
                  </a:lnTo>
                  <a:lnTo>
                    <a:pt x="335" y="535"/>
                  </a:lnTo>
                  <a:lnTo>
                    <a:pt x="283" y="443"/>
                  </a:lnTo>
                  <a:lnTo>
                    <a:pt x="226" y="354"/>
                  </a:lnTo>
                  <a:lnTo>
                    <a:pt x="161" y="270"/>
                  </a:lnTo>
                  <a:lnTo>
                    <a:pt x="93" y="189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79647E81-3662-4520-85D8-7EE0D396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3709988"/>
              <a:ext cx="176213" cy="679450"/>
            </a:xfrm>
            <a:custGeom>
              <a:avLst/>
              <a:gdLst>
                <a:gd name="T0" fmla="*/ 502 w 551"/>
                <a:gd name="T1" fmla="*/ 2 h 2143"/>
                <a:gd name="T2" fmla="*/ 531 w 551"/>
                <a:gd name="T3" fmla="*/ 19 h 2143"/>
                <a:gd name="T4" fmla="*/ 548 w 551"/>
                <a:gd name="T5" fmla="*/ 49 h 2143"/>
                <a:gd name="T6" fmla="*/ 548 w 551"/>
                <a:gd name="T7" fmla="*/ 82 h 2143"/>
                <a:gd name="T8" fmla="*/ 531 w 551"/>
                <a:gd name="T9" fmla="*/ 110 h 2143"/>
                <a:gd name="T10" fmla="*/ 409 w 551"/>
                <a:gd name="T11" fmla="*/ 250 h 2143"/>
                <a:gd name="T12" fmla="*/ 308 w 551"/>
                <a:gd name="T13" fmla="*/ 400 h 2143"/>
                <a:gd name="T14" fmla="*/ 230 w 551"/>
                <a:gd name="T15" fmla="*/ 561 h 2143"/>
                <a:gd name="T16" fmla="*/ 175 w 551"/>
                <a:gd name="T17" fmla="*/ 727 h 2143"/>
                <a:gd name="T18" fmla="*/ 142 w 551"/>
                <a:gd name="T19" fmla="*/ 899 h 2143"/>
                <a:gd name="T20" fmla="*/ 130 w 551"/>
                <a:gd name="T21" fmla="*/ 1073 h 2143"/>
                <a:gd name="T22" fmla="*/ 142 w 551"/>
                <a:gd name="T23" fmla="*/ 1246 h 2143"/>
                <a:gd name="T24" fmla="*/ 175 w 551"/>
                <a:gd name="T25" fmla="*/ 1418 h 2143"/>
                <a:gd name="T26" fmla="*/ 230 w 551"/>
                <a:gd name="T27" fmla="*/ 1583 h 2143"/>
                <a:gd name="T28" fmla="*/ 308 w 551"/>
                <a:gd name="T29" fmla="*/ 1743 h 2143"/>
                <a:gd name="T30" fmla="*/ 409 w 551"/>
                <a:gd name="T31" fmla="*/ 1895 h 2143"/>
                <a:gd name="T32" fmla="*/ 531 w 551"/>
                <a:gd name="T33" fmla="*/ 2034 h 2143"/>
                <a:gd name="T34" fmla="*/ 548 w 551"/>
                <a:gd name="T35" fmla="*/ 2063 h 2143"/>
                <a:gd name="T36" fmla="*/ 548 w 551"/>
                <a:gd name="T37" fmla="*/ 2095 h 2143"/>
                <a:gd name="T38" fmla="*/ 531 w 551"/>
                <a:gd name="T39" fmla="*/ 2125 h 2143"/>
                <a:gd name="T40" fmla="*/ 502 w 551"/>
                <a:gd name="T41" fmla="*/ 2142 h 2143"/>
                <a:gd name="T42" fmla="*/ 468 w 551"/>
                <a:gd name="T43" fmla="*/ 2142 h 2143"/>
                <a:gd name="T44" fmla="*/ 439 w 551"/>
                <a:gd name="T45" fmla="*/ 2125 h 2143"/>
                <a:gd name="T46" fmla="*/ 309 w 551"/>
                <a:gd name="T47" fmla="*/ 1979 h 2143"/>
                <a:gd name="T48" fmla="*/ 203 w 551"/>
                <a:gd name="T49" fmla="*/ 1821 h 2143"/>
                <a:gd name="T50" fmla="*/ 118 w 551"/>
                <a:gd name="T51" fmla="*/ 1654 h 2143"/>
                <a:gd name="T52" fmla="*/ 56 w 551"/>
                <a:gd name="T53" fmla="*/ 1480 h 2143"/>
                <a:gd name="T54" fmla="*/ 17 w 551"/>
                <a:gd name="T55" fmla="*/ 1300 h 2143"/>
                <a:gd name="T56" fmla="*/ 0 w 551"/>
                <a:gd name="T57" fmla="*/ 1118 h 2143"/>
                <a:gd name="T58" fmla="*/ 6 w 551"/>
                <a:gd name="T59" fmla="*/ 935 h 2143"/>
                <a:gd name="T60" fmla="*/ 34 w 551"/>
                <a:gd name="T61" fmla="*/ 754 h 2143"/>
                <a:gd name="T62" fmla="*/ 85 w 551"/>
                <a:gd name="T63" fmla="*/ 577 h 2143"/>
                <a:gd name="T64" fmla="*/ 158 w 551"/>
                <a:gd name="T65" fmla="*/ 406 h 2143"/>
                <a:gd name="T66" fmla="*/ 253 w 551"/>
                <a:gd name="T67" fmla="*/ 243 h 2143"/>
                <a:gd name="T68" fmla="*/ 371 w 551"/>
                <a:gd name="T69" fmla="*/ 91 h 2143"/>
                <a:gd name="T70" fmla="*/ 452 w 551"/>
                <a:gd name="T71" fmla="*/ 8 h 2143"/>
                <a:gd name="T72" fmla="*/ 485 w 551"/>
                <a:gd name="T73" fmla="*/ 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1" h="2143">
                  <a:moveTo>
                    <a:pt x="485" y="0"/>
                  </a:moveTo>
                  <a:lnTo>
                    <a:pt x="502" y="2"/>
                  </a:lnTo>
                  <a:lnTo>
                    <a:pt x="518" y="8"/>
                  </a:lnTo>
                  <a:lnTo>
                    <a:pt x="531" y="19"/>
                  </a:lnTo>
                  <a:lnTo>
                    <a:pt x="542" y="33"/>
                  </a:lnTo>
                  <a:lnTo>
                    <a:pt x="548" y="49"/>
                  </a:lnTo>
                  <a:lnTo>
                    <a:pt x="551" y="65"/>
                  </a:lnTo>
                  <a:lnTo>
                    <a:pt x="548" y="82"/>
                  </a:lnTo>
                  <a:lnTo>
                    <a:pt x="542" y="97"/>
                  </a:lnTo>
                  <a:lnTo>
                    <a:pt x="531" y="110"/>
                  </a:lnTo>
                  <a:lnTo>
                    <a:pt x="467" y="179"/>
                  </a:lnTo>
                  <a:lnTo>
                    <a:pt x="409" y="250"/>
                  </a:lnTo>
                  <a:lnTo>
                    <a:pt x="355" y="324"/>
                  </a:lnTo>
                  <a:lnTo>
                    <a:pt x="308" y="400"/>
                  </a:lnTo>
                  <a:lnTo>
                    <a:pt x="267" y="479"/>
                  </a:lnTo>
                  <a:lnTo>
                    <a:pt x="230" y="561"/>
                  </a:lnTo>
                  <a:lnTo>
                    <a:pt x="200" y="643"/>
                  </a:lnTo>
                  <a:lnTo>
                    <a:pt x="175" y="727"/>
                  </a:lnTo>
                  <a:lnTo>
                    <a:pt x="155" y="812"/>
                  </a:lnTo>
                  <a:lnTo>
                    <a:pt x="142" y="899"/>
                  </a:lnTo>
                  <a:lnTo>
                    <a:pt x="133" y="985"/>
                  </a:lnTo>
                  <a:lnTo>
                    <a:pt x="130" y="1073"/>
                  </a:lnTo>
                  <a:lnTo>
                    <a:pt x="133" y="1159"/>
                  </a:lnTo>
                  <a:lnTo>
                    <a:pt x="142" y="1246"/>
                  </a:lnTo>
                  <a:lnTo>
                    <a:pt x="155" y="1332"/>
                  </a:lnTo>
                  <a:lnTo>
                    <a:pt x="175" y="1418"/>
                  </a:lnTo>
                  <a:lnTo>
                    <a:pt x="200" y="1502"/>
                  </a:lnTo>
                  <a:lnTo>
                    <a:pt x="230" y="1583"/>
                  </a:lnTo>
                  <a:lnTo>
                    <a:pt x="267" y="1665"/>
                  </a:lnTo>
                  <a:lnTo>
                    <a:pt x="308" y="1743"/>
                  </a:lnTo>
                  <a:lnTo>
                    <a:pt x="355" y="1820"/>
                  </a:lnTo>
                  <a:lnTo>
                    <a:pt x="409" y="1895"/>
                  </a:lnTo>
                  <a:lnTo>
                    <a:pt x="467" y="1966"/>
                  </a:lnTo>
                  <a:lnTo>
                    <a:pt x="531" y="2034"/>
                  </a:lnTo>
                  <a:lnTo>
                    <a:pt x="542" y="2047"/>
                  </a:lnTo>
                  <a:lnTo>
                    <a:pt x="548" y="2063"/>
                  </a:lnTo>
                  <a:lnTo>
                    <a:pt x="551" y="2080"/>
                  </a:lnTo>
                  <a:lnTo>
                    <a:pt x="548" y="2095"/>
                  </a:lnTo>
                  <a:lnTo>
                    <a:pt x="542" y="2111"/>
                  </a:lnTo>
                  <a:lnTo>
                    <a:pt x="531" y="2125"/>
                  </a:lnTo>
                  <a:lnTo>
                    <a:pt x="518" y="2135"/>
                  </a:lnTo>
                  <a:lnTo>
                    <a:pt x="502" y="2142"/>
                  </a:lnTo>
                  <a:lnTo>
                    <a:pt x="485" y="2143"/>
                  </a:lnTo>
                  <a:lnTo>
                    <a:pt x="468" y="2142"/>
                  </a:lnTo>
                  <a:lnTo>
                    <a:pt x="452" y="2135"/>
                  </a:lnTo>
                  <a:lnTo>
                    <a:pt x="439" y="2125"/>
                  </a:lnTo>
                  <a:lnTo>
                    <a:pt x="371" y="2053"/>
                  </a:lnTo>
                  <a:lnTo>
                    <a:pt x="309" y="1979"/>
                  </a:lnTo>
                  <a:lnTo>
                    <a:pt x="253" y="1902"/>
                  </a:lnTo>
                  <a:lnTo>
                    <a:pt x="203" y="1821"/>
                  </a:lnTo>
                  <a:lnTo>
                    <a:pt x="158" y="1738"/>
                  </a:lnTo>
                  <a:lnTo>
                    <a:pt x="118" y="1654"/>
                  </a:lnTo>
                  <a:lnTo>
                    <a:pt x="85" y="1568"/>
                  </a:lnTo>
                  <a:lnTo>
                    <a:pt x="56" y="1480"/>
                  </a:lnTo>
                  <a:lnTo>
                    <a:pt x="34" y="1390"/>
                  </a:lnTo>
                  <a:lnTo>
                    <a:pt x="17" y="1300"/>
                  </a:lnTo>
                  <a:lnTo>
                    <a:pt x="6" y="1210"/>
                  </a:lnTo>
                  <a:lnTo>
                    <a:pt x="0" y="1118"/>
                  </a:lnTo>
                  <a:lnTo>
                    <a:pt x="0" y="1026"/>
                  </a:lnTo>
                  <a:lnTo>
                    <a:pt x="6" y="935"/>
                  </a:lnTo>
                  <a:lnTo>
                    <a:pt x="17" y="844"/>
                  </a:lnTo>
                  <a:lnTo>
                    <a:pt x="34" y="754"/>
                  </a:lnTo>
                  <a:lnTo>
                    <a:pt x="56" y="664"/>
                  </a:lnTo>
                  <a:lnTo>
                    <a:pt x="85" y="577"/>
                  </a:lnTo>
                  <a:lnTo>
                    <a:pt x="118" y="490"/>
                  </a:lnTo>
                  <a:lnTo>
                    <a:pt x="158" y="406"/>
                  </a:lnTo>
                  <a:lnTo>
                    <a:pt x="203" y="323"/>
                  </a:lnTo>
                  <a:lnTo>
                    <a:pt x="253" y="243"/>
                  </a:lnTo>
                  <a:lnTo>
                    <a:pt x="309" y="166"/>
                  </a:lnTo>
                  <a:lnTo>
                    <a:pt x="371" y="91"/>
                  </a:lnTo>
                  <a:lnTo>
                    <a:pt x="439" y="19"/>
                  </a:lnTo>
                  <a:lnTo>
                    <a:pt x="452" y="8"/>
                  </a:lnTo>
                  <a:lnTo>
                    <a:pt x="468" y="2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340775AA-0858-4629-86F4-CDDB16B15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1" y="3709988"/>
              <a:ext cx="174625" cy="679450"/>
            </a:xfrm>
            <a:custGeom>
              <a:avLst/>
              <a:gdLst>
                <a:gd name="T0" fmla="*/ 83 w 551"/>
                <a:gd name="T1" fmla="*/ 2 h 2143"/>
                <a:gd name="T2" fmla="*/ 112 w 551"/>
                <a:gd name="T3" fmla="*/ 19 h 2143"/>
                <a:gd name="T4" fmla="*/ 242 w 551"/>
                <a:gd name="T5" fmla="*/ 166 h 2143"/>
                <a:gd name="T6" fmla="*/ 348 w 551"/>
                <a:gd name="T7" fmla="*/ 323 h 2143"/>
                <a:gd name="T8" fmla="*/ 433 w 551"/>
                <a:gd name="T9" fmla="*/ 490 h 2143"/>
                <a:gd name="T10" fmla="*/ 495 w 551"/>
                <a:gd name="T11" fmla="*/ 664 h 2143"/>
                <a:gd name="T12" fmla="*/ 534 w 551"/>
                <a:gd name="T13" fmla="*/ 844 h 2143"/>
                <a:gd name="T14" fmla="*/ 551 w 551"/>
                <a:gd name="T15" fmla="*/ 1026 h 2143"/>
                <a:gd name="T16" fmla="*/ 545 w 551"/>
                <a:gd name="T17" fmla="*/ 1210 h 2143"/>
                <a:gd name="T18" fmla="*/ 517 w 551"/>
                <a:gd name="T19" fmla="*/ 1390 h 2143"/>
                <a:gd name="T20" fmla="*/ 467 w 551"/>
                <a:gd name="T21" fmla="*/ 1568 h 2143"/>
                <a:gd name="T22" fmla="*/ 393 w 551"/>
                <a:gd name="T23" fmla="*/ 1738 h 2143"/>
                <a:gd name="T24" fmla="*/ 297 w 551"/>
                <a:gd name="T25" fmla="*/ 1902 h 2143"/>
                <a:gd name="T26" fmla="*/ 180 w 551"/>
                <a:gd name="T27" fmla="*/ 2053 h 2143"/>
                <a:gd name="T28" fmla="*/ 98 w 551"/>
                <a:gd name="T29" fmla="*/ 2135 h 2143"/>
                <a:gd name="T30" fmla="*/ 66 w 551"/>
                <a:gd name="T31" fmla="*/ 2143 h 2143"/>
                <a:gd name="T32" fmla="*/ 34 w 551"/>
                <a:gd name="T33" fmla="*/ 2135 h 2143"/>
                <a:gd name="T34" fmla="*/ 9 w 551"/>
                <a:gd name="T35" fmla="*/ 2111 h 2143"/>
                <a:gd name="T36" fmla="*/ 0 w 551"/>
                <a:gd name="T37" fmla="*/ 2080 h 2143"/>
                <a:gd name="T38" fmla="*/ 9 w 551"/>
                <a:gd name="T39" fmla="*/ 2047 h 2143"/>
                <a:gd name="T40" fmla="*/ 84 w 551"/>
                <a:gd name="T41" fmla="*/ 1966 h 2143"/>
                <a:gd name="T42" fmla="*/ 195 w 551"/>
                <a:gd name="T43" fmla="*/ 1820 h 2143"/>
                <a:gd name="T44" fmla="*/ 285 w 551"/>
                <a:gd name="T45" fmla="*/ 1665 h 2143"/>
                <a:gd name="T46" fmla="*/ 352 w 551"/>
                <a:gd name="T47" fmla="*/ 1502 h 2143"/>
                <a:gd name="T48" fmla="*/ 396 w 551"/>
                <a:gd name="T49" fmla="*/ 1332 h 2143"/>
                <a:gd name="T50" fmla="*/ 419 w 551"/>
                <a:gd name="T51" fmla="*/ 1159 h 2143"/>
                <a:gd name="T52" fmla="*/ 419 w 551"/>
                <a:gd name="T53" fmla="*/ 985 h 2143"/>
                <a:gd name="T54" fmla="*/ 396 w 551"/>
                <a:gd name="T55" fmla="*/ 812 h 2143"/>
                <a:gd name="T56" fmla="*/ 352 w 551"/>
                <a:gd name="T57" fmla="*/ 643 h 2143"/>
                <a:gd name="T58" fmla="*/ 285 w 551"/>
                <a:gd name="T59" fmla="*/ 479 h 2143"/>
                <a:gd name="T60" fmla="*/ 195 w 551"/>
                <a:gd name="T61" fmla="*/ 324 h 2143"/>
                <a:gd name="T62" fmla="*/ 84 w 551"/>
                <a:gd name="T63" fmla="*/ 179 h 2143"/>
                <a:gd name="T64" fmla="*/ 9 w 551"/>
                <a:gd name="T65" fmla="*/ 97 h 2143"/>
                <a:gd name="T66" fmla="*/ 0 w 551"/>
                <a:gd name="T67" fmla="*/ 65 h 2143"/>
                <a:gd name="T68" fmla="*/ 9 w 551"/>
                <a:gd name="T69" fmla="*/ 33 h 2143"/>
                <a:gd name="T70" fmla="*/ 34 w 551"/>
                <a:gd name="T71" fmla="*/ 8 h 2143"/>
                <a:gd name="T72" fmla="*/ 66 w 551"/>
                <a:gd name="T73" fmla="*/ 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1" h="2143">
                  <a:moveTo>
                    <a:pt x="66" y="0"/>
                  </a:moveTo>
                  <a:lnTo>
                    <a:pt x="83" y="2"/>
                  </a:lnTo>
                  <a:lnTo>
                    <a:pt x="98" y="8"/>
                  </a:lnTo>
                  <a:lnTo>
                    <a:pt x="112" y="19"/>
                  </a:lnTo>
                  <a:lnTo>
                    <a:pt x="180" y="91"/>
                  </a:lnTo>
                  <a:lnTo>
                    <a:pt x="242" y="166"/>
                  </a:lnTo>
                  <a:lnTo>
                    <a:pt x="297" y="243"/>
                  </a:lnTo>
                  <a:lnTo>
                    <a:pt x="348" y="323"/>
                  </a:lnTo>
                  <a:lnTo>
                    <a:pt x="393" y="406"/>
                  </a:lnTo>
                  <a:lnTo>
                    <a:pt x="433" y="490"/>
                  </a:lnTo>
                  <a:lnTo>
                    <a:pt x="467" y="577"/>
                  </a:lnTo>
                  <a:lnTo>
                    <a:pt x="495" y="664"/>
                  </a:lnTo>
                  <a:lnTo>
                    <a:pt x="517" y="754"/>
                  </a:lnTo>
                  <a:lnTo>
                    <a:pt x="534" y="844"/>
                  </a:lnTo>
                  <a:lnTo>
                    <a:pt x="545" y="935"/>
                  </a:lnTo>
                  <a:lnTo>
                    <a:pt x="551" y="1026"/>
                  </a:lnTo>
                  <a:lnTo>
                    <a:pt x="551" y="1118"/>
                  </a:lnTo>
                  <a:lnTo>
                    <a:pt x="545" y="1210"/>
                  </a:lnTo>
                  <a:lnTo>
                    <a:pt x="534" y="1300"/>
                  </a:lnTo>
                  <a:lnTo>
                    <a:pt x="517" y="1390"/>
                  </a:lnTo>
                  <a:lnTo>
                    <a:pt x="495" y="1480"/>
                  </a:lnTo>
                  <a:lnTo>
                    <a:pt x="467" y="1568"/>
                  </a:lnTo>
                  <a:lnTo>
                    <a:pt x="433" y="1654"/>
                  </a:lnTo>
                  <a:lnTo>
                    <a:pt x="393" y="1738"/>
                  </a:lnTo>
                  <a:lnTo>
                    <a:pt x="348" y="1821"/>
                  </a:lnTo>
                  <a:lnTo>
                    <a:pt x="297" y="1902"/>
                  </a:lnTo>
                  <a:lnTo>
                    <a:pt x="242" y="1979"/>
                  </a:lnTo>
                  <a:lnTo>
                    <a:pt x="180" y="2053"/>
                  </a:lnTo>
                  <a:lnTo>
                    <a:pt x="112" y="2125"/>
                  </a:lnTo>
                  <a:lnTo>
                    <a:pt x="98" y="2135"/>
                  </a:lnTo>
                  <a:lnTo>
                    <a:pt x="83" y="2142"/>
                  </a:lnTo>
                  <a:lnTo>
                    <a:pt x="66" y="2143"/>
                  </a:lnTo>
                  <a:lnTo>
                    <a:pt x="50" y="2142"/>
                  </a:lnTo>
                  <a:lnTo>
                    <a:pt x="34" y="2135"/>
                  </a:lnTo>
                  <a:lnTo>
                    <a:pt x="20" y="2125"/>
                  </a:lnTo>
                  <a:lnTo>
                    <a:pt x="9" y="2111"/>
                  </a:lnTo>
                  <a:lnTo>
                    <a:pt x="3" y="2095"/>
                  </a:lnTo>
                  <a:lnTo>
                    <a:pt x="0" y="2080"/>
                  </a:lnTo>
                  <a:lnTo>
                    <a:pt x="3" y="2063"/>
                  </a:lnTo>
                  <a:lnTo>
                    <a:pt x="9" y="2047"/>
                  </a:lnTo>
                  <a:lnTo>
                    <a:pt x="20" y="2034"/>
                  </a:lnTo>
                  <a:lnTo>
                    <a:pt x="84" y="1966"/>
                  </a:lnTo>
                  <a:lnTo>
                    <a:pt x="142" y="1895"/>
                  </a:lnTo>
                  <a:lnTo>
                    <a:pt x="195" y="1820"/>
                  </a:lnTo>
                  <a:lnTo>
                    <a:pt x="243" y="1743"/>
                  </a:lnTo>
                  <a:lnTo>
                    <a:pt x="285" y="1665"/>
                  </a:lnTo>
                  <a:lnTo>
                    <a:pt x="320" y="1583"/>
                  </a:lnTo>
                  <a:lnTo>
                    <a:pt x="352" y="1502"/>
                  </a:lnTo>
                  <a:lnTo>
                    <a:pt x="376" y="1418"/>
                  </a:lnTo>
                  <a:lnTo>
                    <a:pt x="396" y="1332"/>
                  </a:lnTo>
                  <a:lnTo>
                    <a:pt x="410" y="1246"/>
                  </a:lnTo>
                  <a:lnTo>
                    <a:pt x="419" y="1159"/>
                  </a:lnTo>
                  <a:lnTo>
                    <a:pt x="421" y="1072"/>
                  </a:lnTo>
                  <a:lnTo>
                    <a:pt x="419" y="985"/>
                  </a:lnTo>
                  <a:lnTo>
                    <a:pt x="410" y="899"/>
                  </a:lnTo>
                  <a:lnTo>
                    <a:pt x="396" y="812"/>
                  </a:lnTo>
                  <a:lnTo>
                    <a:pt x="376" y="727"/>
                  </a:lnTo>
                  <a:lnTo>
                    <a:pt x="352" y="643"/>
                  </a:lnTo>
                  <a:lnTo>
                    <a:pt x="320" y="560"/>
                  </a:lnTo>
                  <a:lnTo>
                    <a:pt x="285" y="479"/>
                  </a:lnTo>
                  <a:lnTo>
                    <a:pt x="243" y="400"/>
                  </a:lnTo>
                  <a:lnTo>
                    <a:pt x="195" y="324"/>
                  </a:lnTo>
                  <a:lnTo>
                    <a:pt x="142" y="250"/>
                  </a:lnTo>
                  <a:lnTo>
                    <a:pt x="84" y="179"/>
                  </a:lnTo>
                  <a:lnTo>
                    <a:pt x="20" y="110"/>
                  </a:lnTo>
                  <a:lnTo>
                    <a:pt x="9" y="97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9"/>
                  </a:lnTo>
                  <a:lnTo>
                    <a:pt x="9" y="33"/>
                  </a:lnTo>
                  <a:lnTo>
                    <a:pt x="20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4F0F20EE-A2E9-46C7-875B-5304BBE0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1" y="3797300"/>
              <a:ext cx="138113" cy="506412"/>
            </a:xfrm>
            <a:custGeom>
              <a:avLst/>
              <a:gdLst>
                <a:gd name="T0" fmla="*/ 388 w 436"/>
                <a:gd name="T1" fmla="*/ 2 h 1594"/>
                <a:gd name="T2" fmla="*/ 418 w 436"/>
                <a:gd name="T3" fmla="*/ 19 h 1594"/>
                <a:gd name="T4" fmla="*/ 435 w 436"/>
                <a:gd name="T5" fmla="*/ 48 h 1594"/>
                <a:gd name="T6" fmla="*/ 435 w 436"/>
                <a:gd name="T7" fmla="*/ 82 h 1594"/>
                <a:gd name="T8" fmla="*/ 418 w 436"/>
                <a:gd name="T9" fmla="*/ 111 h 1594"/>
                <a:gd name="T10" fmla="*/ 314 w 436"/>
                <a:gd name="T11" fmla="*/ 231 h 1594"/>
                <a:gd name="T12" fmla="*/ 234 w 436"/>
                <a:gd name="T13" fmla="*/ 363 h 1594"/>
                <a:gd name="T14" fmla="*/ 177 w 436"/>
                <a:gd name="T15" fmla="*/ 502 h 1594"/>
                <a:gd name="T16" fmla="*/ 143 w 436"/>
                <a:gd name="T17" fmla="*/ 649 h 1594"/>
                <a:gd name="T18" fmla="*/ 131 w 436"/>
                <a:gd name="T19" fmla="*/ 797 h 1594"/>
                <a:gd name="T20" fmla="*/ 143 w 436"/>
                <a:gd name="T21" fmla="*/ 946 h 1594"/>
                <a:gd name="T22" fmla="*/ 177 w 436"/>
                <a:gd name="T23" fmla="*/ 1092 h 1594"/>
                <a:gd name="T24" fmla="*/ 234 w 436"/>
                <a:gd name="T25" fmla="*/ 1232 h 1594"/>
                <a:gd name="T26" fmla="*/ 314 w 436"/>
                <a:gd name="T27" fmla="*/ 1364 h 1594"/>
                <a:gd name="T28" fmla="*/ 418 w 436"/>
                <a:gd name="T29" fmla="*/ 1484 h 1594"/>
                <a:gd name="T30" fmla="*/ 435 w 436"/>
                <a:gd name="T31" fmla="*/ 1513 h 1594"/>
                <a:gd name="T32" fmla="*/ 435 w 436"/>
                <a:gd name="T33" fmla="*/ 1546 h 1594"/>
                <a:gd name="T34" fmla="*/ 418 w 436"/>
                <a:gd name="T35" fmla="*/ 1575 h 1594"/>
                <a:gd name="T36" fmla="*/ 388 w 436"/>
                <a:gd name="T37" fmla="*/ 1592 h 1594"/>
                <a:gd name="T38" fmla="*/ 355 w 436"/>
                <a:gd name="T39" fmla="*/ 1592 h 1594"/>
                <a:gd name="T40" fmla="*/ 326 w 436"/>
                <a:gd name="T41" fmla="*/ 1575 h 1594"/>
                <a:gd name="T42" fmla="*/ 220 w 436"/>
                <a:gd name="T43" fmla="*/ 1456 h 1594"/>
                <a:gd name="T44" fmla="*/ 135 w 436"/>
                <a:gd name="T45" fmla="*/ 1324 h 1594"/>
                <a:gd name="T46" fmla="*/ 70 w 436"/>
                <a:gd name="T47" fmla="*/ 1182 h 1594"/>
                <a:gd name="T48" fmla="*/ 25 w 436"/>
                <a:gd name="T49" fmla="*/ 1033 h 1594"/>
                <a:gd name="T50" fmla="*/ 3 w 436"/>
                <a:gd name="T51" fmla="*/ 877 h 1594"/>
                <a:gd name="T52" fmla="*/ 3 w 436"/>
                <a:gd name="T53" fmla="*/ 717 h 1594"/>
                <a:gd name="T54" fmla="*/ 25 w 436"/>
                <a:gd name="T55" fmla="*/ 561 h 1594"/>
                <a:gd name="T56" fmla="*/ 70 w 436"/>
                <a:gd name="T57" fmla="*/ 412 h 1594"/>
                <a:gd name="T58" fmla="*/ 135 w 436"/>
                <a:gd name="T59" fmla="*/ 270 h 1594"/>
                <a:gd name="T60" fmla="*/ 220 w 436"/>
                <a:gd name="T61" fmla="*/ 138 h 1594"/>
                <a:gd name="T62" fmla="*/ 326 w 436"/>
                <a:gd name="T63" fmla="*/ 19 h 1594"/>
                <a:gd name="T64" fmla="*/ 355 w 436"/>
                <a:gd name="T65" fmla="*/ 2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594">
                  <a:moveTo>
                    <a:pt x="372" y="0"/>
                  </a:moveTo>
                  <a:lnTo>
                    <a:pt x="388" y="2"/>
                  </a:lnTo>
                  <a:lnTo>
                    <a:pt x="404" y="8"/>
                  </a:lnTo>
                  <a:lnTo>
                    <a:pt x="418" y="19"/>
                  </a:lnTo>
                  <a:lnTo>
                    <a:pt x="428" y="32"/>
                  </a:lnTo>
                  <a:lnTo>
                    <a:pt x="435" y="48"/>
                  </a:lnTo>
                  <a:lnTo>
                    <a:pt x="436" y="65"/>
                  </a:lnTo>
                  <a:lnTo>
                    <a:pt x="435" y="82"/>
                  </a:lnTo>
                  <a:lnTo>
                    <a:pt x="428" y="97"/>
                  </a:lnTo>
                  <a:lnTo>
                    <a:pt x="418" y="111"/>
                  </a:lnTo>
                  <a:lnTo>
                    <a:pt x="364" y="169"/>
                  </a:lnTo>
                  <a:lnTo>
                    <a:pt x="314" y="231"/>
                  </a:lnTo>
                  <a:lnTo>
                    <a:pt x="271" y="296"/>
                  </a:lnTo>
                  <a:lnTo>
                    <a:pt x="234" y="363"/>
                  </a:lnTo>
                  <a:lnTo>
                    <a:pt x="202" y="431"/>
                  </a:lnTo>
                  <a:lnTo>
                    <a:pt x="177" y="502"/>
                  </a:lnTo>
                  <a:lnTo>
                    <a:pt x="156" y="576"/>
                  </a:lnTo>
                  <a:lnTo>
                    <a:pt x="143" y="649"/>
                  </a:lnTo>
                  <a:lnTo>
                    <a:pt x="134" y="722"/>
                  </a:lnTo>
                  <a:lnTo>
                    <a:pt x="131" y="797"/>
                  </a:lnTo>
                  <a:lnTo>
                    <a:pt x="134" y="871"/>
                  </a:lnTo>
                  <a:lnTo>
                    <a:pt x="143" y="946"/>
                  </a:lnTo>
                  <a:lnTo>
                    <a:pt x="156" y="1019"/>
                  </a:lnTo>
                  <a:lnTo>
                    <a:pt x="177" y="1092"/>
                  </a:lnTo>
                  <a:lnTo>
                    <a:pt x="202" y="1163"/>
                  </a:lnTo>
                  <a:lnTo>
                    <a:pt x="234" y="1232"/>
                  </a:lnTo>
                  <a:lnTo>
                    <a:pt x="271" y="1299"/>
                  </a:lnTo>
                  <a:lnTo>
                    <a:pt x="314" y="1364"/>
                  </a:lnTo>
                  <a:lnTo>
                    <a:pt x="364" y="1425"/>
                  </a:lnTo>
                  <a:lnTo>
                    <a:pt x="418" y="1484"/>
                  </a:lnTo>
                  <a:lnTo>
                    <a:pt x="428" y="1497"/>
                  </a:lnTo>
                  <a:lnTo>
                    <a:pt x="435" y="1513"/>
                  </a:lnTo>
                  <a:lnTo>
                    <a:pt x="436" y="1530"/>
                  </a:lnTo>
                  <a:lnTo>
                    <a:pt x="435" y="1546"/>
                  </a:lnTo>
                  <a:lnTo>
                    <a:pt x="428" y="1562"/>
                  </a:lnTo>
                  <a:lnTo>
                    <a:pt x="418" y="1575"/>
                  </a:lnTo>
                  <a:lnTo>
                    <a:pt x="404" y="1586"/>
                  </a:lnTo>
                  <a:lnTo>
                    <a:pt x="388" y="1592"/>
                  </a:lnTo>
                  <a:lnTo>
                    <a:pt x="371" y="1594"/>
                  </a:lnTo>
                  <a:lnTo>
                    <a:pt x="355" y="1592"/>
                  </a:lnTo>
                  <a:lnTo>
                    <a:pt x="339" y="1586"/>
                  </a:lnTo>
                  <a:lnTo>
                    <a:pt x="326" y="1575"/>
                  </a:lnTo>
                  <a:lnTo>
                    <a:pt x="270" y="1517"/>
                  </a:lnTo>
                  <a:lnTo>
                    <a:pt x="220" y="1456"/>
                  </a:lnTo>
                  <a:lnTo>
                    <a:pt x="175" y="1391"/>
                  </a:lnTo>
                  <a:lnTo>
                    <a:pt x="135" y="1324"/>
                  </a:lnTo>
                  <a:lnTo>
                    <a:pt x="100" y="1254"/>
                  </a:lnTo>
                  <a:lnTo>
                    <a:pt x="70" y="1182"/>
                  </a:lnTo>
                  <a:lnTo>
                    <a:pt x="44" y="1109"/>
                  </a:lnTo>
                  <a:lnTo>
                    <a:pt x="25" y="1033"/>
                  </a:lnTo>
                  <a:lnTo>
                    <a:pt x="12" y="955"/>
                  </a:lnTo>
                  <a:lnTo>
                    <a:pt x="3" y="877"/>
                  </a:lnTo>
                  <a:lnTo>
                    <a:pt x="0" y="798"/>
                  </a:lnTo>
                  <a:lnTo>
                    <a:pt x="3" y="717"/>
                  </a:lnTo>
                  <a:lnTo>
                    <a:pt x="12" y="639"/>
                  </a:lnTo>
                  <a:lnTo>
                    <a:pt x="25" y="561"/>
                  </a:lnTo>
                  <a:lnTo>
                    <a:pt x="44" y="485"/>
                  </a:lnTo>
                  <a:lnTo>
                    <a:pt x="70" y="412"/>
                  </a:lnTo>
                  <a:lnTo>
                    <a:pt x="100" y="340"/>
                  </a:lnTo>
                  <a:lnTo>
                    <a:pt x="135" y="270"/>
                  </a:lnTo>
                  <a:lnTo>
                    <a:pt x="175" y="203"/>
                  </a:lnTo>
                  <a:lnTo>
                    <a:pt x="220" y="138"/>
                  </a:lnTo>
                  <a:lnTo>
                    <a:pt x="270" y="77"/>
                  </a:lnTo>
                  <a:lnTo>
                    <a:pt x="326" y="19"/>
                  </a:lnTo>
                  <a:lnTo>
                    <a:pt x="339" y="8"/>
                  </a:lnTo>
                  <a:lnTo>
                    <a:pt x="355" y="2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8D2081C1-6B96-4A1C-805C-1841CA83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797300"/>
              <a:ext cx="138113" cy="506412"/>
            </a:xfrm>
            <a:custGeom>
              <a:avLst/>
              <a:gdLst>
                <a:gd name="T0" fmla="*/ 82 w 437"/>
                <a:gd name="T1" fmla="*/ 2 h 1594"/>
                <a:gd name="T2" fmla="*/ 112 w 437"/>
                <a:gd name="T3" fmla="*/ 19 h 1594"/>
                <a:gd name="T4" fmla="*/ 216 w 437"/>
                <a:gd name="T5" fmla="*/ 138 h 1594"/>
                <a:gd name="T6" fmla="*/ 303 w 437"/>
                <a:gd name="T7" fmla="*/ 270 h 1594"/>
                <a:gd name="T8" fmla="*/ 367 w 437"/>
                <a:gd name="T9" fmla="*/ 412 h 1594"/>
                <a:gd name="T10" fmla="*/ 412 w 437"/>
                <a:gd name="T11" fmla="*/ 561 h 1594"/>
                <a:gd name="T12" fmla="*/ 434 w 437"/>
                <a:gd name="T13" fmla="*/ 717 h 1594"/>
                <a:gd name="T14" fmla="*/ 434 w 437"/>
                <a:gd name="T15" fmla="*/ 877 h 1594"/>
                <a:gd name="T16" fmla="*/ 412 w 437"/>
                <a:gd name="T17" fmla="*/ 1033 h 1594"/>
                <a:gd name="T18" fmla="*/ 367 w 437"/>
                <a:gd name="T19" fmla="*/ 1182 h 1594"/>
                <a:gd name="T20" fmla="*/ 303 w 437"/>
                <a:gd name="T21" fmla="*/ 1324 h 1594"/>
                <a:gd name="T22" fmla="*/ 216 w 437"/>
                <a:gd name="T23" fmla="*/ 1455 h 1594"/>
                <a:gd name="T24" fmla="*/ 112 w 437"/>
                <a:gd name="T25" fmla="*/ 1575 h 1594"/>
                <a:gd name="T26" fmla="*/ 82 w 437"/>
                <a:gd name="T27" fmla="*/ 1592 h 1594"/>
                <a:gd name="T28" fmla="*/ 49 w 437"/>
                <a:gd name="T29" fmla="*/ 1592 h 1594"/>
                <a:gd name="T30" fmla="*/ 20 w 437"/>
                <a:gd name="T31" fmla="*/ 1575 h 1594"/>
                <a:gd name="T32" fmla="*/ 3 w 437"/>
                <a:gd name="T33" fmla="*/ 1546 h 1594"/>
                <a:gd name="T34" fmla="*/ 3 w 437"/>
                <a:gd name="T35" fmla="*/ 1513 h 1594"/>
                <a:gd name="T36" fmla="*/ 20 w 437"/>
                <a:gd name="T37" fmla="*/ 1484 h 1594"/>
                <a:gd name="T38" fmla="*/ 123 w 437"/>
                <a:gd name="T39" fmla="*/ 1364 h 1594"/>
                <a:gd name="T40" fmla="*/ 203 w 437"/>
                <a:gd name="T41" fmla="*/ 1232 h 1594"/>
                <a:gd name="T42" fmla="*/ 260 w 437"/>
                <a:gd name="T43" fmla="*/ 1092 h 1594"/>
                <a:gd name="T44" fmla="*/ 295 w 437"/>
                <a:gd name="T45" fmla="*/ 946 h 1594"/>
                <a:gd name="T46" fmla="*/ 306 w 437"/>
                <a:gd name="T47" fmla="*/ 797 h 1594"/>
                <a:gd name="T48" fmla="*/ 295 w 437"/>
                <a:gd name="T49" fmla="*/ 649 h 1594"/>
                <a:gd name="T50" fmla="*/ 260 w 437"/>
                <a:gd name="T51" fmla="*/ 502 h 1594"/>
                <a:gd name="T52" fmla="*/ 203 w 437"/>
                <a:gd name="T53" fmla="*/ 363 h 1594"/>
                <a:gd name="T54" fmla="*/ 123 w 437"/>
                <a:gd name="T55" fmla="*/ 231 h 1594"/>
                <a:gd name="T56" fmla="*/ 20 w 437"/>
                <a:gd name="T57" fmla="*/ 111 h 1594"/>
                <a:gd name="T58" fmla="*/ 3 w 437"/>
                <a:gd name="T59" fmla="*/ 82 h 1594"/>
                <a:gd name="T60" fmla="*/ 3 w 437"/>
                <a:gd name="T61" fmla="*/ 48 h 1594"/>
                <a:gd name="T62" fmla="*/ 20 w 437"/>
                <a:gd name="T63" fmla="*/ 19 h 1594"/>
                <a:gd name="T64" fmla="*/ 49 w 437"/>
                <a:gd name="T65" fmla="*/ 2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7" h="1594">
                  <a:moveTo>
                    <a:pt x="66" y="0"/>
                  </a:moveTo>
                  <a:lnTo>
                    <a:pt x="82" y="2"/>
                  </a:lnTo>
                  <a:lnTo>
                    <a:pt x="98" y="8"/>
                  </a:lnTo>
                  <a:lnTo>
                    <a:pt x="112" y="19"/>
                  </a:lnTo>
                  <a:lnTo>
                    <a:pt x="167" y="77"/>
                  </a:lnTo>
                  <a:lnTo>
                    <a:pt x="216" y="138"/>
                  </a:lnTo>
                  <a:lnTo>
                    <a:pt x="261" y="203"/>
                  </a:lnTo>
                  <a:lnTo>
                    <a:pt x="303" y="270"/>
                  </a:lnTo>
                  <a:lnTo>
                    <a:pt x="338" y="340"/>
                  </a:lnTo>
                  <a:lnTo>
                    <a:pt x="367" y="412"/>
                  </a:lnTo>
                  <a:lnTo>
                    <a:pt x="392" y="485"/>
                  </a:lnTo>
                  <a:lnTo>
                    <a:pt x="412" y="561"/>
                  </a:lnTo>
                  <a:lnTo>
                    <a:pt x="425" y="638"/>
                  </a:lnTo>
                  <a:lnTo>
                    <a:pt x="434" y="717"/>
                  </a:lnTo>
                  <a:lnTo>
                    <a:pt x="437" y="797"/>
                  </a:lnTo>
                  <a:lnTo>
                    <a:pt x="434" y="877"/>
                  </a:lnTo>
                  <a:lnTo>
                    <a:pt x="425" y="955"/>
                  </a:lnTo>
                  <a:lnTo>
                    <a:pt x="412" y="1033"/>
                  </a:lnTo>
                  <a:lnTo>
                    <a:pt x="392" y="1109"/>
                  </a:lnTo>
                  <a:lnTo>
                    <a:pt x="367" y="1182"/>
                  </a:lnTo>
                  <a:lnTo>
                    <a:pt x="338" y="1254"/>
                  </a:lnTo>
                  <a:lnTo>
                    <a:pt x="303" y="1324"/>
                  </a:lnTo>
                  <a:lnTo>
                    <a:pt x="261" y="1391"/>
                  </a:lnTo>
                  <a:lnTo>
                    <a:pt x="216" y="1455"/>
                  </a:lnTo>
                  <a:lnTo>
                    <a:pt x="167" y="1517"/>
                  </a:lnTo>
                  <a:lnTo>
                    <a:pt x="112" y="1575"/>
                  </a:lnTo>
                  <a:lnTo>
                    <a:pt x="98" y="1586"/>
                  </a:lnTo>
                  <a:lnTo>
                    <a:pt x="82" y="1592"/>
                  </a:lnTo>
                  <a:lnTo>
                    <a:pt x="66" y="1594"/>
                  </a:lnTo>
                  <a:lnTo>
                    <a:pt x="49" y="1592"/>
                  </a:lnTo>
                  <a:lnTo>
                    <a:pt x="33" y="1586"/>
                  </a:lnTo>
                  <a:lnTo>
                    <a:pt x="20" y="1575"/>
                  </a:lnTo>
                  <a:lnTo>
                    <a:pt x="9" y="1562"/>
                  </a:lnTo>
                  <a:lnTo>
                    <a:pt x="3" y="1546"/>
                  </a:lnTo>
                  <a:lnTo>
                    <a:pt x="0" y="1530"/>
                  </a:lnTo>
                  <a:lnTo>
                    <a:pt x="3" y="1513"/>
                  </a:lnTo>
                  <a:lnTo>
                    <a:pt x="9" y="1497"/>
                  </a:lnTo>
                  <a:lnTo>
                    <a:pt x="20" y="1484"/>
                  </a:lnTo>
                  <a:lnTo>
                    <a:pt x="75" y="1425"/>
                  </a:lnTo>
                  <a:lnTo>
                    <a:pt x="123" y="1364"/>
                  </a:lnTo>
                  <a:lnTo>
                    <a:pt x="165" y="1299"/>
                  </a:lnTo>
                  <a:lnTo>
                    <a:pt x="203" y="1232"/>
                  </a:lnTo>
                  <a:lnTo>
                    <a:pt x="235" y="1163"/>
                  </a:lnTo>
                  <a:lnTo>
                    <a:pt x="260" y="1092"/>
                  </a:lnTo>
                  <a:lnTo>
                    <a:pt x="281" y="1019"/>
                  </a:lnTo>
                  <a:lnTo>
                    <a:pt x="295" y="946"/>
                  </a:lnTo>
                  <a:lnTo>
                    <a:pt x="304" y="871"/>
                  </a:lnTo>
                  <a:lnTo>
                    <a:pt x="306" y="797"/>
                  </a:lnTo>
                  <a:lnTo>
                    <a:pt x="304" y="722"/>
                  </a:lnTo>
                  <a:lnTo>
                    <a:pt x="295" y="649"/>
                  </a:lnTo>
                  <a:lnTo>
                    <a:pt x="281" y="574"/>
                  </a:lnTo>
                  <a:lnTo>
                    <a:pt x="260" y="502"/>
                  </a:lnTo>
                  <a:lnTo>
                    <a:pt x="235" y="431"/>
                  </a:lnTo>
                  <a:lnTo>
                    <a:pt x="203" y="363"/>
                  </a:lnTo>
                  <a:lnTo>
                    <a:pt x="165" y="296"/>
                  </a:lnTo>
                  <a:lnTo>
                    <a:pt x="123" y="231"/>
                  </a:lnTo>
                  <a:lnTo>
                    <a:pt x="75" y="169"/>
                  </a:lnTo>
                  <a:lnTo>
                    <a:pt x="20" y="111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DA502E08-FD00-4035-AEC2-A68D90227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6" y="3910013"/>
              <a:ext cx="290513" cy="925512"/>
            </a:xfrm>
            <a:custGeom>
              <a:avLst/>
              <a:gdLst>
                <a:gd name="T0" fmla="*/ 408 w 914"/>
                <a:gd name="T1" fmla="*/ 133 h 2913"/>
                <a:gd name="T2" fmla="*/ 320 w 914"/>
                <a:gd name="T3" fmla="*/ 160 h 2913"/>
                <a:gd name="T4" fmla="*/ 242 w 914"/>
                <a:gd name="T5" fmla="*/ 209 h 2913"/>
                <a:gd name="T6" fmla="*/ 183 w 914"/>
                <a:gd name="T7" fmla="*/ 277 h 2913"/>
                <a:gd name="T8" fmla="*/ 144 w 914"/>
                <a:gd name="T9" fmla="*/ 360 h 2913"/>
                <a:gd name="T10" fmla="*/ 131 w 914"/>
                <a:gd name="T11" fmla="*/ 453 h 2913"/>
                <a:gd name="T12" fmla="*/ 144 w 914"/>
                <a:gd name="T13" fmla="*/ 547 h 2913"/>
                <a:gd name="T14" fmla="*/ 183 w 914"/>
                <a:gd name="T15" fmla="*/ 629 h 2913"/>
                <a:gd name="T16" fmla="*/ 242 w 914"/>
                <a:gd name="T17" fmla="*/ 698 h 2913"/>
                <a:gd name="T18" fmla="*/ 320 w 914"/>
                <a:gd name="T19" fmla="*/ 747 h 2913"/>
                <a:gd name="T20" fmla="*/ 408 w 914"/>
                <a:gd name="T21" fmla="*/ 774 h 2913"/>
                <a:gd name="T22" fmla="*/ 505 w 914"/>
                <a:gd name="T23" fmla="*/ 774 h 2913"/>
                <a:gd name="T24" fmla="*/ 594 w 914"/>
                <a:gd name="T25" fmla="*/ 747 h 2913"/>
                <a:gd name="T26" fmla="*/ 672 w 914"/>
                <a:gd name="T27" fmla="*/ 698 h 2913"/>
                <a:gd name="T28" fmla="*/ 731 w 914"/>
                <a:gd name="T29" fmla="*/ 629 h 2913"/>
                <a:gd name="T30" fmla="*/ 770 w 914"/>
                <a:gd name="T31" fmla="*/ 547 h 2913"/>
                <a:gd name="T32" fmla="*/ 783 w 914"/>
                <a:gd name="T33" fmla="*/ 453 h 2913"/>
                <a:gd name="T34" fmla="*/ 770 w 914"/>
                <a:gd name="T35" fmla="*/ 360 h 2913"/>
                <a:gd name="T36" fmla="*/ 731 w 914"/>
                <a:gd name="T37" fmla="*/ 277 h 2913"/>
                <a:gd name="T38" fmla="*/ 672 w 914"/>
                <a:gd name="T39" fmla="*/ 209 h 2913"/>
                <a:gd name="T40" fmla="*/ 594 w 914"/>
                <a:gd name="T41" fmla="*/ 160 h 2913"/>
                <a:gd name="T42" fmla="*/ 505 w 914"/>
                <a:gd name="T43" fmla="*/ 133 h 2913"/>
                <a:gd name="T44" fmla="*/ 457 w 914"/>
                <a:gd name="T45" fmla="*/ 0 h 2913"/>
                <a:gd name="T46" fmla="*/ 570 w 914"/>
                <a:gd name="T47" fmla="*/ 14 h 2913"/>
                <a:gd name="T48" fmla="*/ 672 w 914"/>
                <a:gd name="T49" fmla="*/ 53 h 2913"/>
                <a:gd name="T50" fmla="*/ 760 w 914"/>
                <a:gd name="T51" fmla="*/ 114 h 2913"/>
                <a:gd name="T52" fmla="*/ 833 w 914"/>
                <a:gd name="T53" fmla="*/ 194 h 2913"/>
                <a:gd name="T54" fmla="*/ 884 w 914"/>
                <a:gd name="T55" fmla="*/ 289 h 2913"/>
                <a:gd name="T56" fmla="*/ 911 w 914"/>
                <a:gd name="T57" fmla="*/ 396 h 2913"/>
                <a:gd name="T58" fmla="*/ 911 w 914"/>
                <a:gd name="T59" fmla="*/ 509 h 2913"/>
                <a:gd name="T60" fmla="*/ 884 w 914"/>
                <a:gd name="T61" fmla="*/ 615 h 2913"/>
                <a:gd name="T62" fmla="*/ 834 w 914"/>
                <a:gd name="T63" fmla="*/ 709 h 2913"/>
                <a:gd name="T64" fmla="*/ 764 w 914"/>
                <a:gd name="T65" fmla="*/ 788 h 2913"/>
                <a:gd name="T66" fmla="*/ 677 w 914"/>
                <a:gd name="T67" fmla="*/ 849 h 2913"/>
                <a:gd name="T68" fmla="*/ 577 w 914"/>
                <a:gd name="T69" fmla="*/ 890 h 2913"/>
                <a:gd name="T70" fmla="*/ 522 w 914"/>
                <a:gd name="T71" fmla="*/ 2849 h 2913"/>
                <a:gd name="T72" fmla="*/ 510 w 914"/>
                <a:gd name="T73" fmla="*/ 2887 h 2913"/>
                <a:gd name="T74" fmla="*/ 478 w 914"/>
                <a:gd name="T75" fmla="*/ 2910 h 2913"/>
                <a:gd name="T76" fmla="*/ 436 w 914"/>
                <a:gd name="T77" fmla="*/ 2910 h 2913"/>
                <a:gd name="T78" fmla="*/ 405 w 914"/>
                <a:gd name="T79" fmla="*/ 2887 h 2913"/>
                <a:gd name="T80" fmla="*/ 391 w 914"/>
                <a:gd name="T81" fmla="*/ 2849 h 2913"/>
                <a:gd name="T82" fmla="*/ 338 w 914"/>
                <a:gd name="T83" fmla="*/ 890 h 2913"/>
                <a:gd name="T84" fmla="*/ 237 w 914"/>
                <a:gd name="T85" fmla="*/ 849 h 2913"/>
                <a:gd name="T86" fmla="*/ 150 w 914"/>
                <a:gd name="T87" fmla="*/ 788 h 2913"/>
                <a:gd name="T88" fmla="*/ 80 w 914"/>
                <a:gd name="T89" fmla="*/ 709 h 2913"/>
                <a:gd name="T90" fmla="*/ 30 w 914"/>
                <a:gd name="T91" fmla="*/ 615 h 2913"/>
                <a:gd name="T92" fmla="*/ 3 w 914"/>
                <a:gd name="T93" fmla="*/ 509 h 2913"/>
                <a:gd name="T94" fmla="*/ 3 w 914"/>
                <a:gd name="T95" fmla="*/ 396 h 2913"/>
                <a:gd name="T96" fmla="*/ 30 w 914"/>
                <a:gd name="T97" fmla="*/ 289 h 2913"/>
                <a:gd name="T98" fmla="*/ 82 w 914"/>
                <a:gd name="T99" fmla="*/ 194 h 2913"/>
                <a:gd name="T100" fmla="*/ 154 w 914"/>
                <a:gd name="T101" fmla="*/ 114 h 2913"/>
                <a:gd name="T102" fmla="*/ 242 w 914"/>
                <a:gd name="T103" fmla="*/ 53 h 2913"/>
                <a:gd name="T104" fmla="*/ 344 w 914"/>
                <a:gd name="T105" fmla="*/ 14 h 2913"/>
                <a:gd name="T106" fmla="*/ 457 w 914"/>
                <a:gd name="T107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4" h="2913">
                  <a:moveTo>
                    <a:pt x="457" y="130"/>
                  </a:moveTo>
                  <a:lnTo>
                    <a:pt x="408" y="133"/>
                  </a:lnTo>
                  <a:lnTo>
                    <a:pt x="362" y="143"/>
                  </a:lnTo>
                  <a:lnTo>
                    <a:pt x="320" y="160"/>
                  </a:lnTo>
                  <a:lnTo>
                    <a:pt x="279" y="181"/>
                  </a:lnTo>
                  <a:lnTo>
                    <a:pt x="242" y="209"/>
                  </a:lnTo>
                  <a:lnTo>
                    <a:pt x="211" y="241"/>
                  </a:lnTo>
                  <a:lnTo>
                    <a:pt x="183" y="277"/>
                  </a:lnTo>
                  <a:lnTo>
                    <a:pt x="161" y="317"/>
                  </a:lnTo>
                  <a:lnTo>
                    <a:pt x="144" y="360"/>
                  </a:lnTo>
                  <a:lnTo>
                    <a:pt x="134" y="406"/>
                  </a:lnTo>
                  <a:lnTo>
                    <a:pt x="131" y="453"/>
                  </a:lnTo>
                  <a:lnTo>
                    <a:pt x="134" y="501"/>
                  </a:lnTo>
                  <a:lnTo>
                    <a:pt x="144" y="547"/>
                  </a:lnTo>
                  <a:lnTo>
                    <a:pt x="161" y="590"/>
                  </a:lnTo>
                  <a:lnTo>
                    <a:pt x="183" y="629"/>
                  </a:lnTo>
                  <a:lnTo>
                    <a:pt x="211" y="665"/>
                  </a:lnTo>
                  <a:lnTo>
                    <a:pt x="242" y="698"/>
                  </a:lnTo>
                  <a:lnTo>
                    <a:pt x="279" y="724"/>
                  </a:lnTo>
                  <a:lnTo>
                    <a:pt x="320" y="747"/>
                  </a:lnTo>
                  <a:lnTo>
                    <a:pt x="362" y="763"/>
                  </a:lnTo>
                  <a:lnTo>
                    <a:pt x="408" y="774"/>
                  </a:lnTo>
                  <a:lnTo>
                    <a:pt x="457" y="777"/>
                  </a:lnTo>
                  <a:lnTo>
                    <a:pt x="505" y="774"/>
                  </a:lnTo>
                  <a:lnTo>
                    <a:pt x="552" y="763"/>
                  </a:lnTo>
                  <a:lnTo>
                    <a:pt x="594" y="747"/>
                  </a:lnTo>
                  <a:lnTo>
                    <a:pt x="635" y="724"/>
                  </a:lnTo>
                  <a:lnTo>
                    <a:pt x="672" y="698"/>
                  </a:lnTo>
                  <a:lnTo>
                    <a:pt x="703" y="665"/>
                  </a:lnTo>
                  <a:lnTo>
                    <a:pt x="731" y="629"/>
                  </a:lnTo>
                  <a:lnTo>
                    <a:pt x="753" y="590"/>
                  </a:lnTo>
                  <a:lnTo>
                    <a:pt x="770" y="547"/>
                  </a:lnTo>
                  <a:lnTo>
                    <a:pt x="780" y="501"/>
                  </a:lnTo>
                  <a:lnTo>
                    <a:pt x="783" y="453"/>
                  </a:lnTo>
                  <a:lnTo>
                    <a:pt x="780" y="406"/>
                  </a:lnTo>
                  <a:lnTo>
                    <a:pt x="770" y="360"/>
                  </a:lnTo>
                  <a:lnTo>
                    <a:pt x="753" y="317"/>
                  </a:lnTo>
                  <a:lnTo>
                    <a:pt x="731" y="277"/>
                  </a:lnTo>
                  <a:lnTo>
                    <a:pt x="703" y="241"/>
                  </a:lnTo>
                  <a:lnTo>
                    <a:pt x="672" y="209"/>
                  </a:lnTo>
                  <a:lnTo>
                    <a:pt x="635" y="181"/>
                  </a:lnTo>
                  <a:lnTo>
                    <a:pt x="594" y="160"/>
                  </a:lnTo>
                  <a:lnTo>
                    <a:pt x="552" y="143"/>
                  </a:lnTo>
                  <a:lnTo>
                    <a:pt x="505" y="133"/>
                  </a:lnTo>
                  <a:lnTo>
                    <a:pt x="457" y="130"/>
                  </a:lnTo>
                  <a:close/>
                  <a:moveTo>
                    <a:pt x="457" y="0"/>
                  </a:moveTo>
                  <a:lnTo>
                    <a:pt x="514" y="3"/>
                  </a:lnTo>
                  <a:lnTo>
                    <a:pt x="570" y="14"/>
                  </a:lnTo>
                  <a:lnTo>
                    <a:pt x="622" y="31"/>
                  </a:lnTo>
                  <a:lnTo>
                    <a:pt x="672" y="53"/>
                  </a:lnTo>
                  <a:lnTo>
                    <a:pt x="718" y="82"/>
                  </a:lnTo>
                  <a:lnTo>
                    <a:pt x="760" y="114"/>
                  </a:lnTo>
                  <a:lnTo>
                    <a:pt x="799" y="152"/>
                  </a:lnTo>
                  <a:lnTo>
                    <a:pt x="833" y="194"/>
                  </a:lnTo>
                  <a:lnTo>
                    <a:pt x="861" y="240"/>
                  </a:lnTo>
                  <a:lnTo>
                    <a:pt x="884" y="289"/>
                  </a:lnTo>
                  <a:lnTo>
                    <a:pt x="901" y="342"/>
                  </a:lnTo>
                  <a:lnTo>
                    <a:pt x="911" y="396"/>
                  </a:lnTo>
                  <a:lnTo>
                    <a:pt x="914" y="453"/>
                  </a:lnTo>
                  <a:lnTo>
                    <a:pt x="911" y="509"/>
                  </a:lnTo>
                  <a:lnTo>
                    <a:pt x="901" y="563"/>
                  </a:lnTo>
                  <a:lnTo>
                    <a:pt x="884" y="615"/>
                  </a:lnTo>
                  <a:lnTo>
                    <a:pt x="862" y="663"/>
                  </a:lnTo>
                  <a:lnTo>
                    <a:pt x="834" y="709"/>
                  </a:lnTo>
                  <a:lnTo>
                    <a:pt x="801" y="751"/>
                  </a:lnTo>
                  <a:lnTo>
                    <a:pt x="764" y="788"/>
                  </a:lnTo>
                  <a:lnTo>
                    <a:pt x="723" y="822"/>
                  </a:lnTo>
                  <a:lnTo>
                    <a:pt x="677" y="849"/>
                  </a:lnTo>
                  <a:lnTo>
                    <a:pt x="628" y="873"/>
                  </a:lnTo>
                  <a:lnTo>
                    <a:pt x="577" y="890"/>
                  </a:lnTo>
                  <a:lnTo>
                    <a:pt x="522" y="901"/>
                  </a:lnTo>
                  <a:lnTo>
                    <a:pt x="522" y="2849"/>
                  </a:lnTo>
                  <a:lnTo>
                    <a:pt x="519" y="2869"/>
                  </a:lnTo>
                  <a:lnTo>
                    <a:pt x="510" y="2887"/>
                  </a:lnTo>
                  <a:lnTo>
                    <a:pt x="496" y="2900"/>
                  </a:lnTo>
                  <a:lnTo>
                    <a:pt x="478" y="2910"/>
                  </a:lnTo>
                  <a:lnTo>
                    <a:pt x="457" y="2913"/>
                  </a:lnTo>
                  <a:lnTo>
                    <a:pt x="436" y="2910"/>
                  </a:lnTo>
                  <a:lnTo>
                    <a:pt x="418" y="2900"/>
                  </a:lnTo>
                  <a:lnTo>
                    <a:pt x="405" y="2887"/>
                  </a:lnTo>
                  <a:lnTo>
                    <a:pt x="395" y="2869"/>
                  </a:lnTo>
                  <a:lnTo>
                    <a:pt x="391" y="2849"/>
                  </a:lnTo>
                  <a:lnTo>
                    <a:pt x="391" y="901"/>
                  </a:lnTo>
                  <a:lnTo>
                    <a:pt x="338" y="890"/>
                  </a:lnTo>
                  <a:lnTo>
                    <a:pt x="286" y="873"/>
                  </a:lnTo>
                  <a:lnTo>
                    <a:pt x="237" y="849"/>
                  </a:lnTo>
                  <a:lnTo>
                    <a:pt x="191" y="822"/>
                  </a:lnTo>
                  <a:lnTo>
                    <a:pt x="150" y="788"/>
                  </a:lnTo>
                  <a:lnTo>
                    <a:pt x="112" y="751"/>
                  </a:lnTo>
                  <a:lnTo>
                    <a:pt x="80" y="709"/>
                  </a:lnTo>
                  <a:lnTo>
                    <a:pt x="52" y="663"/>
                  </a:lnTo>
                  <a:lnTo>
                    <a:pt x="30" y="615"/>
                  </a:lnTo>
                  <a:lnTo>
                    <a:pt x="13" y="563"/>
                  </a:lnTo>
                  <a:lnTo>
                    <a:pt x="3" y="509"/>
                  </a:lnTo>
                  <a:lnTo>
                    <a:pt x="0" y="453"/>
                  </a:lnTo>
                  <a:lnTo>
                    <a:pt x="3" y="396"/>
                  </a:lnTo>
                  <a:lnTo>
                    <a:pt x="14" y="342"/>
                  </a:lnTo>
                  <a:lnTo>
                    <a:pt x="30" y="289"/>
                  </a:lnTo>
                  <a:lnTo>
                    <a:pt x="53" y="240"/>
                  </a:lnTo>
                  <a:lnTo>
                    <a:pt x="82" y="194"/>
                  </a:lnTo>
                  <a:lnTo>
                    <a:pt x="115" y="152"/>
                  </a:lnTo>
                  <a:lnTo>
                    <a:pt x="154" y="114"/>
                  </a:lnTo>
                  <a:lnTo>
                    <a:pt x="196" y="82"/>
                  </a:lnTo>
                  <a:lnTo>
                    <a:pt x="242" y="53"/>
                  </a:lnTo>
                  <a:lnTo>
                    <a:pt x="292" y="31"/>
                  </a:lnTo>
                  <a:lnTo>
                    <a:pt x="344" y="14"/>
                  </a:lnTo>
                  <a:lnTo>
                    <a:pt x="400" y="3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E48F26-6A08-4FDF-9922-341B53D2EA0F}"/>
              </a:ext>
            </a:extLst>
          </p:cNvPr>
          <p:cNvGrpSpPr/>
          <p:nvPr/>
        </p:nvGrpSpPr>
        <p:grpSpPr>
          <a:xfrm>
            <a:off x="7159351" y="4662248"/>
            <a:ext cx="302112" cy="240042"/>
            <a:chOff x="6932613" y="3608388"/>
            <a:chExt cx="1630363" cy="1295400"/>
          </a:xfrm>
          <a:solidFill>
            <a:schemeClr val="bg1"/>
          </a:solidFill>
        </p:grpSpPr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20EDCD5-A06A-40B3-912B-7C368A00D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7301" y="4030663"/>
              <a:ext cx="365125" cy="450850"/>
            </a:xfrm>
            <a:custGeom>
              <a:avLst/>
              <a:gdLst>
                <a:gd name="T0" fmla="*/ 141 w 921"/>
                <a:gd name="T1" fmla="*/ 199 h 1133"/>
                <a:gd name="T2" fmla="*/ 141 w 921"/>
                <a:gd name="T3" fmla="*/ 934 h 1133"/>
                <a:gd name="T4" fmla="*/ 718 w 921"/>
                <a:gd name="T5" fmla="*/ 567 h 1133"/>
                <a:gd name="T6" fmla="*/ 141 w 921"/>
                <a:gd name="T7" fmla="*/ 199 h 1133"/>
                <a:gd name="T8" fmla="*/ 73 w 921"/>
                <a:gd name="T9" fmla="*/ 0 h 1133"/>
                <a:gd name="T10" fmla="*/ 92 w 921"/>
                <a:gd name="T11" fmla="*/ 2 h 1133"/>
                <a:gd name="T12" fmla="*/ 109 w 921"/>
                <a:gd name="T13" fmla="*/ 10 h 1133"/>
                <a:gd name="T14" fmla="*/ 888 w 921"/>
                <a:gd name="T15" fmla="*/ 507 h 1133"/>
                <a:gd name="T16" fmla="*/ 902 w 921"/>
                <a:gd name="T17" fmla="*/ 519 h 1133"/>
                <a:gd name="T18" fmla="*/ 912 w 921"/>
                <a:gd name="T19" fmla="*/ 533 h 1133"/>
                <a:gd name="T20" fmla="*/ 919 w 921"/>
                <a:gd name="T21" fmla="*/ 549 h 1133"/>
                <a:gd name="T22" fmla="*/ 921 w 921"/>
                <a:gd name="T23" fmla="*/ 567 h 1133"/>
                <a:gd name="T24" fmla="*/ 919 w 921"/>
                <a:gd name="T25" fmla="*/ 584 h 1133"/>
                <a:gd name="T26" fmla="*/ 912 w 921"/>
                <a:gd name="T27" fmla="*/ 601 h 1133"/>
                <a:gd name="T28" fmla="*/ 902 w 921"/>
                <a:gd name="T29" fmla="*/ 615 h 1133"/>
                <a:gd name="T30" fmla="*/ 888 w 921"/>
                <a:gd name="T31" fmla="*/ 626 h 1133"/>
                <a:gd name="T32" fmla="*/ 109 w 921"/>
                <a:gd name="T33" fmla="*/ 1123 h 1133"/>
                <a:gd name="T34" fmla="*/ 91 w 921"/>
                <a:gd name="T35" fmla="*/ 1131 h 1133"/>
                <a:gd name="T36" fmla="*/ 71 w 921"/>
                <a:gd name="T37" fmla="*/ 1133 h 1133"/>
                <a:gd name="T38" fmla="*/ 53 w 921"/>
                <a:gd name="T39" fmla="*/ 1132 h 1133"/>
                <a:gd name="T40" fmla="*/ 37 w 921"/>
                <a:gd name="T41" fmla="*/ 1125 h 1133"/>
                <a:gd name="T42" fmla="*/ 22 w 921"/>
                <a:gd name="T43" fmla="*/ 1113 h 1133"/>
                <a:gd name="T44" fmla="*/ 10 w 921"/>
                <a:gd name="T45" fmla="*/ 1099 h 1133"/>
                <a:gd name="T46" fmla="*/ 3 w 921"/>
                <a:gd name="T47" fmla="*/ 1082 h 1133"/>
                <a:gd name="T48" fmla="*/ 0 w 921"/>
                <a:gd name="T49" fmla="*/ 1063 h 1133"/>
                <a:gd name="T50" fmla="*/ 0 w 921"/>
                <a:gd name="T51" fmla="*/ 71 h 1133"/>
                <a:gd name="T52" fmla="*/ 3 w 921"/>
                <a:gd name="T53" fmla="*/ 52 h 1133"/>
                <a:gd name="T54" fmla="*/ 10 w 921"/>
                <a:gd name="T55" fmla="*/ 34 h 1133"/>
                <a:gd name="T56" fmla="*/ 22 w 921"/>
                <a:gd name="T57" fmla="*/ 19 h 1133"/>
                <a:gd name="T58" fmla="*/ 37 w 921"/>
                <a:gd name="T59" fmla="*/ 7 h 1133"/>
                <a:gd name="T60" fmla="*/ 55 w 921"/>
                <a:gd name="T61" fmla="*/ 1 h 1133"/>
                <a:gd name="T62" fmla="*/ 73 w 921"/>
                <a:gd name="T63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1" h="1133">
                  <a:moveTo>
                    <a:pt x="141" y="199"/>
                  </a:moveTo>
                  <a:lnTo>
                    <a:pt x="141" y="934"/>
                  </a:lnTo>
                  <a:lnTo>
                    <a:pt x="718" y="567"/>
                  </a:lnTo>
                  <a:lnTo>
                    <a:pt x="141" y="199"/>
                  </a:lnTo>
                  <a:close/>
                  <a:moveTo>
                    <a:pt x="73" y="0"/>
                  </a:moveTo>
                  <a:lnTo>
                    <a:pt x="92" y="2"/>
                  </a:lnTo>
                  <a:lnTo>
                    <a:pt x="109" y="10"/>
                  </a:lnTo>
                  <a:lnTo>
                    <a:pt x="888" y="507"/>
                  </a:lnTo>
                  <a:lnTo>
                    <a:pt x="902" y="519"/>
                  </a:lnTo>
                  <a:lnTo>
                    <a:pt x="912" y="533"/>
                  </a:lnTo>
                  <a:lnTo>
                    <a:pt x="919" y="549"/>
                  </a:lnTo>
                  <a:lnTo>
                    <a:pt x="921" y="567"/>
                  </a:lnTo>
                  <a:lnTo>
                    <a:pt x="919" y="584"/>
                  </a:lnTo>
                  <a:lnTo>
                    <a:pt x="912" y="601"/>
                  </a:lnTo>
                  <a:lnTo>
                    <a:pt x="902" y="615"/>
                  </a:lnTo>
                  <a:lnTo>
                    <a:pt x="888" y="626"/>
                  </a:lnTo>
                  <a:lnTo>
                    <a:pt x="109" y="1123"/>
                  </a:lnTo>
                  <a:lnTo>
                    <a:pt x="91" y="1131"/>
                  </a:lnTo>
                  <a:lnTo>
                    <a:pt x="71" y="1133"/>
                  </a:lnTo>
                  <a:lnTo>
                    <a:pt x="53" y="1132"/>
                  </a:lnTo>
                  <a:lnTo>
                    <a:pt x="37" y="1125"/>
                  </a:lnTo>
                  <a:lnTo>
                    <a:pt x="22" y="1113"/>
                  </a:lnTo>
                  <a:lnTo>
                    <a:pt x="10" y="1099"/>
                  </a:lnTo>
                  <a:lnTo>
                    <a:pt x="3" y="1082"/>
                  </a:lnTo>
                  <a:lnTo>
                    <a:pt x="0" y="1063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4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55" y="1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4" name="Freeform 66">
              <a:extLst>
                <a:ext uri="{FF2B5EF4-FFF2-40B4-BE49-F238E27FC236}">
                  <a16:creationId xmlns:a16="http://schemas.microsoft.com/office/drawing/2014/main" id="{A838BD17-FD8A-4CE8-8B5E-3EFDC285D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13" y="3608388"/>
              <a:ext cx="1630363" cy="1295400"/>
            </a:xfrm>
            <a:custGeom>
              <a:avLst/>
              <a:gdLst>
                <a:gd name="T0" fmla="*/ 3399 w 4107"/>
                <a:gd name="T1" fmla="*/ 3119 h 3262"/>
                <a:gd name="T2" fmla="*/ 3966 w 4107"/>
                <a:gd name="T3" fmla="*/ 2481 h 3262"/>
                <a:gd name="T4" fmla="*/ 141 w 4107"/>
                <a:gd name="T5" fmla="*/ 2481 h 3262"/>
                <a:gd name="T6" fmla="*/ 708 w 4107"/>
                <a:gd name="T7" fmla="*/ 3119 h 3262"/>
                <a:gd name="T8" fmla="*/ 141 w 4107"/>
                <a:gd name="T9" fmla="*/ 2481 h 3262"/>
                <a:gd name="T10" fmla="*/ 3399 w 4107"/>
                <a:gd name="T11" fmla="*/ 2339 h 3262"/>
                <a:gd name="T12" fmla="*/ 3966 w 4107"/>
                <a:gd name="T13" fmla="*/ 1701 h 3262"/>
                <a:gd name="T14" fmla="*/ 141 w 4107"/>
                <a:gd name="T15" fmla="*/ 1701 h 3262"/>
                <a:gd name="T16" fmla="*/ 708 w 4107"/>
                <a:gd name="T17" fmla="*/ 2339 h 3262"/>
                <a:gd name="T18" fmla="*/ 141 w 4107"/>
                <a:gd name="T19" fmla="*/ 1701 h 3262"/>
                <a:gd name="T20" fmla="*/ 3399 w 4107"/>
                <a:gd name="T21" fmla="*/ 1560 h 3262"/>
                <a:gd name="T22" fmla="*/ 3966 w 4107"/>
                <a:gd name="T23" fmla="*/ 921 h 3262"/>
                <a:gd name="T24" fmla="*/ 141 w 4107"/>
                <a:gd name="T25" fmla="*/ 921 h 3262"/>
                <a:gd name="T26" fmla="*/ 708 w 4107"/>
                <a:gd name="T27" fmla="*/ 1560 h 3262"/>
                <a:gd name="T28" fmla="*/ 141 w 4107"/>
                <a:gd name="T29" fmla="*/ 921 h 3262"/>
                <a:gd name="T30" fmla="*/ 3399 w 4107"/>
                <a:gd name="T31" fmla="*/ 780 h 3262"/>
                <a:gd name="T32" fmla="*/ 3966 w 4107"/>
                <a:gd name="T33" fmla="*/ 141 h 3262"/>
                <a:gd name="T34" fmla="*/ 850 w 4107"/>
                <a:gd name="T35" fmla="*/ 141 h 3262"/>
                <a:gd name="T36" fmla="*/ 3257 w 4107"/>
                <a:gd name="T37" fmla="*/ 3119 h 3262"/>
                <a:gd name="T38" fmla="*/ 850 w 4107"/>
                <a:gd name="T39" fmla="*/ 141 h 3262"/>
                <a:gd name="T40" fmla="*/ 141 w 4107"/>
                <a:gd name="T41" fmla="*/ 780 h 3262"/>
                <a:gd name="T42" fmla="*/ 708 w 4107"/>
                <a:gd name="T43" fmla="*/ 141 h 3262"/>
                <a:gd name="T44" fmla="*/ 71 w 4107"/>
                <a:gd name="T45" fmla="*/ 0 h 3262"/>
                <a:gd name="T46" fmla="*/ 4059 w 4107"/>
                <a:gd name="T47" fmla="*/ 3 h 3262"/>
                <a:gd name="T48" fmla="*/ 4093 w 4107"/>
                <a:gd name="T49" fmla="*/ 29 h 3262"/>
                <a:gd name="T50" fmla="*/ 4107 w 4107"/>
                <a:gd name="T51" fmla="*/ 70 h 3262"/>
                <a:gd name="T52" fmla="*/ 4103 w 4107"/>
                <a:gd name="T53" fmla="*/ 3212 h 3262"/>
                <a:gd name="T54" fmla="*/ 4078 w 4107"/>
                <a:gd name="T55" fmla="*/ 3248 h 3262"/>
                <a:gd name="T56" fmla="*/ 4036 w 4107"/>
                <a:gd name="T57" fmla="*/ 3262 h 3262"/>
                <a:gd name="T58" fmla="*/ 48 w 4107"/>
                <a:gd name="T59" fmla="*/ 3258 h 3262"/>
                <a:gd name="T60" fmla="*/ 14 w 4107"/>
                <a:gd name="T61" fmla="*/ 3233 h 3262"/>
                <a:gd name="T62" fmla="*/ 0 w 4107"/>
                <a:gd name="T63" fmla="*/ 3191 h 3262"/>
                <a:gd name="T64" fmla="*/ 4 w 4107"/>
                <a:gd name="T65" fmla="*/ 48 h 3262"/>
                <a:gd name="T66" fmla="*/ 29 w 4107"/>
                <a:gd name="T67" fmla="*/ 14 h 3262"/>
                <a:gd name="T68" fmla="*/ 71 w 4107"/>
                <a:gd name="T69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7" h="3262">
                  <a:moveTo>
                    <a:pt x="3399" y="2481"/>
                  </a:moveTo>
                  <a:lnTo>
                    <a:pt x="3399" y="3119"/>
                  </a:lnTo>
                  <a:lnTo>
                    <a:pt x="3966" y="3119"/>
                  </a:lnTo>
                  <a:lnTo>
                    <a:pt x="3966" y="2481"/>
                  </a:lnTo>
                  <a:lnTo>
                    <a:pt x="3399" y="2481"/>
                  </a:lnTo>
                  <a:close/>
                  <a:moveTo>
                    <a:pt x="141" y="2481"/>
                  </a:moveTo>
                  <a:lnTo>
                    <a:pt x="141" y="3119"/>
                  </a:lnTo>
                  <a:lnTo>
                    <a:pt x="708" y="3119"/>
                  </a:lnTo>
                  <a:lnTo>
                    <a:pt x="708" y="2481"/>
                  </a:lnTo>
                  <a:lnTo>
                    <a:pt x="141" y="2481"/>
                  </a:lnTo>
                  <a:close/>
                  <a:moveTo>
                    <a:pt x="3399" y="1701"/>
                  </a:moveTo>
                  <a:lnTo>
                    <a:pt x="3399" y="2339"/>
                  </a:lnTo>
                  <a:lnTo>
                    <a:pt x="3966" y="2339"/>
                  </a:lnTo>
                  <a:lnTo>
                    <a:pt x="3966" y="1701"/>
                  </a:lnTo>
                  <a:lnTo>
                    <a:pt x="3399" y="1701"/>
                  </a:lnTo>
                  <a:close/>
                  <a:moveTo>
                    <a:pt x="141" y="1701"/>
                  </a:moveTo>
                  <a:lnTo>
                    <a:pt x="141" y="2339"/>
                  </a:lnTo>
                  <a:lnTo>
                    <a:pt x="708" y="2339"/>
                  </a:lnTo>
                  <a:lnTo>
                    <a:pt x="708" y="1701"/>
                  </a:lnTo>
                  <a:lnTo>
                    <a:pt x="141" y="1701"/>
                  </a:lnTo>
                  <a:close/>
                  <a:moveTo>
                    <a:pt x="3399" y="921"/>
                  </a:moveTo>
                  <a:lnTo>
                    <a:pt x="3399" y="1560"/>
                  </a:lnTo>
                  <a:lnTo>
                    <a:pt x="3966" y="1560"/>
                  </a:lnTo>
                  <a:lnTo>
                    <a:pt x="3966" y="921"/>
                  </a:lnTo>
                  <a:lnTo>
                    <a:pt x="3399" y="921"/>
                  </a:lnTo>
                  <a:close/>
                  <a:moveTo>
                    <a:pt x="141" y="921"/>
                  </a:moveTo>
                  <a:lnTo>
                    <a:pt x="141" y="1560"/>
                  </a:lnTo>
                  <a:lnTo>
                    <a:pt x="708" y="1560"/>
                  </a:lnTo>
                  <a:lnTo>
                    <a:pt x="708" y="921"/>
                  </a:lnTo>
                  <a:lnTo>
                    <a:pt x="141" y="921"/>
                  </a:lnTo>
                  <a:close/>
                  <a:moveTo>
                    <a:pt x="3399" y="141"/>
                  </a:moveTo>
                  <a:lnTo>
                    <a:pt x="3399" y="780"/>
                  </a:lnTo>
                  <a:lnTo>
                    <a:pt x="3966" y="780"/>
                  </a:lnTo>
                  <a:lnTo>
                    <a:pt x="3966" y="141"/>
                  </a:lnTo>
                  <a:lnTo>
                    <a:pt x="3399" y="141"/>
                  </a:lnTo>
                  <a:close/>
                  <a:moveTo>
                    <a:pt x="850" y="141"/>
                  </a:moveTo>
                  <a:lnTo>
                    <a:pt x="850" y="3119"/>
                  </a:lnTo>
                  <a:lnTo>
                    <a:pt x="3257" y="3119"/>
                  </a:lnTo>
                  <a:lnTo>
                    <a:pt x="3257" y="141"/>
                  </a:lnTo>
                  <a:lnTo>
                    <a:pt x="850" y="141"/>
                  </a:lnTo>
                  <a:close/>
                  <a:moveTo>
                    <a:pt x="141" y="141"/>
                  </a:moveTo>
                  <a:lnTo>
                    <a:pt x="141" y="780"/>
                  </a:lnTo>
                  <a:lnTo>
                    <a:pt x="708" y="780"/>
                  </a:lnTo>
                  <a:lnTo>
                    <a:pt x="708" y="141"/>
                  </a:lnTo>
                  <a:lnTo>
                    <a:pt x="141" y="141"/>
                  </a:lnTo>
                  <a:close/>
                  <a:moveTo>
                    <a:pt x="71" y="0"/>
                  </a:moveTo>
                  <a:lnTo>
                    <a:pt x="4036" y="0"/>
                  </a:lnTo>
                  <a:lnTo>
                    <a:pt x="4059" y="3"/>
                  </a:lnTo>
                  <a:lnTo>
                    <a:pt x="4078" y="14"/>
                  </a:lnTo>
                  <a:lnTo>
                    <a:pt x="4093" y="29"/>
                  </a:lnTo>
                  <a:lnTo>
                    <a:pt x="4103" y="48"/>
                  </a:lnTo>
                  <a:lnTo>
                    <a:pt x="4107" y="70"/>
                  </a:lnTo>
                  <a:lnTo>
                    <a:pt x="4107" y="3191"/>
                  </a:lnTo>
                  <a:lnTo>
                    <a:pt x="4103" y="3212"/>
                  </a:lnTo>
                  <a:lnTo>
                    <a:pt x="4093" y="3233"/>
                  </a:lnTo>
                  <a:lnTo>
                    <a:pt x="4078" y="3248"/>
                  </a:lnTo>
                  <a:lnTo>
                    <a:pt x="4059" y="3258"/>
                  </a:lnTo>
                  <a:lnTo>
                    <a:pt x="4036" y="3262"/>
                  </a:lnTo>
                  <a:lnTo>
                    <a:pt x="71" y="3262"/>
                  </a:lnTo>
                  <a:lnTo>
                    <a:pt x="48" y="3258"/>
                  </a:lnTo>
                  <a:lnTo>
                    <a:pt x="29" y="3248"/>
                  </a:lnTo>
                  <a:lnTo>
                    <a:pt x="14" y="3233"/>
                  </a:lnTo>
                  <a:lnTo>
                    <a:pt x="4" y="3212"/>
                  </a:lnTo>
                  <a:lnTo>
                    <a:pt x="0" y="3191"/>
                  </a:lnTo>
                  <a:lnTo>
                    <a:pt x="0" y="70"/>
                  </a:ln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48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614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C0FF8FC-4E51-436A-8E48-6CD3C7A7C51F}"/>
              </a:ext>
            </a:extLst>
          </p:cNvPr>
          <p:cNvGrpSpPr/>
          <p:nvPr/>
        </p:nvGrpSpPr>
        <p:grpSpPr>
          <a:xfrm>
            <a:off x="21433" y="530078"/>
            <a:ext cx="12188825" cy="6895699"/>
            <a:chOff x="1347788" y="1054100"/>
            <a:chExt cx="7932738" cy="4487863"/>
          </a:xfrm>
          <a:solidFill>
            <a:schemeClr val="accent1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7EE4EF-93E6-413C-AEC0-B6BCFC7BBAA7}"/>
              </a:ext>
            </a:extLst>
          </p:cNvPr>
          <p:cNvGrpSpPr/>
          <p:nvPr/>
        </p:nvGrpSpPr>
        <p:grpSpPr>
          <a:xfrm>
            <a:off x="3616255" y="684591"/>
            <a:ext cx="4959490" cy="5488818"/>
            <a:chOff x="3275086" y="342438"/>
            <a:chExt cx="5577803" cy="617312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78B030-A4B1-418C-97BB-0EF7ED96EFBE}"/>
              </a:ext>
            </a:extLst>
          </p:cNvPr>
          <p:cNvGrpSpPr/>
          <p:nvPr/>
        </p:nvGrpSpPr>
        <p:grpSpPr>
          <a:xfrm>
            <a:off x="-15455" y="2861553"/>
            <a:ext cx="3349631" cy="4011797"/>
            <a:chOff x="-11224" y="995822"/>
            <a:chExt cx="4900219" cy="58689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4125A59-A61B-445F-BA86-2D836990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06" y="1817469"/>
              <a:ext cx="1073172" cy="785532"/>
            </a:xfrm>
            <a:custGeom>
              <a:avLst/>
              <a:gdLst>
                <a:gd name="T0" fmla="*/ 281 w 614"/>
                <a:gd name="T1" fmla="*/ 0 h 450"/>
                <a:gd name="T2" fmla="*/ 495 w 614"/>
                <a:gd name="T3" fmla="*/ 103 h 450"/>
                <a:gd name="T4" fmla="*/ 614 w 614"/>
                <a:gd name="T5" fmla="*/ 400 h 450"/>
                <a:gd name="T6" fmla="*/ 359 w 614"/>
                <a:gd name="T7" fmla="*/ 317 h 450"/>
                <a:gd name="T8" fmla="*/ 98 w 614"/>
                <a:gd name="T9" fmla="*/ 205 h 450"/>
                <a:gd name="T10" fmla="*/ 281 w 614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450">
                  <a:moveTo>
                    <a:pt x="281" y="0"/>
                  </a:moveTo>
                  <a:cubicBezTo>
                    <a:pt x="281" y="0"/>
                    <a:pt x="469" y="58"/>
                    <a:pt x="495" y="103"/>
                  </a:cubicBezTo>
                  <a:cubicBezTo>
                    <a:pt x="521" y="148"/>
                    <a:pt x="614" y="400"/>
                    <a:pt x="614" y="400"/>
                  </a:cubicBezTo>
                  <a:cubicBezTo>
                    <a:pt x="614" y="400"/>
                    <a:pt x="440" y="450"/>
                    <a:pt x="359" y="317"/>
                  </a:cubicBezTo>
                  <a:cubicBezTo>
                    <a:pt x="278" y="184"/>
                    <a:pt x="195" y="231"/>
                    <a:pt x="98" y="205"/>
                  </a:cubicBezTo>
                  <a:cubicBezTo>
                    <a:pt x="0" y="179"/>
                    <a:pt x="281" y="0"/>
                    <a:pt x="2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AFA8BD-3251-43C1-A716-746977D5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968" y="2228938"/>
              <a:ext cx="665573" cy="588181"/>
            </a:xfrm>
            <a:custGeom>
              <a:avLst/>
              <a:gdLst>
                <a:gd name="T0" fmla="*/ 0 w 381"/>
                <a:gd name="T1" fmla="*/ 9 h 337"/>
                <a:gd name="T2" fmla="*/ 219 w 381"/>
                <a:gd name="T3" fmla="*/ 52 h 337"/>
                <a:gd name="T4" fmla="*/ 381 w 381"/>
                <a:gd name="T5" fmla="*/ 233 h 337"/>
                <a:gd name="T6" fmla="*/ 124 w 381"/>
                <a:gd name="T7" fmla="*/ 173 h 337"/>
                <a:gd name="T8" fmla="*/ 0 w 381"/>
                <a:gd name="T9" fmla="*/ 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37">
                  <a:moveTo>
                    <a:pt x="0" y="9"/>
                  </a:moveTo>
                  <a:cubicBezTo>
                    <a:pt x="0" y="9"/>
                    <a:pt x="155" y="0"/>
                    <a:pt x="219" y="52"/>
                  </a:cubicBezTo>
                  <a:cubicBezTo>
                    <a:pt x="283" y="105"/>
                    <a:pt x="381" y="233"/>
                    <a:pt x="381" y="233"/>
                  </a:cubicBezTo>
                  <a:cubicBezTo>
                    <a:pt x="381" y="233"/>
                    <a:pt x="248" y="337"/>
                    <a:pt x="124" y="173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9DD9-0722-416F-A841-6A443317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971" y="995822"/>
              <a:ext cx="1290" cy="1290"/>
            </a:xfrm>
            <a:prstGeom prst="rect">
              <a:avLst/>
            </a:prstGeom>
            <a:solidFill>
              <a:srgbClr val="5030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D2AFB3-49EF-4828-866F-84C14584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24" y="1066764"/>
              <a:ext cx="4900219" cy="5797969"/>
            </a:xfrm>
            <a:custGeom>
              <a:avLst/>
              <a:gdLst>
                <a:gd name="T0" fmla="*/ 2464 w 2803"/>
                <a:gd name="T1" fmla="*/ 1112 h 3326"/>
                <a:gd name="T2" fmla="*/ 1820 w 2803"/>
                <a:gd name="T3" fmla="*/ 1388 h 3326"/>
                <a:gd name="T4" fmla="*/ 1966 w 2803"/>
                <a:gd name="T5" fmla="*/ 491 h 3326"/>
                <a:gd name="T6" fmla="*/ 2223 w 2803"/>
                <a:gd name="T7" fmla="*/ 253 h 3326"/>
                <a:gd name="T8" fmla="*/ 2377 w 2803"/>
                <a:gd name="T9" fmla="*/ 9 h 3326"/>
                <a:gd name="T10" fmla="*/ 2376 w 2803"/>
                <a:gd name="T11" fmla="*/ 0 h 3326"/>
                <a:gd name="T12" fmla="*/ 1916 w 2803"/>
                <a:gd name="T13" fmla="*/ 166 h 3326"/>
                <a:gd name="T14" fmla="*/ 1871 w 2803"/>
                <a:gd name="T15" fmla="*/ 182 h 3326"/>
                <a:gd name="T16" fmla="*/ 1723 w 2803"/>
                <a:gd name="T17" fmla="*/ 290 h 3326"/>
                <a:gd name="T18" fmla="*/ 1694 w 2803"/>
                <a:gd name="T19" fmla="*/ 280 h 3326"/>
                <a:gd name="T20" fmla="*/ 1590 w 2803"/>
                <a:gd name="T21" fmla="*/ 278 h 3326"/>
                <a:gd name="T22" fmla="*/ 1474 w 2803"/>
                <a:gd name="T23" fmla="*/ 423 h 3326"/>
                <a:gd name="T24" fmla="*/ 1338 w 2803"/>
                <a:gd name="T25" fmla="*/ 380 h 3326"/>
                <a:gd name="T26" fmla="*/ 1140 w 2803"/>
                <a:gd name="T27" fmla="*/ 607 h 3326"/>
                <a:gd name="T28" fmla="*/ 911 w 2803"/>
                <a:gd name="T29" fmla="*/ 905 h 3326"/>
                <a:gd name="T30" fmla="*/ 740 w 2803"/>
                <a:gd name="T31" fmla="*/ 1255 h 3326"/>
                <a:gd name="T32" fmla="*/ 371 w 2803"/>
                <a:gd name="T33" fmla="*/ 2368 h 3326"/>
                <a:gd name="T34" fmla="*/ 0 w 2803"/>
                <a:gd name="T35" fmla="*/ 2747 h 3326"/>
                <a:gd name="T36" fmla="*/ 0 w 2803"/>
                <a:gd name="T37" fmla="*/ 3326 h 3326"/>
                <a:gd name="T38" fmla="*/ 582 w 2803"/>
                <a:gd name="T39" fmla="*/ 3326 h 3326"/>
                <a:gd name="T40" fmla="*/ 1011 w 2803"/>
                <a:gd name="T41" fmla="*/ 2720 h 3326"/>
                <a:gd name="T42" fmla="*/ 1541 w 2803"/>
                <a:gd name="T43" fmla="*/ 2267 h 3326"/>
                <a:gd name="T44" fmla="*/ 2356 w 2803"/>
                <a:gd name="T45" fmla="*/ 1686 h 3326"/>
                <a:gd name="T46" fmla="*/ 2803 w 2803"/>
                <a:gd name="T47" fmla="*/ 1055 h 3326"/>
                <a:gd name="T48" fmla="*/ 2464 w 2803"/>
                <a:gd name="T49" fmla="*/ 1112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3" h="3326">
                  <a:moveTo>
                    <a:pt x="2464" y="1112"/>
                  </a:moveTo>
                  <a:cubicBezTo>
                    <a:pt x="2258" y="1309"/>
                    <a:pt x="2020" y="1686"/>
                    <a:pt x="1820" y="1388"/>
                  </a:cubicBezTo>
                  <a:cubicBezTo>
                    <a:pt x="1620" y="1090"/>
                    <a:pt x="1855" y="665"/>
                    <a:pt x="1966" y="491"/>
                  </a:cubicBezTo>
                  <a:cubicBezTo>
                    <a:pt x="2077" y="316"/>
                    <a:pt x="2112" y="301"/>
                    <a:pt x="2223" y="253"/>
                  </a:cubicBezTo>
                  <a:cubicBezTo>
                    <a:pt x="2328" y="208"/>
                    <a:pt x="2385" y="94"/>
                    <a:pt x="2377" y="9"/>
                  </a:cubicBezTo>
                  <a:cubicBezTo>
                    <a:pt x="2376" y="6"/>
                    <a:pt x="2376" y="3"/>
                    <a:pt x="2376" y="0"/>
                  </a:cubicBezTo>
                  <a:cubicBezTo>
                    <a:pt x="2369" y="3"/>
                    <a:pt x="2041" y="121"/>
                    <a:pt x="1916" y="166"/>
                  </a:cubicBezTo>
                  <a:cubicBezTo>
                    <a:pt x="1893" y="174"/>
                    <a:pt x="1877" y="180"/>
                    <a:pt x="1871" y="182"/>
                  </a:cubicBezTo>
                  <a:cubicBezTo>
                    <a:pt x="1828" y="196"/>
                    <a:pt x="1744" y="245"/>
                    <a:pt x="1723" y="290"/>
                  </a:cubicBezTo>
                  <a:cubicBezTo>
                    <a:pt x="1723" y="290"/>
                    <a:pt x="1711" y="285"/>
                    <a:pt x="1694" y="280"/>
                  </a:cubicBezTo>
                  <a:cubicBezTo>
                    <a:pt x="1662" y="271"/>
                    <a:pt x="1614" y="262"/>
                    <a:pt x="1590" y="278"/>
                  </a:cubicBezTo>
                  <a:cubicBezTo>
                    <a:pt x="1552" y="304"/>
                    <a:pt x="1474" y="423"/>
                    <a:pt x="1474" y="423"/>
                  </a:cubicBezTo>
                  <a:cubicBezTo>
                    <a:pt x="1474" y="423"/>
                    <a:pt x="1397" y="380"/>
                    <a:pt x="1338" y="380"/>
                  </a:cubicBezTo>
                  <a:cubicBezTo>
                    <a:pt x="1279" y="380"/>
                    <a:pt x="1214" y="486"/>
                    <a:pt x="1140" y="607"/>
                  </a:cubicBezTo>
                  <a:cubicBezTo>
                    <a:pt x="1065" y="727"/>
                    <a:pt x="983" y="845"/>
                    <a:pt x="911" y="905"/>
                  </a:cubicBezTo>
                  <a:cubicBezTo>
                    <a:pt x="840" y="965"/>
                    <a:pt x="767" y="1060"/>
                    <a:pt x="740" y="1255"/>
                  </a:cubicBezTo>
                  <a:cubicBezTo>
                    <a:pt x="713" y="1450"/>
                    <a:pt x="602" y="2089"/>
                    <a:pt x="371" y="2368"/>
                  </a:cubicBezTo>
                  <a:cubicBezTo>
                    <a:pt x="214" y="2557"/>
                    <a:pt x="109" y="2680"/>
                    <a:pt x="0" y="2747"/>
                  </a:cubicBezTo>
                  <a:cubicBezTo>
                    <a:pt x="0" y="3326"/>
                    <a:pt x="0" y="3326"/>
                    <a:pt x="0" y="3326"/>
                  </a:cubicBezTo>
                  <a:cubicBezTo>
                    <a:pt x="582" y="3326"/>
                    <a:pt x="582" y="3326"/>
                    <a:pt x="582" y="3326"/>
                  </a:cubicBezTo>
                  <a:cubicBezTo>
                    <a:pt x="609" y="3287"/>
                    <a:pt x="879" y="2901"/>
                    <a:pt x="1011" y="2720"/>
                  </a:cubicBezTo>
                  <a:cubicBezTo>
                    <a:pt x="1151" y="2530"/>
                    <a:pt x="1148" y="2505"/>
                    <a:pt x="1541" y="2267"/>
                  </a:cubicBezTo>
                  <a:cubicBezTo>
                    <a:pt x="1934" y="2029"/>
                    <a:pt x="2181" y="1934"/>
                    <a:pt x="2356" y="1686"/>
                  </a:cubicBezTo>
                  <a:cubicBezTo>
                    <a:pt x="2530" y="1439"/>
                    <a:pt x="2803" y="1084"/>
                    <a:pt x="2803" y="1055"/>
                  </a:cubicBezTo>
                  <a:cubicBezTo>
                    <a:pt x="2803" y="1027"/>
                    <a:pt x="2670" y="916"/>
                    <a:pt x="2464" y="11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CE56FDA-AC04-4E4C-B914-299FA60D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589" y="1355695"/>
              <a:ext cx="791981" cy="1147985"/>
            </a:xfrm>
            <a:custGeom>
              <a:avLst/>
              <a:gdLst>
                <a:gd name="T0" fmla="*/ 289 w 453"/>
                <a:gd name="T1" fmla="*/ 124 h 658"/>
                <a:gd name="T2" fmla="*/ 453 w 453"/>
                <a:gd name="T3" fmla="*/ 0 h 658"/>
                <a:gd name="T4" fmla="*/ 408 w 453"/>
                <a:gd name="T5" fmla="*/ 16 h 658"/>
                <a:gd name="T6" fmla="*/ 260 w 453"/>
                <a:gd name="T7" fmla="*/ 124 h 658"/>
                <a:gd name="T8" fmla="*/ 0 w 453"/>
                <a:gd name="T9" fmla="*/ 658 h 658"/>
                <a:gd name="T10" fmla="*/ 289 w 453"/>
                <a:gd name="T11" fmla="*/ 12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658">
                  <a:moveTo>
                    <a:pt x="289" y="124"/>
                  </a:moveTo>
                  <a:cubicBezTo>
                    <a:pt x="335" y="44"/>
                    <a:pt x="452" y="0"/>
                    <a:pt x="453" y="0"/>
                  </a:cubicBezTo>
                  <a:cubicBezTo>
                    <a:pt x="430" y="8"/>
                    <a:pt x="414" y="14"/>
                    <a:pt x="408" y="16"/>
                  </a:cubicBezTo>
                  <a:cubicBezTo>
                    <a:pt x="365" y="30"/>
                    <a:pt x="281" y="79"/>
                    <a:pt x="260" y="124"/>
                  </a:cubicBezTo>
                  <a:cubicBezTo>
                    <a:pt x="0" y="658"/>
                    <a:pt x="0" y="658"/>
                    <a:pt x="0" y="658"/>
                  </a:cubicBezTo>
                  <a:lnTo>
                    <a:pt x="289" y="1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E15BF1-09B4-42FC-B84A-66DFF739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74" y="1523379"/>
              <a:ext cx="949345" cy="980302"/>
            </a:xfrm>
            <a:custGeom>
              <a:avLst/>
              <a:gdLst>
                <a:gd name="T0" fmla="*/ 342 w 543"/>
                <a:gd name="T1" fmla="*/ 169 h 562"/>
                <a:gd name="T2" fmla="*/ 543 w 543"/>
                <a:gd name="T3" fmla="*/ 18 h 562"/>
                <a:gd name="T4" fmla="*/ 439 w 543"/>
                <a:gd name="T5" fmla="*/ 16 h 562"/>
                <a:gd name="T6" fmla="*/ 323 w 543"/>
                <a:gd name="T7" fmla="*/ 161 h 562"/>
                <a:gd name="T8" fmla="*/ 0 w 543"/>
                <a:gd name="T9" fmla="*/ 562 h 562"/>
                <a:gd name="T10" fmla="*/ 342 w 543"/>
                <a:gd name="T11" fmla="*/ 16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62">
                  <a:moveTo>
                    <a:pt x="342" y="169"/>
                  </a:moveTo>
                  <a:cubicBezTo>
                    <a:pt x="454" y="10"/>
                    <a:pt x="440" y="10"/>
                    <a:pt x="543" y="18"/>
                  </a:cubicBezTo>
                  <a:cubicBezTo>
                    <a:pt x="511" y="9"/>
                    <a:pt x="463" y="0"/>
                    <a:pt x="439" y="16"/>
                  </a:cubicBezTo>
                  <a:cubicBezTo>
                    <a:pt x="401" y="42"/>
                    <a:pt x="323" y="161"/>
                    <a:pt x="323" y="1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231" y="329"/>
                    <a:pt x="342" y="1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5CD263ED-49B7-4707-8583-5B8AD389A7F4}"/>
              </a:ext>
            </a:extLst>
          </p:cNvPr>
          <p:cNvSpPr>
            <a:spLocks/>
          </p:cNvSpPr>
          <p:nvPr/>
        </p:nvSpPr>
        <p:spPr bwMode="auto">
          <a:xfrm>
            <a:off x="9504671" y="766738"/>
            <a:ext cx="1317944" cy="1252281"/>
          </a:xfrm>
          <a:custGeom>
            <a:avLst/>
            <a:gdLst>
              <a:gd name="T0" fmla="*/ 38 w 1037"/>
              <a:gd name="T1" fmla="*/ 412 h 988"/>
              <a:gd name="T2" fmla="*/ 85 w 1037"/>
              <a:gd name="T3" fmla="*/ 950 h 988"/>
              <a:gd name="T4" fmla="*/ 637 w 1037"/>
              <a:gd name="T5" fmla="*/ 921 h 988"/>
              <a:gd name="T6" fmla="*/ 858 w 1037"/>
              <a:gd name="T7" fmla="*/ 270 h 988"/>
              <a:gd name="T8" fmla="*/ 38 w 1037"/>
              <a:gd name="T9" fmla="*/ 41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988">
                <a:moveTo>
                  <a:pt x="38" y="412"/>
                </a:moveTo>
                <a:cubicBezTo>
                  <a:pt x="38" y="412"/>
                  <a:pt x="0" y="912"/>
                  <a:pt x="85" y="950"/>
                </a:cubicBezTo>
                <a:cubicBezTo>
                  <a:pt x="171" y="988"/>
                  <a:pt x="495" y="935"/>
                  <a:pt x="637" y="921"/>
                </a:cubicBezTo>
                <a:cubicBezTo>
                  <a:pt x="780" y="907"/>
                  <a:pt x="1037" y="369"/>
                  <a:pt x="858" y="270"/>
                </a:cubicBezTo>
                <a:cubicBezTo>
                  <a:pt x="680" y="170"/>
                  <a:pt x="395" y="0"/>
                  <a:pt x="38" y="4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B6F2F7-FA69-4152-B656-51CCC19E4BF7}"/>
              </a:ext>
            </a:extLst>
          </p:cNvPr>
          <p:cNvSpPr>
            <a:spLocks/>
          </p:cNvSpPr>
          <p:nvPr/>
        </p:nvSpPr>
        <p:spPr bwMode="auto">
          <a:xfrm>
            <a:off x="10055300" y="1132572"/>
            <a:ext cx="284226" cy="639742"/>
          </a:xfrm>
          <a:custGeom>
            <a:avLst/>
            <a:gdLst>
              <a:gd name="T0" fmla="*/ 119 w 224"/>
              <a:gd name="T1" fmla="*/ 277 h 504"/>
              <a:gd name="T2" fmla="*/ 119 w 224"/>
              <a:gd name="T3" fmla="*/ 277 h 504"/>
              <a:gd name="T4" fmla="*/ 192 w 224"/>
              <a:gd name="T5" fmla="*/ 361 h 504"/>
              <a:gd name="T6" fmla="*/ 108 w 224"/>
              <a:gd name="T7" fmla="*/ 504 h 504"/>
              <a:gd name="T8" fmla="*/ 108 w 224"/>
              <a:gd name="T9" fmla="*/ 504 h 504"/>
              <a:gd name="T10" fmla="*/ 224 w 224"/>
              <a:gd name="T11" fmla="*/ 343 h 504"/>
              <a:gd name="T12" fmla="*/ 0 w 224"/>
              <a:gd name="T13" fmla="*/ 0 h 504"/>
              <a:gd name="T14" fmla="*/ 110 w 224"/>
              <a:gd name="T15" fmla="*/ 265 h 504"/>
              <a:gd name="T16" fmla="*/ 119 w 224"/>
              <a:gd name="T17" fmla="*/ 277 h 504"/>
              <a:gd name="T18" fmla="*/ 119 w 224"/>
              <a:gd name="T19" fmla="*/ 27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04">
                <a:moveTo>
                  <a:pt x="119" y="277"/>
                </a:moveTo>
                <a:cubicBezTo>
                  <a:pt x="119" y="277"/>
                  <a:pt x="119" y="277"/>
                  <a:pt x="119" y="277"/>
                </a:cubicBezTo>
                <a:cubicBezTo>
                  <a:pt x="152" y="319"/>
                  <a:pt x="180" y="358"/>
                  <a:pt x="192" y="361"/>
                </a:cubicBezTo>
                <a:cubicBezTo>
                  <a:pt x="192" y="361"/>
                  <a:pt x="164" y="417"/>
                  <a:pt x="108" y="504"/>
                </a:cubicBezTo>
                <a:cubicBezTo>
                  <a:pt x="108" y="504"/>
                  <a:pt x="108" y="504"/>
                  <a:pt x="108" y="504"/>
                </a:cubicBezTo>
                <a:cubicBezTo>
                  <a:pt x="218" y="390"/>
                  <a:pt x="224" y="343"/>
                  <a:pt x="224" y="343"/>
                </a:cubicBezTo>
                <a:cubicBezTo>
                  <a:pt x="85" y="274"/>
                  <a:pt x="0" y="0"/>
                  <a:pt x="0" y="0"/>
                </a:cubicBezTo>
                <a:cubicBezTo>
                  <a:pt x="0" y="115"/>
                  <a:pt x="82" y="229"/>
                  <a:pt x="110" y="265"/>
                </a:cubicBezTo>
                <a:cubicBezTo>
                  <a:pt x="113" y="269"/>
                  <a:pt x="116" y="273"/>
                  <a:pt x="119" y="277"/>
                </a:cubicBezTo>
                <a:cubicBezTo>
                  <a:pt x="119" y="277"/>
                  <a:pt x="119" y="277"/>
                  <a:pt x="119" y="2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0A30D5-6762-4814-A83F-5F748BEA3AF1}"/>
              </a:ext>
            </a:extLst>
          </p:cNvPr>
          <p:cNvSpPr>
            <a:spLocks/>
          </p:cNvSpPr>
          <p:nvPr/>
        </p:nvSpPr>
        <p:spPr bwMode="auto">
          <a:xfrm>
            <a:off x="8851797" y="560370"/>
            <a:ext cx="2385430" cy="2097453"/>
          </a:xfrm>
          <a:custGeom>
            <a:avLst/>
            <a:gdLst>
              <a:gd name="T0" fmla="*/ 678 w 1877"/>
              <a:gd name="T1" fmla="*/ 241 h 1655"/>
              <a:gd name="T2" fmla="*/ 895 w 1877"/>
              <a:gd name="T3" fmla="*/ 58 h 1655"/>
              <a:gd name="T4" fmla="*/ 1877 w 1877"/>
              <a:gd name="T5" fmla="*/ 12 h 1655"/>
              <a:gd name="T6" fmla="*/ 942 w 1877"/>
              <a:gd name="T7" fmla="*/ 14 h 1655"/>
              <a:gd name="T8" fmla="*/ 704 w 1877"/>
              <a:gd name="T9" fmla="*/ 100 h 1655"/>
              <a:gd name="T10" fmla="*/ 290 w 1877"/>
              <a:gd name="T11" fmla="*/ 694 h 1655"/>
              <a:gd name="T12" fmla="*/ 0 w 1877"/>
              <a:gd name="T13" fmla="*/ 1655 h 1655"/>
              <a:gd name="T14" fmla="*/ 7 w 1877"/>
              <a:gd name="T15" fmla="*/ 1655 h 1655"/>
              <a:gd name="T16" fmla="*/ 325 w 1877"/>
              <a:gd name="T17" fmla="*/ 704 h 1655"/>
              <a:gd name="T18" fmla="*/ 678 w 1877"/>
              <a:gd name="T19" fmla="*/ 24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7" h="1655">
                <a:moveTo>
                  <a:pt x="678" y="241"/>
                </a:moveTo>
                <a:cubicBezTo>
                  <a:pt x="710" y="203"/>
                  <a:pt x="794" y="64"/>
                  <a:pt x="895" y="58"/>
                </a:cubicBezTo>
                <a:cubicBezTo>
                  <a:pt x="986" y="52"/>
                  <a:pt x="1572" y="148"/>
                  <a:pt x="1877" y="12"/>
                </a:cubicBezTo>
                <a:cubicBezTo>
                  <a:pt x="1487" y="124"/>
                  <a:pt x="992" y="21"/>
                  <a:pt x="942" y="14"/>
                </a:cubicBezTo>
                <a:cubicBezTo>
                  <a:pt x="875" y="4"/>
                  <a:pt x="775" y="0"/>
                  <a:pt x="704" y="100"/>
                </a:cubicBezTo>
                <a:cubicBezTo>
                  <a:pt x="633" y="199"/>
                  <a:pt x="324" y="632"/>
                  <a:pt x="290" y="694"/>
                </a:cubicBezTo>
                <a:cubicBezTo>
                  <a:pt x="257" y="756"/>
                  <a:pt x="0" y="1655"/>
                  <a:pt x="0" y="1655"/>
                </a:cubicBezTo>
                <a:cubicBezTo>
                  <a:pt x="0" y="1655"/>
                  <a:pt x="3" y="1655"/>
                  <a:pt x="7" y="1655"/>
                </a:cubicBezTo>
                <a:cubicBezTo>
                  <a:pt x="45" y="1531"/>
                  <a:pt x="238" y="915"/>
                  <a:pt x="325" y="704"/>
                </a:cubicBezTo>
                <a:cubicBezTo>
                  <a:pt x="325" y="704"/>
                  <a:pt x="645" y="280"/>
                  <a:pt x="678" y="2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AFBED53-8220-4EF3-874F-BF5A05C6B049}"/>
              </a:ext>
            </a:extLst>
          </p:cNvPr>
          <p:cNvGrpSpPr/>
          <p:nvPr/>
        </p:nvGrpSpPr>
        <p:grpSpPr>
          <a:xfrm>
            <a:off x="5534940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D4FD08B-11C9-47B4-A37F-A045DB8AA12E}"/>
              </a:ext>
            </a:extLst>
          </p:cNvPr>
          <p:cNvGrpSpPr/>
          <p:nvPr/>
        </p:nvGrpSpPr>
        <p:grpSpPr>
          <a:xfrm>
            <a:off x="2575210" y="2957815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EA766D-E97A-4E95-9A99-FCF42C702C2A}"/>
              </a:ext>
            </a:extLst>
          </p:cNvPr>
          <p:cNvGrpSpPr/>
          <p:nvPr/>
        </p:nvGrpSpPr>
        <p:grpSpPr>
          <a:xfrm>
            <a:off x="3815322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2051024-8FA5-4677-AF76-53B49107A388}"/>
              </a:ext>
            </a:extLst>
          </p:cNvPr>
          <p:cNvGrpSpPr/>
          <p:nvPr/>
        </p:nvGrpSpPr>
        <p:grpSpPr>
          <a:xfrm>
            <a:off x="5534939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C83E55C-5416-4890-ADD2-CC261A212960}"/>
              </a:ext>
            </a:extLst>
          </p:cNvPr>
          <p:cNvGrpSpPr/>
          <p:nvPr/>
        </p:nvGrpSpPr>
        <p:grpSpPr>
          <a:xfrm>
            <a:off x="7254557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C67DAD2A-38D7-4F8A-BF02-ED4E2CFE2F3F}"/>
              </a:ext>
            </a:extLst>
          </p:cNvPr>
          <p:cNvSpPr/>
          <p:nvPr/>
        </p:nvSpPr>
        <p:spPr>
          <a:xfrm>
            <a:off x="8851798" y="1"/>
            <a:ext cx="3348795" cy="2664271"/>
          </a:xfrm>
          <a:custGeom>
            <a:avLst/>
            <a:gdLst>
              <a:gd name="connsiteX0" fmla="*/ 3027199 w 3348795"/>
              <a:gd name="connsiteY0" fmla="*/ 0 h 2664271"/>
              <a:gd name="connsiteX1" fmla="*/ 3348795 w 3348795"/>
              <a:gd name="connsiteY1" fmla="*/ 0 h 2664271"/>
              <a:gd name="connsiteX2" fmla="*/ 3348795 w 3348795"/>
              <a:gd name="connsiteY2" fmla="*/ 92847 h 2664271"/>
              <a:gd name="connsiteX3" fmla="*/ 3348795 w 3348795"/>
              <a:gd name="connsiteY3" fmla="*/ 1078376 h 2664271"/>
              <a:gd name="connsiteX4" fmla="*/ 3178496 w 3348795"/>
              <a:gd name="connsiteY4" fmla="*/ 1274868 h 2664271"/>
              <a:gd name="connsiteX5" fmla="*/ 2127470 w 3348795"/>
              <a:gd name="connsiteY5" fmla="*/ 1954352 h 2664271"/>
              <a:gd name="connsiteX6" fmla="*/ 1661053 w 3348795"/>
              <a:gd name="connsiteY6" fmla="*/ 2105207 h 2664271"/>
              <a:gd name="connsiteX7" fmla="*/ 1639062 w 3348795"/>
              <a:gd name="connsiteY7" fmla="*/ 2126247 h 2664271"/>
              <a:gd name="connsiteX8" fmla="*/ 1634723 w 3348795"/>
              <a:gd name="connsiteY8" fmla="*/ 2130695 h 2664271"/>
              <a:gd name="connsiteX9" fmla="*/ 1634723 w 3348795"/>
              <a:gd name="connsiteY9" fmla="*/ 2130695 h 2664271"/>
              <a:gd name="connsiteX10" fmla="*/ 1612018 w 3348795"/>
              <a:gd name="connsiteY10" fmla="*/ 2153966 h 2664271"/>
              <a:gd name="connsiteX11" fmla="*/ 974774 w 3348795"/>
              <a:gd name="connsiteY11" fmla="*/ 2657921 h 2664271"/>
              <a:gd name="connsiteX12" fmla="*/ 630362 w 3348795"/>
              <a:gd name="connsiteY12" fmla="*/ 2541293 h 2664271"/>
              <a:gd name="connsiteX13" fmla="*/ 1129077 w 3348795"/>
              <a:gd name="connsiteY13" fmla="*/ 2063866 h 2664271"/>
              <a:gd name="connsiteX14" fmla="*/ 1229237 w 3348795"/>
              <a:gd name="connsiteY14" fmla="*/ 1934177 h 2664271"/>
              <a:gd name="connsiteX15" fmla="*/ 1229236 w 3348795"/>
              <a:gd name="connsiteY15" fmla="*/ 1934177 h 2664271"/>
              <a:gd name="connsiteX16" fmla="*/ 1243883 w 3348795"/>
              <a:gd name="connsiteY16" fmla="*/ 1915212 h 2664271"/>
              <a:gd name="connsiteX17" fmla="*/ 1447543 w 3348795"/>
              <a:gd name="connsiteY17" fmla="*/ 1590524 h 2664271"/>
              <a:gd name="connsiteX18" fmla="*/ 1249285 w 3348795"/>
              <a:gd name="connsiteY18" fmla="*/ 1377552 h 2664271"/>
              <a:gd name="connsiteX19" fmla="*/ 969689 w 3348795"/>
              <a:gd name="connsiteY19" fmla="*/ 1429527 h 2664271"/>
              <a:gd name="connsiteX20" fmla="*/ 381267 w 3348795"/>
              <a:gd name="connsiteY20" fmla="*/ 2362549 h 2664271"/>
              <a:gd name="connsiteX21" fmla="*/ 8896 w 3348795"/>
              <a:gd name="connsiteY21" fmla="*/ 2657921 h 2664271"/>
              <a:gd name="connsiteX22" fmla="*/ 0 w 3348795"/>
              <a:gd name="connsiteY22" fmla="*/ 2657921 h 2664271"/>
              <a:gd name="connsiteX23" fmla="*/ 368559 w 3348795"/>
              <a:gd name="connsiteY23" fmla="*/ 1439668 h 2664271"/>
              <a:gd name="connsiteX24" fmla="*/ 894707 w 3348795"/>
              <a:gd name="connsiteY24" fmla="*/ 686659 h 2664271"/>
              <a:gd name="connsiteX25" fmla="*/ 1197179 w 3348795"/>
              <a:gd name="connsiteY25" fmla="*/ 577638 h 2664271"/>
              <a:gd name="connsiteX26" fmla="*/ 2385461 w 3348795"/>
              <a:gd name="connsiteY26" fmla="*/ 575103 h 2664271"/>
              <a:gd name="connsiteX27" fmla="*/ 2811208 w 3348795"/>
              <a:gd name="connsiteY27" fmla="*/ 324099 h 2664271"/>
              <a:gd name="connsiteX28" fmla="*/ 2981170 w 3348795"/>
              <a:gd name="connsiteY28" fmla="*/ 84149 h 266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48795" h="2664271">
                <a:moveTo>
                  <a:pt x="3027199" y="0"/>
                </a:moveTo>
                <a:lnTo>
                  <a:pt x="3348795" y="0"/>
                </a:lnTo>
                <a:lnTo>
                  <a:pt x="3348795" y="92847"/>
                </a:lnTo>
                <a:cubicBezTo>
                  <a:pt x="3348795" y="344360"/>
                  <a:pt x="3348795" y="666297"/>
                  <a:pt x="3348795" y="1078376"/>
                </a:cubicBezTo>
                <a:cubicBezTo>
                  <a:pt x="3249666" y="1141761"/>
                  <a:pt x="3178496" y="1274868"/>
                  <a:pt x="3178496" y="1274868"/>
                </a:cubicBezTo>
                <a:cubicBezTo>
                  <a:pt x="3062845" y="1511927"/>
                  <a:pt x="2418503" y="1950548"/>
                  <a:pt x="2127470" y="1954352"/>
                </a:cubicBezTo>
                <a:cubicBezTo>
                  <a:pt x="1837707" y="1958154"/>
                  <a:pt x="1762725" y="2012666"/>
                  <a:pt x="1661053" y="2105207"/>
                </a:cubicBezTo>
                <a:cubicBezTo>
                  <a:pt x="1654619" y="2110991"/>
                  <a:pt x="1647262" y="2118062"/>
                  <a:pt x="1639062" y="2126247"/>
                </a:cubicBezTo>
                <a:lnTo>
                  <a:pt x="1634723" y="2130695"/>
                </a:lnTo>
                <a:lnTo>
                  <a:pt x="1634723" y="2130695"/>
                </a:lnTo>
                <a:lnTo>
                  <a:pt x="1612018" y="2153966"/>
                </a:lnTo>
                <a:cubicBezTo>
                  <a:pt x="1474769" y="2297282"/>
                  <a:pt x="1188283" y="2624644"/>
                  <a:pt x="974774" y="2657921"/>
                </a:cubicBezTo>
                <a:cubicBezTo>
                  <a:pt x="732033" y="2697219"/>
                  <a:pt x="630362" y="2541293"/>
                  <a:pt x="630362" y="2541293"/>
                </a:cubicBezTo>
                <a:cubicBezTo>
                  <a:pt x="835293" y="2390596"/>
                  <a:pt x="1001442" y="2219220"/>
                  <a:pt x="1129077" y="2063866"/>
                </a:cubicBezTo>
                <a:lnTo>
                  <a:pt x="1229237" y="1934177"/>
                </a:lnTo>
                <a:lnTo>
                  <a:pt x="1229236" y="1934177"/>
                </a:lnTo>
                <a:lnTo>
                  <a:pt x="1243883" y="1915212"/>
                </a:lnTo>
                <a:cubicBezTo>
                  <a:pt x="1379868" y="1727752"/>
                  <a:pt x="1447543" y="1590524"/>
                  <a:pt x="1447543" y="1590524"/>
                </a:cubicBezTo>
                <a:cubicBezTo>
                  <a:pt x="1420855" y="1584185"/>
                  <a:pt x="1331893" y="1432062"/>
                  <a:pt x="1249285" y="1377552"/>
                </a:cubicBezTo>
                <a:cubicBezTo>
                  <a:pt x="1166677" y="1323041"/>
                  <a:pt x="969689" y="1429527"/>
                  <a:pt x="969689" y="1429527"/>
                </a:cubicBezTo>
                <a:cubicBezTo>
                  <a:pt x="859122" y="1505589"/>
                  <a:pt x="465146" y="2043090"/>
                  <a:pt x="381267" y="2362549"/>
                </a:cubicBezTo>
                <a:cubicBezTo>
                  <a:pt x="305014" y="2650315"/>
                  <a:pt x="57190" y="2659188"/>
                  <a:pt x="8896" y="2657921"/>
                </a:cubicBezTo>
                <a:cubicBezTo>
                  <a:pt x="3813" y="2657921"/>
                  <a:pt x="0" y="2657921"/>
                  <a:pt x="0" y="2657921"/>
                </a:cubicBezTo>
                <a:cubicBezTo>
                  <a:pt x="0" y="2657921"/>
                  <a:pt x="326619" y="1518266"/>
                  <a:pt x="368559" y="1439668"/>
                </a:cubicBezTo>
                <a:cubicBezTo>
                  <a:pt x="411769" y="1361072"/>
                  <a:pt x="804474" y="812161"/>
                  <a:pt x="894707" y="686659"/>
                </a:cubicBezTo>
                <a:cubicBezTo>
                  <a:pt x="984940" y="559890"/>
                  <a:pt x="1112029" y="564961"/>
                  <a:pt x="1197179" y="577638"/>
                </a:cubicBezTo>
                <a:cubicBezTo>
                  <a:pt x="1260723" y="586511"/>
                  <a:pt x="1889813" y="717083"/>
                  <a:pt x="2385461" y="575103"/>
                </a:cubicBezTo>
                <a:cubicBezTo>
                  <a:pt x="2550676" y="526930"/>
                  <a:pt x="2701912" y="448333"/>
                  <a:pt x="2811208" y="324099"/>
                </a:cubicBezTo>
                <a:cubicBezTo>
                  <a:pt x="2871576" y="255327"/>
                  <a:pt x="2928289" y="173719"/>
                  <a:pt x="2981170" y="841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D44552-62F8-4115-A20A-0FC77FB3E32A}"/>
              </a:ext>
            </a:extLst>
          </p:cNvPr>
          <p:cNvGrpSpPr/>
          <p:nvPr/>
        </p:nvGrpSpPr>
        <p:grpSpPr>
          <a:xfrm>
            <a:off x="8554349" y="1968993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00823C2-5923-4C43-B7D1-D81A7B2E3EE5}"/>
              </a:ext>
            </a:extLst>
          </p:cNvPr>
          <p:cNvSpPr/>
          <p:nvPr/>
        </p:nvSpPr>
        <p:spPr>
          <a:xfrm rot="19105521">
            <a:off x="9529653" y="2284941"/>
            <a:ext cx="606186" cy="400371"/>
          </a:xfrm>
          <a:custGeom>
            <a:avLst/>
            <a:gdLst>
              <a:gd name="connsiteX0" fmla="*/ 581841 w 606186"/>
              <a:gd name="connsiteY0" fmla="*/ 0 h 400371"/>
              <a:gd name="connsiteX1" fmla="*/ 567916 w 606186"/>
              <a:gd name="connsiteY1" fmla="*/ 40560 h 400371"/>
              <a:gd name="connsiteX2" fmla="*/ 549970 w 606186"/>
              <a:gd name="connsiteY2" fmla="*/ 173886 h 400371"/>
              <a:gd name="connsiteX3" fmla="*/ 567916 w 606186"/>
              <a:gd name="connsiteY3" fmla="*/ 307212 h 400371"/>
              <a:gd name="connsiteX4" fmla="*/ 606186 w 606186"/>
              <a:gd name="connsiteY4" fmla="*/ 399548 h 400371"/>
              <a:gd name="connsiteX5" fmla="*/ 581033 w 606186"/>
              <a:gd name="connsiteY5" fmla="*/ 400316 h 400371"/>
              <a:gd name="connsiteX6" fmla="*/ 181453 w 606186"/>
              <a:gd name="connsiteY6" fmla="*/ 327535 h 400371"/>
              <a:gd name="connsiteX7" fmla="*/ 1195 w 606186"/>
              <a:gd name="connsiteY7" fmla="*/ 11737 h 400371"/>
              <a:gd name="connsiteX8" fmla="*/ 535148 w 606186"/>
              <a:gd name="connsiteY8" fmla="*/ 6187 h 400371"/>
              <a:gd name="connsiteX9" fmla="*/ 581841 w 606186"/>
              <a:gd name="connsiteY9" fmla="*/ 0 h 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86" h="400371">
                <a:moveTo>
                  <a:pt x="581841" y="0"/>
                </a:moveTo>
                <a:lnTo>
                  <a:pt x="567916" y="40560"/>
                </a:lnTo>
                <a:cubicBezTo>
                  <a:pt x="556149" y="83626"/>
                  <a:pt x="549970" y="128215"/>
                  <a:pt x="549970" y="173886"/>
                </a:cubicBezTo>
                <a:cubicBezTo>
                  <a:pt x="549970" y="219557"/>
                  <a:pt x="556149" y="264147"/>
                  <a:pt x="567916" y="307212"/>
                </a:cubicBezTo>
                <a:lnTo>
                  <a:pt x="606186" y="399548"/>
                </a:lnTo>
                <a:lnTo>
                  <a:pt x="581033" y="400316"/>
                </a:lnTo>
                <a:cubicBezTo>
                  <a:pt x="425696" y="401431"/>
                  <a:pt x="272356" y="385930"/>
                  <a:pt x="181453" y="327535"/>
                </a:cubicBezTo>
                <a:cubicBezTo>
                  <a:pt x="-26218" y="195852"/>
                  <a:pt x="1195" y="11737"/>
                  <a:pt x="1195" y="11737"/>
                </a:cubicBezTo>
                <a:cubicBezTo>
                  <a:pt x="191176" y="29179"/>
                  <a:pt x="372558" y="23443"/>
                  <a:pt x="535148" y="6187"/>
                </a:cubicBezTo>
                <a:lnTo>
                  <a:pt x="581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7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09B312-F105-4934-B20B-B203D8557CA9}"/>
              </a:ext>
            </a:extLst>
          </p:cNvPr>
          <p:cNvSpPr>
            <a:spLocks/>
          </p:cNvSpPr>
          <p:nvPr/>
        </p:nvSpPr>
        <p:spPr bwMode="auto">
          <a:xfrm>
            <a:off x="1779587" y="2693988"/>
            <a:ext cx="5023206" cy="1246187"/>
          </a:xfrm>
          <a:custGeom>
            <a:avLst/>
            <a:gdLst>
              <a:gd name="connsiteX0" fmla="*/ 619125 w 5023206"/>
              <a:gd name="connsiteY0" fmla="*/ 0 h 1246187"/>
              <a:gd name="connsiteX1" fmla="*/ 619125 w 5023206"/>
              <a:gd name="connsiteY1" fmla="*/ 134937 h 1246187"/>
              <a:gd name="connsiteX2" fmla="*/ 1343039 w 5023206"/>
              <a:gd name="connsiteY2" fmla="*/ 134937 h 1246187"/>
              <a:gd name="connsiteX3" fmla="*/ 4835711 w 5023206"/>
              <a:gd name="connsiteY3" fmla="*/ 134937 h 1246187"/>
              <a:gd name="connsiteX4" fmla="*/ 5023142 w 5023206"/>
              <a:gd name="connsiteY4" fmla="*/ 241954 h 1246187"/>
              <a:gd name="connsiteX5" fmla="*/ 4930868 w 5023206"/>
              <a:gd name="connsiteY5" fmla="*/ 522513 h 1246187"/>
              <a:gd name="connsiteX6" fmla="*/ 4858780 w 5023206"/>
              <a:gd name="connsiteY6" fmla="*/ 756794 h 1246187"/>
              <a:gd name="connsiteX7" fmla="*/ 4769390 w 5023206"/>
              <a:gd name="connsiteY7" fmla="*/ 1109662 h 1246187"/>
              <a:gd name="connsiteX8" fmla="*/ 662095 w 5023206"/>
              <a:gd name="connsiteY8" fmla="*/ 1109662 h 1246187"/>
              <a:gd name="connsiteX9" fmla="*/ 619125 w 5023206"/>
              <a:gd name="connsiteY9" fmla="*/ 1109662 h 1246187"/>
              <a:gd name="connsiteX10" fmla="*/ 619125 w 5023206"/>
              <a:gd name="connsiteY10" fmla="*/ 1246187 h 1246187"/>
              <a:gd name="connsiteX11" fmla="*/ 0 w 5023206"/>
              <a:gd name="connsiteY11" fmla="*/ 623887 h 124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3206" h="1246187">
                <a:moveTo>
                  <a:pt x="619125" y="0"/>
                </a:moveTo>
                <a:lnTo>
                  <a:pt x="619125" y="134937"/>
                </a:lnTo>
                <a:lnTo>
                  <a:pt x="1343039" y="134937"/>
                </a:lnTo>
                <a:cubicBezTo>
                  <a:pt x="4835711" y="134937"/>
                  <a:pt x="4835711" y="134937"/>
                  <a:pt x="4835711" y="134937"/>
                </a:cubicBezTo>
                <a:cubicBezTo>
                  <a:pt x="4835711" y="134937"/>
                  <a:pt x="5020258" y="134937"/>
                  <a:pt x="5023142" y="241954"/>
                </a:cubicBezTo>
                <a:cubicBezTo>
                  <a:pt x="5026025" y="279555"/>
                  <a:pt x="4930868" y="522513"/>
                  <a:pt x="4930868" y="522513"/>
                </a:cubicBezTo>
                <a:cubicBezTo>
                  <a:pt x="4858780" y="756794"/>
                  <a:pt x="4858780" y="756794"/>
                  <a:pt x="4858780" y="756794"/>
                </a:cubicBezTo>
                <a:cubicBezTo>
                  <a:pt x="4769390" y="1109662"/>
                  <a:pt x="4769390" y="1109662"/>
                  <a:pt x="4769390" y="1109662"/>
                </a:cubicBezTo>
                <a:cubicBezTo>
                  <a:pt x="1640023" y="1109662"/>
                  <a:pt x="857681" y="1109662"/>
                  <a:pt x="662095" y="1109662"/>
                </a:cubicBezTo>
                <a:lnTo>
                  <a:pt x="619125" y="1109662"/>
                </a:lnTo>
                <a:lnTo>
                  <a:pt x="619125" y="1246187"/>
                </a:lnTo>
                <a:lnTo>
                  <a:pt x="0" y="623887"/>
                </a:lnTo>
                <a:close/>
              </a:path>
            </a:pathLst>
          </a:custGeom>
          <a:gradFill>
            <a:gsLst>
              <a:gs pos="2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529620-E32F-4F88-9A65-708CB6B3B8B0}"/>
              </a:ext>
            </a:extLst>
          </p:cNvPr>
          <p:cNvSpPr>
            <a:spLocks/>
          </p:cNvSpPr>
          <p:nvPr/>
        </p:nvSpPr>
        <p:spPr bwMode="auto">
          <a:xfrm>
            <a:off x="5357456" y="3821113"/>
            <a:ext cx="5051782" cy="1243012"/>
          </a:xfrm>
          <a:custGeom>
            <a:avLst/>
            <a:gdLst>
              <a:gd name="connsiteX0" fmla="*/ 4437419 w 5051782"/>
              <a:gd name="connsiteY0" fmla="*/ 0 h 1243012"/>
              <a:gd name="connsiteX1" fmla="*/ 5051782 w 5051782"/>
              <a:gd name="connsiteY1" fmla="*/ 612775 h 1243012"/>
              <a:gd name="connsiteX2" fmla="*/ 4437419 w 5051782"/>
              <a:gd name="connsiteY2" fmla="*/ 1243012 h 1243012"/>
              <a:gd name="connsiteX3" fmla="*/ 4437419 w 5051782"/>
              <a:gd name="connsiteY3" fmla="*/ 1108075 h 1243012"/>
              <a:gd name="connsiteX4" fmla="*/ 3737727 w 5051782"/>
              <a:gd name="connsiteY4" fmla="*/ 1108075 h 1243012"/>
              <a:gd name="connsiteX5" fmla="*/ 187522 w 5051782"/>
              <a:gd name="connsiteY5" fmla="*/ 1108075 h 1243012"/>
              <a:gd name="connsiteX6" fmla="*/ 65 w 5051782"/>
              <a:gd name="connsiteY6" fmla="*/ 1001089 h 1243012"/>
              <a:gd name="connsiteX7" fmla="*/ 92352 w 5051782"/>
              <a:gd name="connsiteY7" fmla="*/ 723503 h 1243012"/>
              <a:gd name="connsiteX8" fmla="*/ 164451 w 5051782"/>
              <a:gd name="connsiteY8" fmla="*/ 489290 h 1243012"/>
              <a:gd name="connsiteX9" fmla="*/ 253854 w 5051782"/>
              <a:gd name="connsiteY9" fmla="*/ 136525 h 1243012"/>
              <a:gd name="connsiteX10" fmla="*/ 4429870 w 5051782"/>
              <a:gd name="connsiteY10" fmla="*/ 136525 h 1243012"/>
              <a:gd name="connsiteX11" fmla="*/ 4437419 w 5051782"/>
              <a:gd name="connsiteY11" fmla="*/ 136525 h 12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1782" h="1243012">
                <a:moveTo>
                  <a:pt x="4437419" y="0"/>
                </a:moveTo>
                <a:lnTo>
                  <a:pt x="5051782" y="612775"/>
                </a:lnTo>
                <a:lnTo>
                  <a:pt x="4437419" y="1243012"/>
                </a:lnTo>
                <a:lnTo>
                  <a:pt x="4437419" y="1108075"/>
                </a:lnTo>
                <a:lnTo>
                  <a:pt x="3737727" y="1108075"/>
                </a:lnTo>
                <a:cubicBezTo>
                  <a:pt x="187522" y="1108075"/>
                  <a:pt x="187522" y="1108075"/>
                  <a:pt x="187522" y="1108075"/>
                </a:cubicBezTo>
                <a:cubicBezTo>
                  <a:pt x="187522" y="1108075"/>
                  <a:pt x="5833" y="1108075"/>
                  <a:pt x="65" y="1001089"/>
                </a:cubicBezTo>
                <a:cubicBezTo>
                  <a:pt x="-2819" y="963499"/>
                  <a:pt x="92352" y="723503"/>
                  <a:pt x="92352" y="723503"/>
                </a:cubicBezTo>
                <a:cubicBezTo>
                  <a:pt x="164451" y="489290"/>
                  <a:pt x="164451" y="489290"/>
                  <a:pt x="164451" y="489290"/>
                </a:cubicBezTo>
                <a:cubicBezTo>
                  <a:pt x="253854" y="136525"/>
                  <a:pt x="253854" y="136525"/>
                  <a:pt x="253854" y="136525"/>
                </a:cubicBezTo>
                <a:cubicBezTo>
                  <a:pt x="3435580" y="136525"/>
                  <a:pt x="4231012" y="136525"/>
                  <a:pt x="4429870" y="136525"/>
                </a:cubicBezTo>
                <a:lnTo>
                  <a:pt x="4437419" y="13652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EC8EA0-BE5B-40F9-9B25-F2CAF7E0CAAF}"/>
              </a:ext>
            </a:extLst>
          </p:cNvPr>
          <p:cNvGrpSpPr/>
          <p:nvPr/>
        </p:nvGrpSpPr>
        <p:grpSpPr>
          <a:xfrm>
            <a:off x="4657191" y="1088533"/>
            <a:ext cx="2733365" cy="5566551"/>
            <a:chOff x="4657191" y="1088533"/>
            <a:chExt cx="2733365" cy="55665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BD235C-2DDD-42BE-9FA8-1C1FF1E60D32}"/>
                </a:ext>
              </a:extLst>
            </p:cNvPr>
            <p:cNvSpPr/>
            <p:nvPr/>
          </p:nvSpPr>
          <p:spPr>
            <a:xfrm>
              <a:off x="4798268" y="5965210"/>
              <a:ext cx="2592288" cy="689874"/>
            </a:xfrm>
            <a:prstGeom prst="ellipse">
              <a:avLst/>
            </a:prstGeom>
            <a:gradFill>
              <a:gsLst>
                <a:gs pos="100000">
                  <a:srgbClr val="00B050"/>
                </a:gs>
                <a:gs pos="0">
                  <a:schemeClr val="accent2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E0762FB-4CCF-41CA-8783-09E0BDAE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191" y="2105085"/>
              <a:ext cx="593515" cy="576152"/>
            </a:xfrm>
            <a:custGeom>
              <a:avLst/>
              <a:gdLst>
                <a:gd name="T0" fmla="*/ 193 w 196"/>
                <a:gd name="T1" fmla="*/ 187 h 190"/>
                <a:gd name="T2" fmla="*/ 184 w 196"/>
                <a:gd name="T3" fmla="*/ 188 h 190"/>
                <a:gd name="T4" fmla="*/ 3 w 196"/>
                <a:gd name="T5" fmla="*/ 13 h 190"/>
                <a:gd name="T6" fmla="*/ 3 w 196"/>
                <a:gd name="T7" fmla="*/ 3 h 190"/>
                <a:gd name="T8" fmla="*/ 3 w 196"/>
                <a:gd name="T9" fmla="*/ 3 h 190"/>
                <a:gd name="T10" fmla="*/ 13 w 196"/>
                <a:gd name="T11" fmla="*/ 2 h 190"/>
                <a:gd name="T12" fmla="*/ 194 w 196"/>
                <a:gd name="T13" fmla="*/ 177 h 190"/>
                <a:gd name="T14" fmla="*/ 193 w 196"/>
                <a:gd name="T15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90">
                  <a:moveTo>
                    <a:pt x="193" y="187"/>
                  </a:moveTo>
                  <a:cubicBezTo>
                    <a:pt x="191" y="190"/>
                    <a:pt x="186" y="190"/>
                    <a:pt x="184" y="188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0" y="0"/>
                    <a:pt x="13" y="2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6" y="180"/>
                    <a:pt x="196" y="184"/>
                    <a:pt x="193" y="187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08DC791-8721-4E24-98CF-521951F36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095" y="5872955"/>
              <a:ext cx="677174" cy="524061"/>
            </a:xfrm>
            <a:custGeom>
              <a:avLst/>
              <a:gdLst>
                <a:gd name="T0" fmla="*/ 429 w 429"/>
                <a:gd name="T1" fmla="*/ 41 h 332"/>
                <a:gd name="T2" fmla="*/ 429 w 429"/>
                <a:gd name="T3" fmla="*/ 208 h 332"/>
                <a:gd name="T4" fmla="*/ 337 w 429"/>
                <a:gd name="T5" fmla="*/ 240 h 332"/>
                <a:gd name="T6" fmla="*/ 307 w 429"/>
                <a:gd name="T7" fmla="*/ 225 h 332"/>
                <a:gd name="T8" fmla="*/ 215 w 429"/>
                <a:gd name="T9" fmla="*/ 298 h 332"/>
                <a:gd name="T10" fmla="*/ 29 w 429"/>
                <a:gd name="T11" fmla="*/ 332 h 332"/>
                <a:gd name="T12" fmla="*/ 0 w 429"/>
                <a:gd name="T13" fmla="*/ 294 h 332"/>
                <a:gd name="T14" fmla="*/ 228 w 429"/>
                <a:gd name="T15" fmla="*/ 142 h 332"/>
                <a:gd name="T16" fmla="*/ 291 w 429"/>
                <a:gd name="T17" fmla="*/ 0 h 332"/>
                <a:gd name="T18" fmla="*/ 429 w 429"/>
                <a:gd name="T19" fmla="*/ 4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332">
                  <a:moveTo>
                    <a:pt x="429" y="41"/>
                  </a:moveTo>
                  <a:lnTo>
                    <a:pt x="429" y="208"/>
                  </a:lnTo>
                  <a:lnTo>
                    <a:pt x="337" y="240"/>
                  </a:lnTo>
                  <a:lnTo>
                    <a:pt x="307" y="225"/>
                  </a:lnTo>
                  <a:lnTo>
                    <a:pt x="215" y="298"/>
                  </a:lnTo>
                  <a:lnTo>
                    <a:pt x="29" y="332"/>
                  </a:lnTo>
                  <a:lnTo>
                    <a:pt x="0" y="294"/>
                  </a:lnTo>
                  <a:lnTo>
                    <a:pt x="228" y="142"/>
                  </a:lnTo>
                  <a:lnTo>
                    <a:pt x="291" y="0"/>
                  </a:lnTo>
                  <a:lnTo>
                    <a:pt x="429" y="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9725AF7A-B47D-47AB-9C60-124A212F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464" y="5943987"/>
              <a:ext cx="303071" cy="538268"/>
            </a:xfrm>
            <a:custGeom>
              <a:avLst/>
              <a:gdLst>
                <a:gd name="T0" fmla="*/ 20 w 192"/>
                <a:gd name="T1" fmla="*/ 11 h 341"/>
                <a:gd name="T2" fmla="*/ 0 w 192"/>
                <a:gd name="T3" fmla="*/ 264 h 341"/>
                <a:gd name="T4" fmla="*/ 56 w 192"/>
                <a:gd name="T5" fmla="*/ 341 h 341"/>
                <a:gd name="T6" fmla="*/ 129 w 192"/>
                <a:gd name="T7" fmla="*/ 341 h 341"/>
                <a:gd name="T8" fmla="*/ 192 w 192"/>
                <a:gd name="T9" fmla="*/ 270 h 341"/>
                <a:gd name="T10" fmla="*/ 152 w 192"/>
                <a:gd name="T11" fmla="*/ 0 h 341"/>
                <a:gd name="T12" fmla="*/ 20 w 192"/>
                <a:gd name="T13" fmla="*/ 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1">
                  <a:moveTo>
                    <a:pt x="20" y="11"/>
                  </a:moveTo>
                  <a:lnTo>
                    <a:pt x="0" y="264"/>
                  </a:lnTo>
                  <a:lnTo>
                    <a:pt x="56" y="341"/>
                  </a:lnTo>
                  <a:lnTo>
                    <a:pt x="129" y="341"/>
                  </a:lnTo>
                  <a:lnTo>
                    <a:pt x="192" y="270"/>
                  </a:lnTo>
                  <a:lnTo>
                    <a:pt x="152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D363B8A-0E46-46DD-9328-EF39F8730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1127996"/>
              <a:ext cx="855545" cy="1371714"/>
            </a:xfrm>
            <a:custGeom>
              <a:avLst/>
              <a:gdLst>
                <a:gd name="T0" fmla="*/ 93 w 283"/>
                <a:gd name="T1" fmla="*/ 232 h 453"/>
                <a:gd name="T2" fmla="*/ 63 w 283"/>
                <a:gd name="T3" fmla="*/ 226 h 453"/>
                <a:gd name="T4" fmla="*/ 53 w 283"/>
                <a:gd name="T5" fmla="*/ 201 h 453"/>
                <a:gd name="T6" fmla="*/ 48 w 283"/>
                <a:gd name="T7" fmla="*/ 198 h 453"/>
                <a:gd name="T8" fmla="*/ 50 w 283"/>
                <a:gd name="T9" fmla="*/ 189 h 453"/>
                <a:gd name="T10" fmla="*/ 45 w 283"/>
                <a:gd name="T11" fmla="*/ 187 h 453"/>
                <a:gd name="T12" fmla="*/ 42 w 283"/>
                <a:gd name="T13" fmla="*/ 173 h 453"/>
                <a:gd name="T14" fmla="*/ 28 w 283"/>
                <a:gd name="T15" fmla="*/ 165 h 453"/>
                <a:gd name="T16" fmla="*/ 41 w 283"/>
                <a:gd name="T17" fmla="*/ 123 h 453"/>
                <a:gd name="T18" fmla="*/ 32 w 283"/>
                <a:gd name="T19" fmla="*/ 105 h 453"/>
                <a:gd name="T20" fmla="*/ 39 w 283"/>
                <a:gd name="T21" fmla="*/ 53 h 453"/>
                <a:gd name="T22" fmla="*/ 136 w 283"/>
                <a:gd name="T23" fmla="*/ 6 h 453"/>
                <a:gd name="T24" fmla="*/ 208 w 283"/>
                <a:gd name="T25" fmla="*/ 121 h 453"/>
                <a:gd name="T26" fmla="*/ 188 w 283"/>
                <a:gd name="T27" fmla="*/ 255 h 453"/>
                <a:gd name="T28" fmla="*/ 275 w 283"/>
                <a:gd name="T29" fmla="*/ 394 h 453"/>
                <a:gd name="T30" fmla="*/ 0 w 283"/>
                <a:gd name="T31" fmla="*/ 453 h 453"/>
                <a:gd name="T32" fmla="*/ 43 w 283"/>
                <a:gd name="T33" fmla="*/ 347 h 453"/>
                <a:gd name="T34" fmla="*/ 93 w 283"/>
                <a:gd name="T35" fmla="*/ 23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453">
                  <a:moveTo>
                    <a:pt x="93" y="232"/>
                  </a:moveTo>
                  <a:cubicBezTo>
                    <a:pt x="93" y="232"/>
                    <a:pt x="70" y="230"/>
                    <a:pt x="63" y="226"/>
                  </a:cubicBezTo>
                  <a:cubicBezTo>
                    <a:pt x="57" y="223"/>
                    <a:pt x="53" y="201"/>
                    <a:pt x="53" y="201"/>
                  </a:cubicBezTo>
                  <a:cubicBezTo>
                    <a:pt x="48" y="198"/>
                    <a:pt x="48" y="198"/>
                    <a:pt x="48" y="198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24" y="174"/>
                    <a:pt x="28" y="165"/>
                  </a:cubicBezTo>
                  <a:cubicBezTo>
                    <a:pt x="32" y="156"/>
                    <a:pt x="44" y="126"/>
                    <a:pt x="41" y="123"/>
                  </a:cubicBezTo>
                  <a:cubicBezTo>
                    <a:pt x="38" y="119"/>
                    <a:pt x="32" y="117"/>
                    <a:pt x="32" y="105"/>
                  </a:cubicBezTo>
                  <a:cubicBezTo>
                    <a:pt x="32" y="94"/>
                    <a:pt x="34" y="67"/>
                    <a:pt x="39" y="53"/>
                  </a:cubicBezTo>
                  <a:cubicBezTo>
                    <a:pt x="44" y="38"/>
                    <a:pt x="72" y="0"/>
                    <a:pt x="136" y="6"/>
                  </a:cubicBezTo>
                  <a:cubicBezTo>
                    <a:pt x="199" y="12"/>
                    <a:pt x="215" y="80"/>
                    <a:pt x="208" y="121"/>
                  </a:cubicBezTo>
                  <a:cubicBezTo>
                    <a:pt x="202" y="161"/>
                    <a:pt x="174" y="209"/>
                    <a:pt x="188" y="255"/>
                  </a:cubicBezTo>
                  <a:cubicBezTo>
                    <a:pt x="202" y="301"/>
                    <a:pt x="283" y="269"/>
                    <a:pt x="275" y="394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14" y="383"/>
                    <a:pt x="43" y="347"/>
                  </a:cubicBezTo>
                  <a:cubicBezTo>
                    <a:pt x="43" y="347"/>
                    <a:pt x="114" y="272"/>
                    <a:pt x="93" y="232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E26C9B7-6933-4193-9BDF-45A4A22AF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50" y="2650490"/>
              <a:ext cx="148670" cy="248578"/>
            </a:xfrm>
            <a:custGeom>
              <a:avLst/>
              <a:gdLst>
                <a:gd name="T0" fmla="*/ 13 w 49"/>
                <a:gd name="T1" fmla="*/ 81 h 85"/>
                <a:gd name="T2" fmla="*/ 0 w 49"/>
                <a:gd name="T3" fmla="*/ 85 h 85"/>
                <a:gd name="T4" fmla="*/ 6 w 49"/>
                <a:gd name="T5" fmla="*/ 44 h 85"/>
                <a:gd name="T6" fmla="*/ 36 w 49"/>
                <a:gd name="T7" fmla="*/ 6 h 85"/>
                <a:gd name="T8" fmla="*/ 49 w 49"/>
                <a:gd name="T9" fmla="*/ 7 h 85"/>
                <a:gd name="T10" fmla="*/ 28 w 49"/>
                <a:gd name="T11" fmla="*/ 81 h 85"/>
                <a:gd name="T12" fmla="*/ 13 w 49"/>
                <a:gd name="T13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5">
                  <a:moveTo>
                    <a:pt x="13" y="81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6" y="46"/>
                    <a:pt x="6" y="44"/>
                  </a:cubicBezTo>
                  <a:cubicBezTo>
                    <a:pt x="7" y="41"/>
                    <a:pt x="29" y="8"/>
                    <a:pt x="36" y="6"/>
                  </a:cubicBezTo>
                  <a:cubicBezTo>
                    <a:pt x="44" y="4"/>
                    <a:pt x="49" y="0"/>
                    <a:pt x="49" y="7"/>
                  </a:cubicBezTo>
                  <a:cubicBezTo>
                    <a:pt x="49" y="15"/>
                    <a:pt x="28" y="81"/>
                    <a:pt x="28" y="81"/>
                  </a:cubicBezTo>
                  <a:lnTo>
                    <a:pt x="13" y="81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2F80B27-3723-4CD1-97B4-BFD8B2926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413" y="2269248"/>
              <a:ext cx="478284" cy="584044"/>
            </a:xfrm>
            <a:custGeom>
              <a:avLst/>
              <a:gdLst>
                <a:gd name="T0" fmla="*/ 131 w 158"/>
                <a:gd name="T1" fmla="*/ 193 h 193"/>
                <a:gd name="T2" fmla="*/ 86 w 158"/>
                <a:gd name="T3" fmla="*/ 153 h 193"/>
                <a:gd name="T4" fmla="*/ 9 w 158"/>
                <a:gd name="T5" fmla="*/ 14 h 193"/>
                <a:gd name="T6" fmla="*/ 29 w 158"/>
                <a:gd name="T7" fmla="*/ 32 h 193"/>
                <a:gd name="T8" fmla="*/ 58 w 158"/>
                <a:gd name="T9" fmla="*/ 67 h 193"/>
                <a:gd name="T10" fmla="*/ 73 w 158"/>
                <a:gd name="T11" fmla="*/ 45 h 193"/>
                <a:gd name="T12" fmla="*/ 84 w 158"/>
                <a:gd name="T13" fmla="*/ 76 h 193"/>
                <a:gd name="T14" fmla="*/ 99 w 158"/>
                <a:gd name="T15" fmla="*/ 72 h 193"/>
                <a:gd name="T16" fmla="*/ 99 w 158"/>
                <a:gd name="T17" fmla="*/ 99 h 193"/>
                <a:gd name="T18" fmla="*/ 114 w 158"/>
                <a:gd name="T19" fmla="*/ 96 h 193"/>
                <a:gd name="T20" fmla="*/ 114 w 158"/>
                <a:gd name="T21" fmla="*/ 125 h 193"/>
                <a:gd name="T22" fmla="*/ 158 w 158"/>
                <a:gd name="T23" fmla="*/ 171 h 193"/>
                <a:gd name="T24" fmla="*/ 131 w 158"/>
                <a:gd name="T2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93">
                  <a:moveTo>
                    <a:pt x="131" y="193"/>
                  </a:moveTo>
                  <a:cubicBezTo>
                    <a:pt x="86" y="153"/>
                    <a:pt x="86" y="153"/>
                    <a:pt x="86" y="153"/>
                  </a:cubicBezTo>
                  <a:cubicBezTo>
                    <a:pt x="86" y="153"/>
                    <a:pt x="0" y="31"/>
                    <a:pt x="9" y="14"/>
                  </a:cubicBezTo>
                  <a:cubicBezTo>
                    <a:pt x="9" y="14"/>
                    <a:pt x="13" y="0"/>
                    <a:pt x="29" y="32"/>
                  </a:cubicBezTo>
                  <a:cubicBezTo>
                    <a:pt x="37" y="49"/>
                    <a:pt x="53" y="68"/>
                    <a:pt x="58" y="67"/>
                  </a:cubicBezTo>
                  <a:cubicBezTo>
                    <a:pt x="63" y="67"/>
                    <a:pt x="63" y="41"/>
                    <a:pt x="73" y="45"/>
                  </a:cubicBezTo>
                  <a:cubicBezTo>
                    <a:pt x="84" y="49"/>
                    <a:pt x="87" y="64"/>
                    <a:pt x="84" y="76"/>
                  </a:cubicBezTo>
                  <a:cubicBezTo>
                    <a:pt x="81" y="88"/>
                    <a:pt x="88" y="64"/>
                    <a:pt x="99" y="72"/>
                  </a:cubicBezTo>
                  <a:cubicBezTo>
                    <a:pt x="111" y="79"/>
                    <a:pt x="105" y="88"/>
                    <a:pt x="99" y="99"/>
                  </a:cubicBezTo>
                  <a:cubicBezTo>
                    <a:pt x="99" y="99"/>
                    <a:pt x="106" y="81"/>
                    <a:pt x="114" y="96"/>
                  </a:cubicBezTo>
                  <a:cubicBezTo>
                    <a:pt x="122" y="109"/>
                    <a:pt x="110" y="118"/>
                    <a:pt x="114" y="125"/>
                  </a:cubicBezTo>
                  <a:cubicBezTo>
                    <a:pt x="126" y="147"/>
                    <a:pt x="158" y="171"/>
                    <a:pt x="158" y="171"/>
                  </a:cubicBezTo>
                  <a:lnTo>
                    <a:pt x="131" y="193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5549986C-1E71-4B5B-A8BE-32B5B1CE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  <a:gd name="T32" fmla="*/ 40 w 667"/>
                <a:gd name="T33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  <a:lnTo>
                    <a:pt x="40" y="0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F270645A-2AC1-4119-B76F-147476204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rgbClr val="148227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A5341F2-FB61-4492-BB20-386F0347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49" y="2038788"/>
              <a:ext cx="734000" cy="1005503"/>
            </a:xfrm>
            <a:custGeom>
              <a:avLst/>
              <a:gdLst>
                <a:gd name="T0" fmla="*/ 240 w 243"/>
                <a:gd name="T1" fmla="*/ 0 h 332"/>
                <a:gd name="T2" fmla="*/ 171 w 243"/>
                <a:gd name="T3" fmla="*/ 49 h 332"/>
                <a:gd name="T4" fmla="*/ 116 w 243"/>
                <a:gd name="T5" fmla="*/ 243 h 332"/>
                <a:gd name="T6" fmla="*/ 49 w 243"/>
                <a:gd name="T7" fmla="*/ 206 h 332"/>
                <a:gd name="T8" fmla="*/ 0 w 243"/>
                <a:gd name="T9" fmla="*/ 284 h 332"/>
                <a:gd name="T10" fmla="*/ 148 w 243"/>
                <a:gd name="T11" fmla="*/ 332 h 332"/>
                <a:gd name="T12" fmla="*/ 222 w 243"/>
                <a:gd name="T13" fmla="*/ 144 h 332"/>
                <a:gd name="T14" fmla="*/ 243 w 243"/>
                <a:gd name="T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32">
                  <a:moveTo>
                    <a:pt x="240" y="0"/>
                  </a:moveTo>
                  <a:cubicBezTo>
                    <a:pt x="240" y="0"/>
                    <a:pt x="183" y="11"/>
                    <a:pt x="171" y="49"/>
                  </a:cubicBezTo>
                  <a:cubicBezTo>
                    <a:pt x="158" y="88"/>
                    <a:pt x="116" y="243"/>
                    <a:pt x="116" y="243"/>
                  </a:cubicBezTo>
                  <a:cubicBezTo>
                    <a:pt x="49" y="206"/>
                    <a:pt x="49" y="206"/>
                    <a:pt x="49" y="2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48" y="332"/>
                    <a:pt x="148" y="332"/>
                    <a:pt x="148" y="332"/>
                  </a:cubicBezTo>
                  <a:cubicBezTo>
                    <a:pt x="148" y="332"/>
                    <a:pt x="212" y="245"/>
                    <a:pt x="222" y="144"/>
                  </a:cubicBezTo>
                  <a:cubicBezTo>
                    <a:pt x="231" y="44"/>
                    <a:pt x="243" y="0"/>
                    <a:pt x="243" y="0"/>
                  </a:cubicBezTo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02A7193-71CB-4454-AABB-8D36FFCE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734" y="1778336"/>
              <a:ext cx="642448" cy="1163352"/>
            </a:xfrm>
            <a:custGeom>
              <a:avLst/>
              <a:gdLst>
                <a:gd name="T0" fmla="*/ 43 w 212"/>
                <a:gd name="T1" fmla="*/ 82 h 384"/>
                <a:gd name="T2" fmla="*/ 75 w 212"/>
                <a:gd name="T3" fmla="*/ 52 h 384"/>
                <a:gd name="T4" fmla="*/ 98 w 212"/>
                <a:gd name="T5" fmla="*/ 107 h 384"/>
                <a:gd name="T6" fmla="*/ 124 w 212"/>
                <a:gd name="T7" fmla="*/ 57 h 384"/>
                <a:gd name="T8" fmla="*/ 184 w 212"/>
                <a:gd name="T9" fmla="*/ 0 h 384"/>
                <a:gd name="T10" fmla="*/ 212 w 212"/>
                <a:gd name="T11" fmla="*/ 94 h 384"/>
                <a:gd name="T12" fmla="*/ 200 w 212"/>
                <a:gd name="T13" fmla="*/ 194 h 384"/>
                <a:gd name="T14" fmla="*/ 162 w 212"/>
                <a:gd name="T15" fmla="*/ 276 h 384"/>
                <a:gd name="T16" fmla="*/ 98 w 212"/>
                <a:gd name="T17" fmla="*/ 342 h 384"/>
                <a:gd name="T18" fmla="*/ 11 w 212"/>
                <a:gd name="T19" fmla="*/ 384 h 384"/>
                <a:gd name="T20" fmla="*/ 1 w 212"/>
                <a:gd name="T21" fmla="*/ 244 h 384"/>
                <a:gd name="T22" fmla="*/ 1 w 212"/>
                <a:gd name="T23" fmla="*/ 184 h 384"/>
                <a:gd name="T24" fmla="*/ 10 w 212"/>
                <a:gd name="T25" fmla="*/ 116 h 384"/>
                <a:gd name="T26" fmla="*/ 43 w 212"/>
                <a:gd name="T27" fmla="*/ 8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384">
                  <a:moveTo>
                    <a:pt x="43" y="8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2" y="94"/>
                    <a:pt x="203" y="193"/>
                    <a:pt x="200" y="194"/>
                  </a:cubicBezTo>
                  <a:cubicBezTo>
                    <a:pt x="197" y="194"/>
                    <a:pt x="161" y="274"/>
                    <a:pt x="162" y="276"/>
                  </a:cubicBezTo>
                  <a:cubicBezTo>
                    <a:pt x="162" y="278"/>
                    <a:pt x="109" y="337"/>
                    <a:pt x="98" y="342"/>
                  </a:cubicBezTo>
                  <a:cubicBezTo>
                    <a:pt x="87" y="346"/>
                    <a:pt x="11" y="384"/>
                    <a:pt x="11" y="384"/>
                  </a:cubicBezTo>
                  <a:cubicBezTo>
                    <a:pt x="11" y="384"/>
                    <a:pt x="3" y="260"/>
                    <a:pt x="1" y="244"/>
                  </a:cubicBezTo>
                  <a:cubicBezTo>
                    <a:pt x="0" y="228"/>
                    <a:pt x="2" y="196"/>
                    <a:pt x="1" y="184"/>
                  </a:cubicBezTo>
                  <a:cubicBezTo>
                    <a:pt x="1" y="171"/>
                    <a:pt x="10" y="118"/>
                    <a:pt x="10" y="116"/>
                  </a:cubicBezTo>
                  <a:cubicBezTo>
                    <a:pt x="10" y="114"/>
                    <a:pt x="43" y="82"/>
                    <a:pt x="43" y="82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5A73BA9-E213-4A8B-84F0-61E35C20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686" y="1773600"/>
              <a:ext cx="1155459" cy="2056781"/>
            </a:xfrm>
            <a:custGeom>
              <a:avLst/>
              <a:gdLst>
                <a:gd name="T0" fmla="*/ 732 w 732"/>
                <a:gd name="T1" fmla="*/ 1278 h 1303"/>
                <a:gd name="T2" fmla="*/ 471 w 732"/>
                <a:gd name="T3" fmla="*/ 1284 h 1303"/>
                <a:gd name="T4" fmla="*/ 220 w 732"/>
                <a:gd name="T5" fmla="*/ 1265 h 1303"/>
                <a:gd name="T6" fmla="*/ 195 w 732"/>
                <a:gd name="T7" fmla="*/ 1171 h 1303"/>
                <a:gd name="T8" fmla="*/ 172 w 732"/>
                <a:gd name="T9" fmla="*/ 1276 h 1303"/>
                <a:gd name="T10" fmla="*/ 36 w 732"/>
                <a:gd name="T11" fmla="*/ 1303 h 1303"/>
                <a:gd name="T12" fmla="*/ 0 w 732"/>
                <a:gd name="T13" fmla="*/ 1238 h 1303"/>
                <a:gd name="T14" fmla="*/ 102 w 732"/>
                <a:gd name="T15" fmla="*/ 649 h 1303"/>
                <a:gd name="T16" fmla="*/ 130 w 732"/>
                <a:gd name="T17" fmla="*/ 189 h 1303"/>
                <a:gd name="T18" fmla="*/ 239 w 732"/>
                <a:gd name="T19" fmla="*/ 124 h 1303"/>
                <a:gd name="T20" fmla="*/ 295 w 732"/>
                <a:gd name="T21" fmla="*/ 84 h 1303"/>
                <a:gd name="T22" fmla="*/ 249 w 732"/>
                <a:gd name="T23" fmla="*/ 185 h 1303"/>
                <a:gd name="T24" fmla="*/ 216 w 732"/>
                <a:gd name="T25" fmla="*/ 573 h 1303"/>
                <a:gd name="T26" fmla="*/ 423 w 732"/>
                <a:gd name="T27" fmla="*/ 109 h 1303"/>
                <a:gd name="T28" fmla="*/ 481 w 732"/>
                <a:gd name="T29" fmla="*/ 0 h 1303"/>
                <a:gd name="T30" fmla="*/ 512 w 732"/>
                <a:gd name="T31" fmla="*/ 38 h 1303"/>
                <a:gd name="T32" fmla="*/ 711 w 732"/>
                <a:gd name="T33" fmla="*/ 107 h 1303"/>
                <a:gd name="T34" fmla="*/ 625 w 732"/>
                <a:gd name="T35" fmla="*/ 529 h 1303"/>
                <a:gd name="T36" fmla="*/ 732 w 732"/>
                <a:gd name="T37" fmla="*/ 1278 h 1303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4138 w 10000"/>
                <a:gd name="connsiteY12" fmla="*/ 2903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922 w 10000"/>
                <a:gd name="connsiteY12" fmla="*/ 3348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0000" y="9808"/>
                  </a:moveTo>
                  <a:lnTo>
                    <a:pt x="6434" y="9854"/>
                  </a:lnTo>
                  <a:lnTo>
                    <a:pt x="3005" y="9708"/>
                  </a:lnTo>
                  <a:lnTo>
                    <a:pt x="2664" y="8987"/>
                  </a:lnTo>
                  <a:lnTo>
                    <a:pt x="2350" y="9793"/>
                  </a:lnTo>
                  <a:lnTo>
                    <a:pt x="492" y="10000"/>
                  </a:lnTo>
                  <a:lnTo>
                    <a:pt x="0" y="9501"/>
                  </a:lnTo>
                  <a:lnTo>
                    <a:pt x="1393" y="4981"/>
                  </a:lnTo>
                  <a:cubicBezTo>
                    <a:pt x="1521" y="3804"/>
                    <a:pt x="1648" y="2627"/>
                    <a:pt x="1776" y="1450"/>
                  </a:cubicBezTo>
                  <a:lnTo>
                    <a:pt x="3265" y="952"/>
                  </a:lnTo>
                  <a:lnTo>
                    <a:pt x="4030" y="645"/>
                  </a:lnTo>
                  <a:lnTo>
                    <a:pt x="3654" y="1460"/>
                  </a:lnTo>
                  <a:cubicBezTo>
                    <a:pt x="3707" y="2136"/>
                    <a:pt x="3869" y="2672"/>
                    <a:pt x="3922" y="3348"/>
                  </a:cubicBezTo>
                  <a:lnTo>
                    <a:pt x="5779" y="837"/>
                  </a:lnTo>
                  <a:lnTo>
                    <a:pt x="6571" y="0"/>
                  </a:lnTo>
                  <a:lnTo>
                    <a:pt x="6995" y="292"/>
                  </a:lnTo>
                  <a:lnTo>
                    <a:pt x="9713" y="821"/>
                  </a:lnTo>
                  <a:lnTo>
                    <a:pt x="8538" y="4060"/>
                  </a:lnTo>
                  <a:lnTo>
                    <a:pt x="10000" y="9808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EC9E4A7-4CE0-4AD4-9876-BA6EAA51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088533"/>
              <a:ext cx="614035" cy="612457"/>
            </a:xfrm>
            <a:custGeom>
              <a:avLst/>
              <a:gdLst>
                <a:gd name="T0" fmla="*/ 96 w 203"/>
                <a:gd name="T1" fmla="*/ 53 h 202"/>
                <a:gd name="T2" fmla="*/ 8 w 203"/>
                <a:gd name="T3" fmla="*/ 75 h 202"/>
                <a:gd name="T4" fmla="*/ 0 w 203"/>
                <a:gd name="T5" fmla="*/ 33 h 202"/>
                <a:gd name="T6" fmla="*/ 89 w 203"/>
                <a:gd name="T7" fmla="*/ 3 h 202"/>
                <a:gd name="T8" fmla="*/ 154 w 203"/>
                <a:gd name="T9" fmla="*/ 19 h 202"/>
                <a:gd name="T10" fmla="*/ 184 w 203"/>
                <a:gd name="T11" fmla="*/ 60 h 202"/>
                <a:gd name="T12" fmla="*/ 194 w 203"/>
                <a:gd name="T13" fmla="*/ 121 h 202"/>
                <a:gd name="T14" fmla="*/ 165 w 203"/>
                <a:gd name="T15" fmla="*/ 202 h 202"/>
                <a:gd name="T16" fmla="*/ 163 w 203"/>
                <a:gd name="T17" fmla="*/ 153 h 202"/>
                <a:gd name="T18" fmla="*/ 151 w 203"/>
                <a:gd name="T19" fmla="*/ 112 h 202"/>
                <a:gd name="T20" fmla="*/ 128 w 203"/>
                <a:gd name="T21" fmla="*/ 143 h 202"/>
                <a:gd name="T22" fmla="*/ 118 w 203"/>
                <a:gd name="T23" fmla="*/ 126 h 202"/>
                <a:gd name="T24" fmla="*/ 109 w 203"/>
                <a:gd name="T25" fmla="*/ 105 h 202"/>
                <a:gd name="T26" fmla="*/ 96 w 203"/>
                <a:gd name="T27" fmla="*/ 5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02">
                  <a:moveTo>
                    <a:pt x="96" y="53"/>
                  </a:moveTo>
                  <a:cubicBezTo>
                    <a:pt x="96" y="53"/>
                    <a:pt x="13" y="88"/>
                    <a:pt x="8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9" y="6"/>
                    <a:pt x="89" y="3"/>
                  </a:cubicBezTo>
                  <a:cubicBezTo>
                    <a:pt x="99" y="0"/>
                    <a:pt x="151" y="15"/>
                    <a:pt x="154" y="19"/>
                  </a:cubicBezTo>
                  <a:cubicBezTo>
                    <a:pt x="157" y="23"/>
                    <a:pt x="178" y="40"/>
                    <a:pt x="184" y="60"/>
                  </a:cubicBezTo>
                  <a:cubicBezTo>
                    <a:pt x="189" y="79"/>
                    <a:pt x="203" y="102"/>
                    <a:pt x="194" y="121"/>
                  </a:cubicBezTo>
                  <a:cubicBezTo>
                    <a:pt x="186" y="141"/>
                    <a:pt x="183" y="166"/>
                    <a:pt x="165" y="202"/>
                  </a:cubicBezTo>
                  <a:cubicBezTo>
                    <a:pt x="165" y="202"/>
                    <a:pt x="158" y="172"/>
                    <a:pt x="163" y="153"/>
                  </a:cubicBezTo>
                  <a:cubicBezTo>
                    <a:pt x="168" y="134"/>
                    <a:pt x="168" y="114"/>
                    <a:pt x="151" y="112"/>
                  </a:cubicBezTo>
                  <a:cubicBezTo>
                    <a:pt x="134" y="111"/>
                    <a:pt x="135" y="139"/>
                    <a:pt x="128" y="143"/>
                  </a:cubicBezTo>
                  <a:cubicBezTo>
                    <a:pt x="121" y="147"/>
                    <a:pt x="119" y="141"/>
                    <a:pt x="118" y="126"/>
                  </a:cubicBezTo>
                  <a:cubicBezTo>
                    <a:pt x="117" y="111"/>
                    <a:pt x="120" y="113"/>
                    <a:pt x="109" y="105"/>
                  </a:cubicBezTo>
                  <a:cubicBezTo>
                    <a:pt x="97" y="98"/>
                    <a:pt x="94" y="85"/>
                    <a:pt x="96" y="53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F827FB71-3DF6-4FFE-85E9-730B5A931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947" y="1903037"/>
              <a:ext cx="121544" cy="200470"/>
            </a:xfrm>
            <a:custGeom>
              <a:avLst/>
              <a:gdLst>
                <a:gd name="T0" fmla="*/ 0 w 40"/>
                <a:gd name="T1" fmla="*/ 61 h 66"/>
                <a:gd name="T2" fmla="*/ 24 w 40"/>
                <a:gd name="T3" fmla="*/ 39 h 66"/>
                <a:gd name="T4" fmla="*/ 40 w 40"/>
                <a:gd name="T5" fmla="*/ 66 h 66"/>
                <a:gd name="T6" fmla="*/ 29 w 40"/>
                <a:gd name="T7" fmla="*/ 0 h 66"/>
                <a:gd name="T8" fmla="*/ 8 w 40"/>
                <a:gd name="T9" fmla="*/ 13 h 66"/>
                <a:gd name="T10" fmla="*/ 0 w 40"/>
                <a:gd name="T1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6">
                  <a:moveTo>
                    <a:pt x="0" y="61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28" y="14"/>
                    <a:pt x="29" y="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21"/>
                    <a:pt x="1" y="37"/>
                    <a:pt x="0" y="61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BB7C661F-D07C-4F91-8F90-B634DCC9D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416" y="1773600"/>
              <a:ext cx="230460" cy="290443"/>
            </a:xfrm>
            <a:custGeom>
              <a:avLst/>
              <a:gdLst>
                <a:gd name="T0" fmla="*/ 115 w 146"/>
                <a:gd name="T1" fmla="*/ 0 h 184"/>
                <a:gd name="T2" fmla="*/ 0 w 146"/>
                <a:gd name="T3" fmla="*/ 113 h 184"/>
                <a:gd name="T4" fmla="*/ 67 w 146"/>
                <a:gd name="T5" fmla="*/ 184 h 184"/>
                <a:gd name="T6" fmla="*/ 146 w 146"/>
                <a:gd name="T7" fmla="*/ 38 h 184"/>
                <a:gd name="T8" fmla="*/ 115 w 146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84">
                  <a:moveTo>
                    <a:pt x="115" y="0"/>
                  </a:moveTo>
                  <a:lnTo>
                    <a:pt x="0" y="113"/>
                  </a:lnTo>
                  <a:lnTo>
                    <a:pt x="67" y="184"/>
                  </a:lnTo>
                  <a:lnTo>
                    <a:pt x="146" y="38"/>
                  </a:lnTo>
                  <a:lnTo>
                    <a:pt x="115" y="0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BCBE77C-BAAE-4B98-8B14-64710619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723" y="2438148"/>
              <a:ext cx="740314" cy="318856"/>
            </a:xfrm>
            <a:custGeom>
              <a:avLst/>
              <a:gdLst>
                <a:gd name="T0" fmla="*/ 193 w 245"/>
                <a:gd name="T1" fmla="*/ 95 h 105"/>
                <a:gd name="T2" fmla="*/ 157 w 245"/>
                <a:gd name="T3" fmla="*/ 99 h 105"/>
                <a:gd name="T4" fmla="*/ 103 w 245"/>
                <a:gd name="T5" fmla="*/ 87 h 105"/>
                <a:gd name="T6" fmla="*/ 74 w 245"/>
                <a:gd name="T7" fmla="*/ 78 h 105"/>
                <a:gd name="T8" fmla="*/ 50 w 245"/>
                <a:gd name="T9" fmla="*/ 27 h 105"/>
                <a:gd name="T10" fmla="*/ 25 w 245"/>
                <a:gd name="T11" fmla="*/ 46 h 105"/>
                <a:gd name="T12" fmla="*/ 21 w 245"/>
                <a:gd name="T13" fmla="*/ 27 h 105"/>
                <a:gd name="T14" fmla="*/ 71 w 245"/>
                <a:gd name="T15" fmla="*/ 1 h 105"/>
                <a:gd name="T16" fmla="*/ 129 w 245"/>
                <a:gd name="T17" fmla="*/ 13 h 105"/>
                <a:gd name="T18" fmla="*/ 206 w 245"/>
                <a:gd name="T19" fmla="*/ 57 h 105"/>
                <a:gd name="T20" fmla="*/ 245 w 245"/>
                <a:gd name="T21" fmla="*/ 66 h 105"/>
                <a:gd name="T22" fmla="*/ 235 w 245"/>
                <a:gd name="T23" fmla="*/ 105 h 105"/>
                <a:gd name="T24" fmla="*/ 193 w 245"/>
                <a:gd name="T25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5">
                  <a:moveTo>
                    <a:pt x="193" y="95"/>
                  </a:moveTo>
                  <a:cubicBezTo>
                    <a:pt x="193" y="95"/>
                    <a:pt x="173" y="97"/>
                    <a:pt x="157" y="99"/>
                  </a:cubicBezTo>
                  <a:cubicBezTo>
                    <a:pt x="141" y="100"/>
                    <a:pt x="120" y="87"/>
                    <a:pt x="103" y="87"/>
                  </a:cubicBezTo>
                  <a:cubicBezTo>
                    <a:pt x="86" y="86"/>
                    <a:pt x="91" y="99"/>
                    <a:pt x="74" y="78"/>
                  </a:cubicBezTo>
                  <a:cubicBezTo>
                    <a:pt x="57" y="57"/>
                    <a:pt x="41" y="40"/>
                    <a:pt x="50" y="27"/>
                  </a:cubicBezTo>
                  <a:cubicBezTo>
                    <a:pt x="50" y="27"/>
                    <a:pt x="38" y="37"/>
                    <a:pt x="25" y="46"/>
                  </a:cubicBezTo>
                  <a:cubicBezTo>
                    <a:pt x="13" y="55"/>
                    <a:pt x="0" y="43"/>
                    <a:pt x="21" y="27"/>
                  </a:cubicBezTo>
                  <a:cubicBezTo>
                    <a:pt x="42" y="10"/>
                    <a:pt x="58" y="0"/>
                    <a:pt x="71" y="1"/>
                  </a:cubicBezTo>
                  <a:cubicBezTo>
                    <a:pt x="84" y="2"/>
                    <a:pt x="122" y="8"/>
                    <a:pt x="129" y="13"/>
                  </a:cubicBezTo>
                  <a:cubicBezTo>
                    <a:pt x="136" y="19"/>
                    <a:pt x="180" y="52"/>
                    <a:pt x="206" y="57"/>
                  </a:cubicBezTo>
                  <a:cubicBezTo>
                    <a:pt x="233" y="62"/>
                    <a:pt x="245" y="66"/>
                    <a:pt x="245" y="66"/>
                  </a:cubicBezTo>
                  <a:cubicBezTo>
                    <a:pt x="235" y="105"/>
                    <a:pt x="235" y="105"/>
                    <a:pt x="235" y="105"/>
                  </a:cubicBezTo>
                  <a:lnTo>
                    <a:pt x="193" y="95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4CED4351-7D9D-4CC7-B621-2D9DFF4F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61BDB1B1-79B8-4CCF-B892-750ED4F58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3B8BDF3-1A34-4DF8-B6CE-F28100F8F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890409"/>
              <a:ext cx="999188" cy="1051278"/>
            </a:xfrm>
            <a:custGeom>
              <a:avLst/>
              <a:gdLst>
                <a:gd name="T0" fmla="*/ 0 w 330"/>
                <a:gd name="T1" fmla="*/ 217 h 347"/>
                <a:gd name="T2" fmla="*/ 0 w 330"/>
                <a:gd name="T3" fmla="*/ 294 h 347"/>
                <a:gd name="T4" fmla="*/ 258 w 330"/>
                <a:gd name="T5" fmla="*/ 347 h 347"/>
                <a:gd name="T6" fmla="*/ 310 w 330"/>
                <a:gd name="T7" fmla="*/ 189 h 347"/>
                <a:gd name="T8" fmla="*/ 308 w 330"/>
                <a:gd name="T9" fmla="*/ 29 h 347"/>
                <a:gd name="T10" fmla="*/ 211 w 330"/>
                <a:gd name="T11" fmla="*/ 105 h 347"/>
                <a:gd name="T12" fmla="*/ 203 w 330"/>
                <a:gd name="T13" fmla="*/ 251 h 347"/>
                <a:gd name="T14" fmla="*/ 0 w 330"/>
                <a:gd name="T15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47">
                  <a:moveTo>
                    <a:pt x="0" y="217"/>
                  </a:moveTo>
                  <a:cubicBezTo>
                    <a:pt x="0" y="294"/>
                    <a:pt x="0" y="294"/>
                    <a:pt x="0" y="294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8" y="347"/>
                    <a:pt x="308" y="195"/>
                    <a:pt x="310" y="189"/>
                  </a:cubicBezTo>
                  <a:cubicBezTo>
                    <a:pt x="330" y="125"/>
                    <a:pt x="330" y="58"/>
                    <a:pt x="308" y="29"/>
                  </a:cubicBezTo>
                  <a:cubicBezTo>
                    <a:pt x="286" y="0"/>
                    <a:pt x="218" y="15"/>
                    <a:pt x="211" y="105"/>
                  </a:cubicBezTo>
                  <a:cubicBezTo>
                    <a:pt x="205" y="195"/>
                    <a:pt x="203" y="251"/>
                    <a:pt x="203" y="251"/>
                  </a:cubicBezTo>
                  <a:lnTo>
                    <a:pt x="0" y="217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24" name="Freeform 7">
            <a:extLst>
              <a:ext uri="{FF2B5EF4-FFF2-40B4-BE49-F238E27FC236}">
                <a16:creationId xmlns:a16="http://schemas.microsoft.com/office/drawing/2014/main" id="{D3EA65DA-C33F-4964-8376-B564D654A162}"/>
              </a:ext>
            </a:extLst>
          </p:cNvPr>
          <p:cNvSpPr>
            <a:spLocks/>
          </p:cNvSpPr>
          <p:nvPr/>
        </p:nvSpPr>
        <p:spPr bwMode="auto">
          <a:xfrm>
            <a:off x="5357456" y="2941687"/>
            <a:ext cx="1484313" cy="1884362"/>
          </a:xfrm>
          <a:custGeom>
            <a:avLst/>
            <a:gdLst>
              <a:gd name="T0" fmla="*/ 0 w 515"/>
              <a:gd name="T1" fmla="*/ 370 h 652"/>
              <a:gd name="T2" fmla="*/ 335 w 515"/>
              <a:gd name="T3" fmla="*/ 141 h 652"/>
              <a:gd name="T4" fmla="*/ 501 w 515"/>
              <a:gd name="T5" fmla="*/ 0 h 652"/>
              <a:gd name="T6" fmla="*/ 501 w 515"/>
              <a:gd name="T7" fmla="*/ 281 h 652"/>
              <a:gd name="T8" fmla="*/ 335 w 515"/>
              <a:gd name="T9" fmla="*/ 423 h 652"/>
              <a:gd name="T10" fmla="*/ 0 w 515"/>
              <a:gd name="T11" fmla="*/ 652 h 652"/>
              <a:gd name="T12" fmla="*/ 0 w 515"/>
              <a:gd name="T13" fmla="*/ 37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652">
                <a:moveTo>
                  <a:pt x="0" y="370"/>
                </a:moveTo>
                <a:cubicBezTo>
                  <a:pt x="7" y="338"/>
                  <a:pt x="146" y="253"/>
                  <a:pt x="335" y="141"/>
                </a:cubicBezTo>
                <a:cubicBezTo>
                  <a:pt x="510" y="37"/>
                  <a:pt x="501" y="0"/>
                  <a:pt x="501" y="0"/>
                </a:cubicBezTo>
                <a:cubicBezTo>
                  <a:pt x="501" y="281"/>
                  <a:pt x="501" y="281"/>
                  <a:pt x="501" y="281"/>
                </a:cubicBezTo>
                <a:cubicBezTo>
                  <a:pt x="501" y="281"/>
                  <a:pt x="515" y="321"/>
                  <a:pt x="335" y="423"/>
                </a:cubicBezTo>
                <a:cubicBezTo>
                  <a:pt x="143" y="531"/>
                  <a:pt x="7" y="620"/>
                  <a:pt x="0" y="652"/>
                </a:cubicBezTo>
                <a:lnTo>
                  <a:pt x="0" y="370"/>
                </a:lnTo>
                <a:close/>
              </a:path>
            </a:pathLst>
          </a:custGeom>
          <a:gradFill>
            <a:gsLst>
              <a:gs pos="11000">
                <a:srgbClr val="00B050"/>
              </a:gs>
              <a:gs pos="92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B6A36C-64EE-4585-A339-DCC4DB56B8BD}"/>
              </a:ext>
            </a:extLst>
          </p:cNvPr>
          <p:cNvGrpSpPr/>
          <p:nvPr/>
        </p:nvGrpSpPr>
        <p:grpSpPr>
          <a:xfrm>
            <a:off x="754641" y="3717925"/>
            <a:ext cx="10682717" cy="107950"/>
            <a:chOff x="679450" y="3717925"/>
            <a:chExt cx="10682717" cy="1079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58BB368-DFE5-4129-BE67-776EBDC0E698}"/>
                </a:ext>
              </a:extLst>
            </p:cNvPr>
            <p:cNvCxnSpPr/>
            <p:nvPr/>
          </p:nvCxnSpPr>
          <p:spPr>
            <a:xfrm>
              <a:off x="787400" y="3771900"/>
              <a:ext cx="10477500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FC87BD-F46F-4459-A579-931A22B51D9C}"/>
                </a:ext>
              </a:extLst>
            </p:cNvPr>
            <p:cNvSpPr/>
            <p:nvPr/>
          </p:nvSpPr>
          <p:spPr>
            <a:xfrm>
              <a:off x="679450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3E4A85-8BD3-48D2-A1F4-0EAF7F5EB273}"/>
                </a:ext>
              </a:extLst>
            </p:cNvPr>
            <p:cNvSpPr/>
            <p:nvPr/>
          </p:nvSpPr>
          <p:spPr>
            <a:xfrm>
              <a:off x="11254217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7DA23-4EF5-49BE-817F-19A8A7078FAA}"/>
              </a:ext>
            </a:extLst>
          </p:cNvPr>
          <p:cNvCxnSpPr/>
          <p:nvPr/>
        </p:nvCxnSpPr>
        <p:spPr>
          <a:xfrm>
            <a:off x="24460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FCB6F-583A-4E85-A18B-367FE03D5EA6}"/>
              </a:ext>
            </a:extLst>
          </p:cNvPr>
          <p:cNvCxnSpPr/>
          <p:nvPr/>
        </p:nvCxnSpPr>
        <p:spPr>
          <a:xfrm>
            <a:off x="97612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4EA22-8AFB-4F4B-BC3C-52A7A424C077}"/>
              </a:ext>
            </a:extLst>
          </p:cNvPr>
          <p:cNvCxnSpPr/>
          <p:nvPr/>
        </p:nvCxnSpPr>
        <p:spPr>
          <a:xfrm>
            <a:off x="742950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F75DA-A2CA-455D-B39B-FD9251723FF1}"/>
              </a:ext>
            </a:extLst>
          </p:cNvPr>
          <p:cNvCxnSpPr/>
          <p:nvPr/>
        </p:nvCxnSpPr>
        <p:spPr>
          <a:xfrm>
            <a:off x="472059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82F85BC-0476-4394-A6D4-659762F9AE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079" y="2153660"/>
            <a:ext cx="885022" cy="885022"/>
          </a:xfrm>
          <a:prstGeom prst="rect">
            <a:avLst/>
          </a:prstGeom>
        </p:spPr>
      </p:pic>
      <p:pic>
        <p:nvPicPr>
          <p:cNvPr id="24" name="Graphic 23" descr="Rocket">
            <a:extLst>
              <a:ext uri="{FF2B5EF4-FFF2-40B4-BE49-F238E27FC236}">
                <a16:creationId xmlns:a16="http://schemas.microsoft.com/office/drawing/2014/main" id="{C7D7DE14-25AC-4D0B-A031-8E2911E567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638" y="4566054"/>
            <a:ext cx="885022" cy="885022"/>
          </a:xfrm>
          <a:prstGeom prst="rect">
            <a:avLst/>
          </a:prstGeom>
        </p:spPr>
      </p:pic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9F7C2BAB-FA9B-436C-BEFA-F566CB1170F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5432" y="2241479"/>
            <a:ext cx="776122" cy="776122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21C28E93-D68D-46FD-9BBA-EEEB720DB7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643" y="4526200"/>
            <a:ext cx="776122" cy="77612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F81E7D7-B6A2-4FD4-BEF6-879E89B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2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384A6-14FB-4638-8864-07D4C3C6E67B}"/>
              </a:ext>
            </a:extLst>
          </p:cNvPr>
          <p:cNvGrpSpPr/>
          <p:nvPr/>
        </p:nvGrpSpPr>
        <p:grpSpPr>
          <a:xfrm>
            <a:off x="2660650" y="1818878"/>
            <a:ext cx="6870700" cy="5022851"/>
            <a:chOff x="193675" y="1831975"/>
            <a:chExt cx="6870700" cy="502285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8B3603-1153-4A80-9A79-1D9C5148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6480175"/>
              <a:ext cx="1311275" cy="374650"/>
            </a:xfrm>
            <a:custGeom>
              <a:avLst/>
              <a:gdLst>
                <a:gd name="T0" fmla="*/ 236 w 348"/>
                <a:gd name="T1" fmla="*/ 0 h 99"/>
                <a:gd name="T2" fmla="*/ 0 w 348"/>
                <a:gd name="T3" fmla="*/ 0 h 99"/>
                <a:gd name="T4" fmla="*/ 111 w 348"/>
                <a:gd name="T5" fmla="*/ 99 h 99"/>
                <a:gd name="T6" fmla="*/ 111 w 348"/>
                <a:gd name="T7" fmla="*/ 99 h 99"/>
                <a:gd name="T8" fmla="*/ 348 w 348"/>
                <a:gd name="T9" fmla="*/ 99 h 99"/>
                <a:gd name="T10" fmla="*/ 348 w 348"/>
                <a:gd name="T11" fmla="*/ 99 h 99"/>
                <a:gd name="T12" fmla="*/ 280 w 348"/>
                <a:gd name="T13" fmla="*/ 76 h 99"/>
                <a:gd name="T14" fmla="*/ 236 w 348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99">
                  <a:moveTo>
                    <a:pt x="2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7"/>
                    <a:pt x="3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19" y="99"/>
                    <a:pt x="297" y="90"/>
                    <a:pt x="280" y="76"/>
                  </a:cubicBezTo>
                  <a:cubicBezTo>
                    <a:pt x="252" y="52"/>
                    <a:pt x="241" y="17"/>
                    <a:pt x="23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1B8E513-DC47-4E72-94B9-ED15D1DF6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" y="5768975"/>
              <a:ext cx="1706563" cy="1085850"/>
            </a:xfrm>
            <a:custGeom>
              <a:avLst/>
              <a:gdLst>
                <a:gd name="T0" fmla="*/ 385 w 453"/>
                <a:gd name="T1" fmla="*/ 265 h 288"/>
                <a:gd name="T2" fmla="*/ 340 w 453"/>
                <a:gd name="T3" fmla="*/ 184 h 288"/>
                <a:gd name="T4" fmla="*/ 321 w 453"/>
                <a:gd name="T5" fmla="*/ 102 h 288"/>
                <a:gd name="T6" fmla="*/ 319 w 453"/>
                <a:gd name="T7" fmla="*/ 94 h 288"/>
                <a:gd name="T8" fmla="*/ 237 w 453"/>
                <a:gd name="T9" fmla="*/ 0 h 288"/>
                <a:gd name="T10" fmla="*/ 0 w 453"/>
                <a:gd name="T11" fmla="*/ 0 h 288"/>
                <a:gd name="T12" fmla="*/ 83 w 453"/>
                <a:gd name="T13" fmla="*/ 94 h 288"/>
                <a:gd name="T14" fmla="*/ 103 w 453"/>
                <a:gd name="T15" fmla="*/ 184 h 288"/>
                <a:gd name="T16" fmla="*/ 216 w 453"/>
                <a:gd name="T17" fmla="*/ 288 h 288"/>
                <a:gd name="T18" fmla="*/ 216 w 453"/>
                <a:gd name="T19" fmla="*/ 288 h 288"/>
                <a:gd name="T20" fmla="*/ 453 w 453"/>
                <a:gd name="T21" fmla="*/ 288 h 288"/>
                <a:gd name="T22" fmla="*/ 453 w 453"/>
                <a:gd name="T23" fmla="*/ 288 h 288"/>
                <a:gd name="T24" fmla="*/ 385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385" y="265"/>
                  </a:moveTo>
                  <a:cubicBezTo>
                    <a:pt x="354" y="239"/>
                    <a:pt x="344" y="197"/>
                    <a:pt x="340" y="184"/>
                  </a:cubicBezTo>
                  <a:cubicBezTo>
                    <a:pt x="335" y="163"/>
                    <a:pt x="325" y="119"/>
                    <a:pt x="321" y="102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97" y="157"/>
                    <a:pt x="103" y="184"/>
                  </a:cubicBezTo>
                  <a:cubicBezTo>
                    <a:pt x="108" y="204"/>
                    <a:pt x="129" y="288"/>
                    <a:pt x="216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24" y="288"/>
                    <a:pt x="402" y="279"/>
                    <a:pt x="385" y="26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08F4D1-F103-4099-BC73-C6772BAD1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195763"/>
              <a:ext cx="2046288" cy="2659063"/>
            </a:xfrm>
            <a:custGeom>
              <a:avLst/>
              <a:gdLst>
                <a:gd name="T0" fmla="*/ 475 w 543"/>
                <a:gd name="T1" fmla="*/ 682 h 705"/>
                <a:gd name="T2" fmla="*/ 430 w 543"/>
                <a:gd name="T3" fmla="*/ 601 h 705"/>
                <a:gd name="T4" fmla="*/ 321 w 543"/>
                <a:gd name="T5" fmla="*/ 101 h 705"/>
                <a:gd name="T6" fmla="*/ 319 w 543"/>
                <a:gd name="T7" fmla="*/ 94 h 705"/>
                <a:gd name="T8" fmla="*/ 237 w 543"/>
                <a:gd name="T9" fmla="*/ 0 h 705"/>
                <a:gd name="T10" fmla="*/ 0 w 543"/>
                <a:gd name="T11" fmla="*/ 0 h 705"/>
                <a:gd name="T12" fmla="*/ 83 w 543"/>
                <a:gd name="T13" fmla="*/ 94 h 705"/>
                <a:gd name="T14" fmla="*/ 193 w 543"/>
                <a:gd name="T15" fmla="*/ 601 h 705"/>
                <a:gd name="T16" fmla="*/ 306 w 543"/>
                <a:gd name="T17" fmla="*/ 705 h 705"/>
                <a:gd name="T18" fmla="*/ 306 w 543"/>
                <a:gd name="T19" fmla="*/ 705 h 705"/>
                <a:gd name="T20" fmla="*/ 543 w 543"/>
                <a:gd name="T21" fmla="*/ 705 h 705"/>
                <a:gd name="T22" fmla="*/ 543 w 543"/>
                <a:gd name="T23" fmla="*/ 705 h 705"/>
                <a:gd name="T24" fmla="*/ 475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475" y="682"/>
                  </a:moveTo>
                  <a:cubicBezTo>
                    <a:pt x="444" y="656"/>
                    <a:pt x="434" y="614"/>
                    <a:pt x="430" y="601"/>
                  </a:cubicBezTo>
                  <a:cubicBezTo>
                    <a:pt x="425" y="580"/>
                    <a:pt x="325" y="119"/>
                    <a:pt x="321" y="101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187" y="574"/>
                    <a:pt x="193" y="601"/>
                  </a:cubicBezTo>
                  <a:cubicBezTo>
                    <a:pt x="198" y="621"/>
                    <a:pt x="219" y="705"/>
                    <a:pt x="306" y="705"/>
                  </a:cubicBezTo>
                  <a:cubicBezTo>
                    <a:pt x="306" y="705"/>
                    <a:pt x="306" y="705"/>
                    <a:pt x="306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14" y="705"/>
                    <a:pt x="492" y="696"/>
                    <a:pt x="475" y="68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EC03698-7A62-480B-8FBF-EB074590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4195763"/>
              <a:ext cx="2046288" cy="2659063"/>
            </a:xfrm>
            <a:custGeom>
              <a:avLst/>
              <a:gdLst>
                <a:gd name="T0" fmla="*/ 67 w 543"/>
                <a:gd name="T1" fmla="*/ 682 h 705"/>
                <a:gd name="T2" fmla="*/ 113 w 543"/>
                <a:gd name="T3" fmla="*/ 601 h 705"/>
                <a:gd name="T4" fmla="*/ 222 w 543"/>
                <a:gd name="T5" fmla="*/ 101 h 705"/>
                <a:gd name="T6" fmla="*/ 223 w 543"/>
                <a:gd name="T7" fmla="*/ 94 h 705"/>
                <a:gd name="T8" fmla="*/ 306 w 543"/>
                <a:gd name="T9" fmla="*/ 0 h 705"/>
                <a:gd name="T10" fmla="*/ 543 w 543"/>
                <a:gd name="T11" fmla="*/ 0 h 705"/>
                <a:gd name="T12" fmla="*/ 460 w 543"/>
                <a:gd name="T13" fmla="*/ 94 h 705"/>
                <a:gd name="T14" fmla="*/ 350 w 543"/>
                <a:gd name="T15" fmla="*/ 601 h 705"/>
                <a:gd name="T16" fmla="*/ 237 w 543"/>
                <a:gd name="T17" fmla="*/ 705 h 705"/>
                <a:gd name="T18" fmla="*/ 237 w 543"/>
                <a:gd name="T19" fmla="*/ 705 h 705"/>
                <a:gd name="T20" fmla="*/ 0 w 543"/>
                <a:gd name="T21" fmla="*/ 705 h 705"/>
                <a:gd name="T22" fmla="*/ 0 w 543"/>
                <a:gd name="T23" fmla="*/ 705 h 705"/>
                <a:gd name="T24" fmla="*/ 67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67" y="682"/>
                  </a:moveTo>
                  <a:cubicBezTo>
                    <a:pt x="99" y="656"/>
                    <a:pt x="109" y="614"/>
                    <a:pt x="113" y="601"/>
                  </a:cubicBezTo>
                  <a:cubicBezTo>
                    <a:pt x="118" y="580"/>
                    <a:pt x="218" y="119"/>
                    <a:pt x="222" y="101"/>
                  </a:cubicBezTo>
                  <a:cubicBezTo>
                    <a:pt x="223" y="97"/>
                    <a:pt x="223" y="94"/>
                    <a:pt x="223" y="94"/>
                  </a:cubicBezTo>
                  <a:cubicBezTo>
                    <a:pt x="237" y="30"/>
                    <a:pt x="280" y="8"/>
                    <a:pt x="306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17" y="8"/>
                    <a:pt x="474" y="30"/>
                    <a:pt x="460" y="94"/>
                  </a:cubicBezTo>
                  <a:cubicBezTo>
                    <a:pt x="460" y="94"/>
                    <a:pt x="356" y="574"/>
                    <a:pt x="350" y="601"/>
                  </a:cubicBezTo>
                  <a:cubicBezTo>
                    <a:pt x="344" y="621"/>
                    <a:pt x="323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29" y="705"/>
                    <a:pt x="51" y="696"/>
                    <a:pt x="67" y="68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5361DE4-6B4C-4AD1-88B9-BA370398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3" y="5768975"/>
              <a:ext cx="1708150" cy="1085850"/>
            </a:xfrm>
            <a:custGeom>
              <a:avLst/>
              <a:gdLst>
                <a:gd name="T0" fmla="*/ 67 w 453"/>
                <a:gd name="T1" fmla="*/ 265 h 288"/>
                <a:gd name="T2" fmla="*/ 113 w 453"/>
                <a:gd name="T3" fmla="*/ 184 h 288"/>
                <a:gd name="T4" fmla="*/ 132 w 453"/>
                <a:gd name="T5" fmla="*/ 102 h 288"/>
                <a:gd name="T6" fmla="*/ 133 w 453"/>
                <a:gd name="T7" fmla="*/ 94 h 288"/>
                <a:gd name="T8" fmla="*/ 216 w 453"/>
                <a:gd name="T9" fmla="*/ 0 h 288"/>
                <a:gd name="T10" fmla="*/ 453 w 453"/>
                <a:gd name="T11" fmla="*/ 0 h 288"/>
                <a:gd name="T12" fmla="*/ 370 w 453"/>
                <a:gd name="T13" fmla="*/ 94 h 288"/>
                <a:gd name="T14" fmla="*/ 350 w 453"/>
                <a:gd name="T15" fmla="*/ 184 h 288"/>
                <a:gd name="T16" fmla="*/ 237 w 453"/>
                <a:gd name="T17" fmla="*/ 288 h 288"/>
                <a:gd name="T18" fmla="*/ 237 w 453"/>
                <a:gd name="T19" fmla="*/ 288 h 288"/>
                <a:gd name="T20" fmla="*/ 0 w 453"/>
                <a:gd name="T21" fmla="*/ 288 h 288"/>
                <a:gd name="T22" fmla="*/ 0 w 453"/>
                <a:gd name="T23" fmla="*/ 288 h 288"/>
                <a:gd name="T24" fmla="*/ 67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67" y="265"/>
                  </a:moveTo>
                  <a:cubicBezTo>
                    <a:pt x="99" y="239"/>
                    <a:pt x="109" y="197"/>
                    <a:pt x="113" y="184"/>
                  </a:cubicBezTo>
                  <a:cubicBezTo>
                    <a:pt x="118" y="163"/>
                    <a:pt x="128" y="119"/>
                    <a:pt x="132" y="102"/>
                  </a:cubicBezTo>
                  <a:cubicBezTo>
                    <a:pt x="133" y="97"/>
                    <a:pt x="133" y="94"/>
                    <a:pt x="133" y="94"/>
                  </a:cubicBezTo>
                  <a:cubicBezTo>
                    <a:pt x="147" y="30"/>
                    <a:pt x="190" y="8"/>
                    <a:pt x="216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27" y="8"/>
                    <a:pt x="384" y="30"/>
                    <a:pt x="370" y="94"/>
                  </a:cubicBezTo>
                  <a:cubicBezTo>
                    <a:pt x="370" y="94"/>
                    <a:pt x="356" y="157"/>
                    <a:pt x="350" y="184"/>
                  </a:cubicBezTo>
                  <a:cubicBezTo>
                    <a:pt x="344" y="204"/>
                    <a:pt x="323" y="288"/>
                    <a:pt x="237" y="288"/>
                  </a:cubicBezTo>
                  <a:cubicBezTo>
                    <a:pt x="237" y="288"/>
                    <a:pt x="237" y="288"/>
                    <a:pt x="237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9" y="288"/>
                    <a:pt x="51" y="279"/>
                    <a:pt x="67" y="2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989036F-073F-47CA-9F9F-0C798207C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7" y="2514600"/>
              <a:ext cx="2197100" cy="4340225"/>
            </a:xfrm>
            <a:custGeom>
              <a:avLst/>
              <a:gdLst>
                <a:gd name="T0" fmla="*/ 113 w 583"/>
                <a:gd name="T1" fmla="*/ 1047 h 1151"/>
                <a:gd name="T2" fmla="*/ 68 w 583"/>
                <a:gd name="T3" fmla="*/ 1128 h 1151"/>
                <a:gd name="T4" fmla="*/ 0 w 583"/>
                <a:gd name="T5" fmla="*/ 1151 h 1151"/>
                <a:gd name="T6" fmla="*/ 0 w 583"/>
                <a:gd name="T7" fmla="*/ 1151 h 1151"/>
                <a:gd name="T8" fmla="*/ 237 w 583"/>
                <a:gd name="T9" fmla="*/ 1151 h 1151"/>
                <a:gd name="T10" fmla="*/ 237 w 583"/>
                <a:gd name="T11" fmla="*/ 1151 h 1151"/>
                <a:gd name="T12" fmla="*/ 350 w 583"/>
                <a:gd name="T13" fmla="*/ 1047 h 1151"/>
                <a:gd name="T14" fmla="*/ 583 w 583"/>
                <a:gd name="T15" fmla="*/ 0 h 1151"/>
                <a:gd name="T16" fmla="*/ 346 w 583"/>
                <a:gd name="T17" fmla="*/ 0 h 1151"/>
                <a:gd name="T18" fmla="*/ 113 w 583"/>
                <a:gd name="T19" fmla="*/ 1047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151">
                  <a:moveTo>
                    <a:pt x="113" y="1047"/>
                  </a:moveTo>
                  <a:cubicBezTo>
                    <a:pt x="110" y="1060"/>
                    <a:pt x="99" y="1102"/>
                    <a:pt x="68" y="1128"/>
                  </a:cubicBezTo>
                  <a:cubicBezTo>
                    <a:pt x="51" y="1142"/>
                    <a:pt x="29" y="1151"/>
                    <a:pt x="0" y="1151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324" y="1151"/>
                    <a:pt x="345" y="1067"/>
                    <a:pt x="350" y="1047"/>
                  </a:cubicBezTo>
                  <a:cubicBezTo>
                    <a:pt x="356" y="1023"/>
                    <a:pt x="545" y="172"/>
                    <a:pt x="583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12" y="154"/>
                    <a:pt x="118" y="1027"/>
                    <a:pt x="113" y="104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01DD66A-D85B-4B0C-962F-785AD63F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1831975"/>
              <a:ext cx="1492250" cy="723900"/>
            </a:xfrm>
            <a:custGeom>
              <a:avLst/>
              <a:gdLst>
                <a:gd name="T0" fmla="*/ 0 w 940"/>
                <a:gd name="T1" fmla="*/ 456 h 456"/>
                <a:gd name="T2" fmla="*/ 940 w 940"/>
                <a:gd name="T3" fmla="*/ 456 h 456"/>
                <a:gd name="T4" fmla="*/ 567 w 940"/>
                <a:gd name="T5" fmla="*/ 0 h 456"/>
                <a:gd name="T6" fmla="*/ 0 w 940"/>
                <a:gd name="T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" h="456">
                  <a:moveTo>
                    <a:pt x="0" y="456"/>
                  </a:moveTo>
                  <a:lnTo>
                    <a:pt x="940" y="456"/>
                  </a:lnTo>
                  <a:lnTo>
                    <a:pt x="567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347FD-3763-4FE0-A862-C89054FC79D8}"/>
              </a:ext>
            </a:extLst>
          </p:cNvPr>
          <p:cNvSpPr/>
          <p:nvPr/>
        </p:nvSpPr>
        <p:spPr>
          <a:xfrm>
            <a:off x="3215680" y="4365104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8AFCD66B-6E24-4AA5-9E3C-FE761C83729F}"/>
              </a:ext>
            </a:extLst>
          </p:cNvPr>
          <p:cNvSpPr/>
          <p:nvPr/>
        </p:nvSpPr>
        <p:spPr>
          <a:xfrm>
            <a:off x="5399322" y="2891143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D6263066-AD88-4F2C-A11C-520C21C8E67A}"/>
              </a:ext>
            </a:extLst>
          </p:cNvPr>
          <p:cNvSpPr/>
          <p:nvPr/>
        </p:nvSpPr>
        <p:spPr>
          <a:xfrm>
            <a:off x="9616480" y="1935799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447C1-00A4-45FF-83B5-AACE1E8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E77EF2D1-0015-4540-AAA4-D8D79B47417E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4F887-09E1-4D30-B923-DD16B04DD484}"/>
              </a:ext>
            </a:extLst>
          </p:cNvPr>
          <p:cNvGrpSpPr/>
          <p:nvPr/>
        </p:nvGrpSpPr>
        <p:grpSpPr>
          <a:xfrm>
            <a:off x="0" y="0"/>
            <a:ext cx="1255839" cy="1255839"/>
            <a:chOff x="0" y="0"/>
            <a:chExt cx="1255839" cy="12558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621A4C-760C-4084-B239-58DDA7ABD36F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1C7D5-3B8A-4128-8BD6-A81C4571486E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B0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20E5956-50A9-493E-859D-9ACEF097391A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EC3805-2EC1-479A-AC57-0875ACE2C610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6BFE6BF7-6D36-4024-A5A4-BBF704D5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014349"/>
            <a:ext cx="3596151" cy="428477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12A2541-956C-48A1-8FA7-3014DBB9E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10937" y="317182"/>
            <a:ext cx="4041609" cy="43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E77EF2D1-0015-4540-AAA4-D8D79B47417E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4F887-09E1-4D30-B923-DD16B04DD484}"/>
              </a:ext>
            </a:extLst>
          </p:cNvPr>
          <p:cNvGrpSpPr/>
          <p:nvPr/>
        </p:nvGrpSpPr>
        <p:grpSpPr>
          <a:xfrm>
            <a:off x="0" y="0"/>
            <a:ext cx="1255839" cy="1255839"/>
            <a:chOff x="0" y="0"/>
            <a:chExt cx="1255839" cy="12558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621A4C-760C-4084-B239-58DDA7ABD36F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1C7D5-3B8A-4128-8BD6-A81C4571486E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B0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20E5956-50A9-493E-859D-9ACEF097391A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EC3805-2EC1-479A-AC57-0875ACE2C610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A5BD0218-6C6F-421F-A50A-AE393E23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761" y="634365"/>
            <a:ext cx="3428717" cy="43940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DD5F28F-93F7-47E8-A1A0-24B55D7CA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628" y="507174"/>
            <a:ext cx="5566611" cy="34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2F0DFB"/>
            </a:gs>
            <a:gs pos="98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5346462" y="2664221"/>
            <a:ext cx="6594424" cy="923370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346462" y="706661"/>
            <a:ext cx="1338490" cy="1339710"/>
            <a:chOff x="5352732" y="1034056"/>
            <a:chExt cx="1483360" cy="1484714"/>
          </a:xfrm>
          <a:solidFill>
            <a:srgbClr val="2F0DFB"/>
          </a:solidFill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grpFill/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  <a:grpFill/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7A6838-0FC7-419B-97FE-9B25EC8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D47B07-7CEE-4AEE-988B-30BB356CB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73E6AAA-A171-45DF-AAEE-D04102436199}"/>
              </a:ext>
            </a:extLst>
          </p:cNvPr>
          <p:cNvGrpSpPr/>
          <p:nvPr/>
        </p:nvGrpSpPr>
        <p:grpSpPr>
          <a:xfrm>
            <a:off x="116273" y="259060"/>
            <a:ext cx="8449125" cy="6598940"/>
            <a:chOff x="433351" y="260648"/>
            <a:chExt cx="8449125" cy="6598940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78BAF8CF-CC31-447C-BA28-F4ABBE470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80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E050CF5C-9C56-4DFB-B370-E679F12F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4663C06B-76EB-4018-B586-65A165BB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gradFill>
              <a:gsLst>
                <a:gs pos="0">
                  <a:srgbClr val="804C4C"/>
                </a:gs>
                <a:gs pos="100000">
                  <a:srgbClr val="935F37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A41A6359-C93A-448A-AF0F-B56F3EE4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9514F58-238F-4D7B-A02A-D78338280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AA08C194-8F37-4A38-9DF9-F2B35C12E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D996D63C-7589-4606-A14C-4D7D32C4B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C9E2F67-61C4-46C8-A510-F1C601E54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95A06EC3-BBC5-4BE1-8ADD-6AD1A0F59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79F67F40-C92E-4619-8329-BFA251E50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47311EB-3BEE-4DA6-8B9B-48998E92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394B14D6-0F05-4E1D-97A3-39511631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C1A1E73-E873-4970-B938-68A0354FFA30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885F3DEA-5288-4293-9C05-C9054AD4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3" name="Freeform 6">
            <a:extLst>
              <a:ext uri="{FF2B5EF4-FFF2-40B4-BE49-F238E27FC236}">
                <a16:creationId xmlns:a16="http://schemas.microsoft.com/office/drawing/2014/main" id="{47CB28F1-D2C4-4F0E-961C-7675F5FFD9DF}"/>
              </a:ext>
            </a:extLst>
          </p:cNvPr>
          <p:cNvSpPr>
            <a:spLocks/>
          </p:cNvSpPr>
          <p:nvPr/>
        </p:nvSpPr>
        <p:spPr bwMode="auto">
          <a:xfrm>
            <a:off x="3459948" y="3775911"/>
            <a:ext cx="2585552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5D2336DF-8046-4231-93E4-7DC926993E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406899" cy="5946775"/>
          </a:xfrm>
          <a:custGeom>
            <a:avLst/>
            <a:gdLst>
              <a:gd name="T0" fmla="*/ 584 w 722"/>
              <a:gd name="T1" fmla="*/ 0 h 975"/>
              <a:gd name="T2" fmla="*/ 704 w 722"/>
              <a:gd name="T3" fmla="*/ 193 h 975"/>
              <a:gd name="T4" fmla="*/ 570 w 722"/>
              <a:gd name="T5" fmla="*/ 290 h 975"/>
              <a:gd name="T6" fmla="*/ 558 w 722"/>
              <a:gd name="T7" fmla="*/ 402 h 975"/>
              <a:gd name="T8" fmla="*/ 552 w 722"/>
              <a:gd name="T9" fmla="*/ 493 h 975"/>
              <a:gd name="T10" fmla="*/ 492 w 722"/>
              <a:gd name="T11" fmla="*/ 517 h 975"/>
              <a:gd name="T12" fmla="*/ 464 w 722"/>
              <a:gd name="T13" fmla="*/ 532 h 975"/>
              <a:gd name="T14" fmla="*/ 529 w 722"/>
              <a:gd name="T15" fmla="*/ 568 h 975"/>
              <a:gd name="T16" fmla="*/ 528 w 722"/>
              <a:gd name="T17" fmla="*/ 640 h 975"/>
              <a:gd name="T18" fmla="*/ 468 w 722"/>
              <a:gd name="T19" fmla="*/ 688 h 975"/>
              <a:gd name="T20" fmla="*/ 480 w 722"/>
              <a:gd name="T21" fmla="*/ 844 h 975"/>
              <a:gd name="T22" fmla="*/ 238 w 722"/>
              <a:gd name="T23" fmla="*/ 902 h 975"/>
              <a:gd name="T24" fmla="*/ 0 w 722"/>
              <a:gd name="T25" fmla="*/ 975 h 975"/>
              <a:gd name="T26" fmla="*/ 0 w 722"/>
              <a:gd name="T27" fmla="*/ 0 h 975"/>
              <a:gd name="T28" fmla="*/ 584 w 722"/>
              <a:gd name="T29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2" h="975">
                <a:moveTo>
                  <a:pt x="584" y="0"/>
                </a:moveTo>
                <a:cubicBezTo>
                  <a:pt x="584" y="0"/>
                  <a:pt x="685" y="125"/>
                  <a:pt x="704" y="193"/>
                </a:cubicBezTo>
                <a:cubicBezTo>
                  <a:pt x="722" y="261"/>
                  <a:pt x="582" y="278"/>
                  <a:pt x="570" y="290"/>
                </a:cubicBezTo>
                <a:cubicBezTo>
                  <a:pt x="558" y="302"/>
                  <a:pt x="542" y="370"/>
                  <a:pt x="558" y="402"/>
                </a:cubicBezTo>
                <a:cubicBezTo>
                  <a:pt x="574" y="434"/>
                  <a:pt x="585" y="476"/>
                  <a:pt x="552" y="493"/>
                </a:cubicBezTo>
                <a:cubicBezTo>
                  <a:pt x="518" y="510"/>
                  <a:pt x="518" y="498"/>
                  <a:pt x="492" y="517"/>
                </a:cubicBezTo>
                <a:cubicBezTo>
                  <a:pt x="465" y="536"/>
                  <a:pt x="464" y="532"/>
                  <a:pt x="464" y="532"/>
                </a:cubicBezTo>
                <a:cubicBezTo>
                  <a:pt x="464" y="532"/>
                  <a:pt x="517" y="536"/>
                  <a:pt x="529" y="568"/>
                </a:cubicBezTo>
                <a:cubicBezTo>
                  <a:pt x="541" y="599"/>
                  <a:pt x="549" y="635"/>
                  <a:pt x="528" y="640"/>
                </a:cubicBezTo>
                <a:cubicBezTo>
                  <a:pt x="508" y="646"/>
                  <a:pt x="472" y="662"/>
                  <a:pt x="468" y="688"/>
                </a:cubicBezTo>
                <a:cubicBezTo>
                  <a:pt x="465" y="714"/>
                  <a:pt x="516" y="768"/>
                  <a:pt x="480" y="844"/>
                </a:cubicBezTo>
                <a:cubicBezTo>
                  <a:pt x="444" y="920"/>
                  <a:pt x="370" y="906"/>
                  <a:pt x="238" y="902"/>
                </a:cubicBezTo>
                <a:cubicBezTo>
                  <a:pt x="106" y="898"/>
                  <a:pt x="9" y="893"/>
                  <a:pt x="0" y="975"/>
                </a:cubicBezTo>
                <a:cubicBezTo>
                  <a:pt x="0" y="0"/>
                  <a:pt x="0" y="0"/>
                  <a:pt x="0" y="0"/>
                </a:cubicBezTo>
                <a:lnTo>
                  <a:pt x="584" y="0"/>
                </a:lnTo>
                <a:close/>
              </a:path>
            </a:pathLst>
          </a:custGeom>
          <a:gradFill flip="none" rotWithShape="1">
            <a:gsLst>
              <a:gs pos="91000">
                <a:srgbClr val="2F0DFB"/>
              </a:gs>
              <a:gs pos="100000">
                <a:schemeClr val="accent3"/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540C2C-1C78-4C56-B66C-CB53090A7C46}"/>
              </a:ext>
            </a:extLst>
          </p:cNvPr>
          <p:cNvSpPr/>
          <p:nvPr/>
        </p:nvSpPr>
        <p:spPr>
          <a:xfrm>
            <a:off x="6840132" y="5256069"/>
            <a:ext cx="4493153" cy="13814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14222B-3A12-4AEA-8D12-2A32424D7878}"/>
              </a:ext>
            </a:extLst>
          </p:cNvPr>
          <p:cNvGrpSpPr/>
          <p:nvPr/>
        </p:nvGrpSpPr>
        <p:grpSpPr>
          <a:xfrm>
            <a:off x="3870982" y="2492896"/>
            <a:ext cx="3703739" cy="1700847"/>
            <a:chOff x="4078188" y="2882095"/>
            <a:chExt cx="2381862" cy="1093809"/>
          </a:xfrm>
          <a:solidFill>
            <a:schemeClr val="bg1">
              <a:lumMod val="85000"/>
            </a:schemeClr>
          </a:solidFill>
        </p:grpSpPr>
        <p:sp>
          <p:nvSpPr>
            <p:cNvPr id="28" name="Freeform 156">
              <a:extLst>
                <a:ext uri="{FF2B5EF4-FFF2-40B4-BE49-F238E27FC236}">
                  <a16:creationId xmlns:a16="http://schemas.microsoft.com/office/drawing/2014/main" id="{CF8E822F-EEC5-42FF-8B28-D5C38F163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188" y="3374309"/>
              <a:ext cx="22631" cy="110324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57">
              <a:extLst>
                <a:ext uri="{FF2B5EF4-FFF2-40B4-BE49-F238E27FC236}">
                  <a16:creationId xmlns:a16="http://schemas.microsoft.com/office/drawing/2014/main" id="{A71AA057-49C0-4E3D-A96F-BEECD774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81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58">
              <a:extLst>
                <a:ext uri="{FF2B5EF4-FFF2-40B4-BE49-F238E27FC236}">
                  <a16:creationId xmlns:a16="http://schemas.microsoft.com/office/drawing/2014/main" id="{DE4D6276-96DD-4F6C-9670-EFD3D09E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545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59">
              <a:extLst>
                <a:ext uri="{FF2B5EF4-FFF2-40B4-BE49-F238E27FC236}">
                  <a16:creationId xmlns:a16="http://schemas.microsoft.com/office/drawing/2014/main" id="{C1235173-3F77-4181-9ACD-C0187D49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08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60">
              <a:extLst>
                <a:ext uri="{FF2B5EF4-FFF2-40B4-BE49-F238E27FC236}">
                  <a16:creationId xmlns:a16="http://schemas.microsoft.com/office/drawing/2014/main" id="{AEA39578-9E4F-46FA-8109-2E900409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073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61">
              <a:extLst>
                <a:ext uri="{FF2B5EF4-FFF2-40B4-BE49-F238E27FC236}">
                  <a16:creationId xmlns:a16="http://schemas.microsoft.com/office/drawing/2014/main" id="{6CE3CCE8-5827-4CF7-9404-250F24F69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336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62">
              <a:extLst>
                <a:ext uri="{FF2B5EF4-FFF2-40B4-BE49-F238E27FC236}">
                  <a16:creationId xmlns:a16="http://schemas.microsoft.com/office/drawing/2014/main" id="{5A6251A2-5F02-4DB5-9BE0-EFF787DB5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600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63">
              <a:extLst>
                <a:ext uri="{FF2B5EF4-FFF2-40B4-BE49-F238E27FC236}">
                  <a16:creationId xmlns:a16="http://schemas.microsoft.com/office/drawing/2014/main" id="{CDBF4B5E-30F9-47BD-AB17-E9F83E7F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86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64">
              <a:extLst>
                <a:ext uri="{FF2B5EF4-FFF2-40B4-BE49-F238E27FC236}">
                  <a16:creationId xmlns:a16="http://schemas.microsoft.com/office/drawing/2014/main" id="{8D45535F-6F3F-4474-BF6E-7100867AD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7128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65">
              <a:extLst>
                <a:ext uri="{FF2B5EF4-FFF2-40B4-BE49-F238E27FC236}">
                  <a16:creationId xmlns:a16="http://schemas.microsoft.com/office/drawing/2014/main" id="{3B531BD3-F0AE-4171-B5C4-73574A404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221" y="2995248"/>
              <a:ext cx="22631" cy="868446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66">
              <a:extLst>
                <a:ext uri="{FF2B5EF4-FFF2-40B4-BE49-F238E27FC236}">
                  <a16:creationId xmlns:a16="http://schemas.microsoft.com/office/drawing/2014/main" id="{77E5A1E9-2C52-4C96-BE21-E6B6FF1AB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48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67">
              <a:extLst>
                <a:ext uri="{FF2B5EF4-FFF2-40B4-BE49-F238E27FC236}">
                  <a16:creationId xmlns:a16="http://schemas.microsoft.com/office/drawing/2014/main" id="{235D0757-DF16-4FCC-99E0-BE6064637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748" y="3190437"/>
              <a:ext cx="22631" cy="47807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68">
              <a:extLst>
                <a:ext uri="{FF2B5EF4-FFF2-40B4-BE49-F238E27FC236}">
                  <a16:creationId xmlns:a16="http://schemas.microsoft.com/office/drawing/2014/main" id="{2FE1433D-431E-4070-A9C3-4DE77B09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012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69">
              <a:extLst>
                <a:ext uri="{FF2B5EF4-FFF2-40B4-BE49-F238E27FC236}">
                  <a16:creationId xmlns:a16="http://schemas.microsoft.com/office/drawing/2014/main" id="{10370EEA-4C59-471C-9613-01BBD0524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276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70">
              <a:extLst>
                <a:ext uri="{FF2B5EF4-FFF2-40B4-BE49-F238E27FC236}">
                  <a16:creationId xmlns:a16="http://schemas.microsoft.com/office/drawing/2014/main" id="{4CE3BF59-8AA4-4915-B5B0-8E3B544FB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540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71">
              <a:extLst>
                <a:ext uri="{FF2B5EF4-FFF2-40B4-BE49-F238E27FC236}">
                  <a16:creationId xmlns:a16="http://schemas.microsoft.com/office/drawing/2014/main" id="{20BDC373-41AE-40D4-A739-695D76445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4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:a16="http://schemas.microsoft.com/office/drawing/2014/main" id="{49CA9EA4-0E91-4E04-A594-6A8F5D5D9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067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:a16="http://schemas.microsoft.com/office/drawing/2014/main" id="{F5F1E661-5482-4CD8-B16C-E6B915C1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160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4">
              <a:extLst>
                <a:ext uri="{FF2B5EF4-FFF2-40B4-BE49-F238E27FC236}">
                  <a16:creationId xmlns:a16="http://schemas.microsoft.com/office/drawing/2014/main" id="{A2C08E95-F79B-4AAA-BFAC-2BBC863EC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424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75">
              <a:extLst>
                <a:ext uri="{FF2B5EF4-FFF2-40B4-BE49-F238E27FC236}">
                  <a16:creationId xmlns:a16="http://schemas.microsoft.com/office/drawing/2014/main" id="{FEED0639-B2E3-492B-86C3-337920B7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688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76">
              <a:extLst>
                <a:ext uri="{FF2B5EF4-FFF2-40B4-BE49-F238E27FC236}">
                  <a16:creationId xmlns:a16="http://schemas.microsoft.com/office/drawing/2014/main" id="{4D6A432D-1369-424D-83D9-61B860FC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952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7">
              <a:extLst>
                <a:ext uri="{FF2B5EF4-FFF2-40B4-BE49-F238E27FC236}">
                  <a16:creationId xmlns:a16="http://schemas.microsoft.com/office/drawing/2014/main" id="{60FA1B55-8E0A-4B05-9E53-8E0B65F1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215" y="2882095"/>
              <a:ext cx="22631" cy="1093809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78">
              <a:extLst>
                <a:ext uri="{FF2B5EF4-FFF2-40B4-BE49-F238E27FC236}">
                  <a16:creationId xmlns:a16="http://schemas.microsoft.com/office/drawing/2014/main" id="{EFC0C530-7789-439C-8149-997F08A1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480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79">
              <a:extLst>
                <a:ext uri="{FF2B5EF4-FFF2-40B4-BE49-F238E27FC236}">
                  <a16:creationId xmlns:a16="http://schemas.microsoft.com/office/drawing/2014/main" id="{3857F375-19F9-4F5E-8683-B1E70CB7A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743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80">
              <a:extLst>
                <a:ext uri="{FF2B5EF4-FFF2-40B4-BE49-F238E27FC236}">
                  <a16:creationId xmlns:a16="http://schemas.microsoft.com/office/drawing/2014/main" id="{D53A063B-00E8-499B-A309-15319E3E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007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81">
              <a:extLst>
                <a:ext uri="{FF2B5EF4-FFF2-40B4-BE49-F238E27FC236}">
                  <a16:creationId xmlns:a16="http://schemas.microsoft.com/office/drawing/2014/main" id="{FC694538-3D86-4F19-A804-9FB1C559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100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82">
              <a:extLst>
                <a:ext uri="{FF2B5EF4-FFF2-40B4-BE49-F238E27FC236}">
                  <a16:creationId xmlns:a16="http://schemas.microsoft.com/office/drawing/2014/main" id="{D64E6591-8DBF-4E29-822A-998430C03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64" y="3050882"/>
              <a:ext cx="22631" cy="756237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83">
              <a:extLst>
                <a:ext uri="{FF2B5EF4-FFF2-40B4-BE49-F238E27FC236}">
                  <a16:creationId xmlns:a16="http://schemas.microsoft.com/office/drawing/2014/main" id="{F26D4CB3-5E28-486C-8D2E-463B6FD3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628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84">
              <a:extLst>
                <a:ext uri="{FF2B5EF4-FFF2-40B4-BE49-F238E27FC236}">
                  <a16:creationId xmlns:a16="http://schemas.microsoft.com/office/drawing/2014/main" id="{909FBF02-B125-4FCD-AE36-CE9F4171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891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185">
              <a:extLst>
                <a:ext uri="{FF2B5EF4-FFF2-40B4-BE49-F238E27FC236}">
                  <a16:creationId xmlns:a16="http://schemas.microsoft.com/office/drawing/2014/main" id="{AF772433-E26A-4971-8075-3666722DF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155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186">
              <a:extLst>
                <a:ext uri="{FF2B5EF4-FFF2-40B4-BE49-F238E27FC236}">
                  <a16:creationId xmlns:a16="http://schemas.microsoft.com/office/drawing/2014/main" id="{A42307D0-C643-45CC-AC5D-36F711F9B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419" y="3136689"/>
              <a:ext cx="22631" cy="585565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606D45-087F-4AF6-8061-190927DB8596}"/>
              </a:ext>
            </a:extLst>
          </p:cNvPr>
          <p:cNvGrpSpPr/>
          <p:nvPr/>
        </p:nvGrpSpPr>
        <p:grpSpPr>
          <a:xfrm>
            <a:off x="8994809" y="2628501"/>
            <a:ext cx="2241381" cy="802466"/>
            <a:chOff x="8628315" y="2853592"/>
            <a:chExt cx="2241381" cy="80246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7B3A01-A59A-4DEA-BABE-211D1E2CFA2F}"/>
                </a:ext>
              </a:extLst>
            </p:cNvPr>
            <p:cNvSpPr/>
            <p:nvPr/>
          </p:nvSpPr>
          <p:spPr>
            <a:xfrm>
              <a:off x="8628315" y="2853592"/>
              <a:ext cx="2241381" cy="802466"/>
            </a:xfrm>
            <a:custGeom>
              <a:avLst/>
              <a:gdLst>
                <a:gd name="connsiteX0" fmla="*/ 1942963 w 2241381"/>
                <a:gd name="connsiteY0" fmla="*/ 0 h 802466"/>
                <a:gd name="connsiteX1" fmla="*/ 2241381 w 2241381"/>
                <a:gd name="connsiteY1" fmla="*/ 298417 h 802466"/>
                <a:gd name="connsiteX2" fmla="*/ 1942964 w 2241381"/>
                <a:gd name="connsiteY2" fmla="*/ 596834 h 802466"/>
                <a:gd name="connsiteX3" fmla="*/ 571512 w 2241381"/>
                <a:gd name="connsiteY3" fmla="*/ 596834 h 802466"/>
                <a:gd name="connsiteX4" fmla="*/ 352975 w 2241381"/>
                <a:gd name="connsiteY4" fmla="*/ 802466 h 802466"/>
                <a:gd name="connsiteX5" fmla="*/ 350468 w 2241381"/>
                <a:gd name="connsiteY5" fmla="*/ 596834 h 802466"/>
                <a:gd name="connsiteX6" fmla="*/ 298418 w 2241381"/>
                <a:gd name="connsiteY6" fmla="*/ 596834 h 802466"/>
                <a:gd name="connsiteX7" fmla="*/ 0 w 2241381"/>
                <a:gd name="connsiteY7" fmla="*/ 298417 h 802466"/>
                <a:gd name="connsiteX8" fmla="*/ 298417 w 2241381"/>
                <a:gd name="connsiteY8" fmla="*/ 0 h 8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381" h="802466">
                  <a:moveTo>
                    <a:pt x="1942963" y="0"/>
                  </a:moveTo>
                  <a:cubicBezTo>
                    <a:pt x="2107774" y="-1"/>
                    <a:pt x="2241381" y="133606"/>
                    <a:pt x="2241381" y="298417"/>
                  </a:cubicBezTo>
                  <a:cubicBezTo>
                    <a:pt x="2241380" y="463228"/>
                    <a:pt x="2107774" y="596833"/>
                    <a:pt x="1942964" y="596834"/>
                  </a:cubicBezTo>
                  <a:lnTo>
                    <a:pt x="571512" y="596834"/>
                  </a:lnTo>
                  <a:lnTo>
                    <a:pt x="352975" y="802466"/>
                  </a:lnTo>
                  <a:lnTo>
                    <a:pt x="350468" y="596834"/>
                  </a:lnTo>
                  <a:lnTo>
                    <a:pt x="298418" y="596834"/>
                  </a:lnTo>
                  <a:cubicBezTo>
                    <a:pt x="133606" y="596833"/>
                    <a:pt x="1" y="463228"/>
                    <a:pt x="0" y="298417"/>
                  </a:cubicBezTo>
                  <a:cubicBezTo>
                    <a:pt x="1" y="133606"/>
                    <a:pt x="133607" y="-1"/>
                    <a:pt x="29841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3A38A-84F1-40D4-AA8A-A9AA7AD207E6}"/>
                </a:ext>
              </a:extLst>
            </p:cNvPr>
            <p:cNvGrpSpPr/>
            <p:nvPr/>
          </p:nvGrpSpPr>
          <p:grpSpPr>
            <a:xfrm>
              <a:off x="8906718" y="3084499"/>
              <a:ext cx="635084" cy="135022"/>
              <a:chOff x="8906718" y="3060207"/>
              <a:chExt cx="635084" cy="13502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7A6E690-F77B-4CE9-BB97-AC42B9610CBB}"/>
                  </a:ext>
                </a:extLst>
              </p:cNvPr>
              <p:cNvSpPr/>
              <p:nvPr/>
            </p:nvSpPr>
            <p:spPr>
              <a:xfrm>
                <a:off x="8906718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A79857E-DBEA-45DF-95F9-96248B658C72}"/>
                  </a:ext>
                </a:extLst>
              </p:cNvPr>
              <p:cNvSpPr/>
              <p:nvPr/>
            </p:nvSpPr>
            <p:spPr>
              <a:xfrm>
                <a:off x="9156749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87F5A0C-E2E4-49E1-A121-E5F8978761BA}"/>
                  </a:ext>
                </a:extLst>
              </p:cNvPr>
              <p:cNvSpPr/>
              <p:nvPr/>
            </p:nvSpPr>
            <p:spPr>
              <a:xfrm>
                <a:off x="9406780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24193C-B6EB-4DD4-81CA-680F84F377E3}"/>
              </a:ext>
            </a:extLst>
          </p:cNvPr>
          <p:cNvGrpSpPr/>
          <p:nvPr/>
        </p:nvGrpSpPr>
        <p:grpSpPr>
          <a:xfrm>
            <a:off x="7521533" y="3615487"/>
            <a:ext cx="3880262" cy="2807654"/>
            <a:chOff x="7379629" y="3619451"/>
            <a:chExt cx="3880262" cy="280765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A074916-B891-46B8-B77C-C1F3F5D3C29A}"/>
                </a:ext>
              </a:extLst>
            </p:cNvPr>
            <p:cNvGrpSpPr/>
            <p:nvPr/>
          </p:nvGrpSpPr>
          <p:grpSpPr>
            <a:xfrm>
              <a:off x="7379629" y="3619451"/>
              <a:ext cx="3880262" cy="2807654"/>
              <a:chOff x="8090712" y="3479968"/>
              <a:chExt cx="3880262" cy="2807654"/>
            </a:xfrm>
          </p:grpSpPr>
          <p:sp>
            <p:nvSpPr>
              <p:cNvPr id="71" name="Oval 15">
                <a:extLst>
                  <a:ext uri="{FF2B5EF4-FFF2-40B4-BE49-F238E27FC236}">
                    <a16:creationId xmlns:a16="http://schemas.microsoft.com/office/drawing/2014/main" id="{D9357091-A2EA-40D7-BC51-23C4D89C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Oval 16">
                <a:extLst>
                  <a:ext uri="{FF2B5EF4-FFF2-40B4-BE49-F238E27FC236}">
                    <a16:creationId xmlns:a16="http://schemas.microsoft.com/office/drawing/2014/main" id="{80AF5C9A-1894-49BF-99CB-8BBE9EE86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91E46D-EC55-4F3D-B80C-A1757DBA8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712" y="4044785"/>
                <a:ext cx="3880262" cy="2242837"/>
              </a:xfrm>
              <a:custGeom>
                <a:avLst/>
                <a:gdLst>
                  <a:gd name="connsiteX0" fmla="*/ 0 w 3880262"/>
                  <a:gd name="connsiteY0" fmla="*/ 0 h 2242837"/>
                  <a:gd name="connsiteX1" fmla="*/ 1940131 w 3880262"/>
                  <a:gd name="connsiteY1" fmla="*/ 546773 h 2242837"/>
                  <a:gd name="connsiteX2" fmla="*/ 3880262 w 3880262"/>
                  <a:gd name="connsiteY2" fmla="*/ 0 h 2242837"/>
                  <a:gd name="connsiteX3" fmla="*/ 3880262 w 3880262"/>
                  <a:gd name="connsiteY3" fmla="*/ 1541690 h 2242837"/>
                  <a:gd name="connsiteX4" fmla="*/ 3880262 w 3880262"/>
                  <a:gd name="connsiteY4" fmla="*/ 1696064 h 2242837"/>
                  <a:gd name="connsiteX5" fmla="*/ 1940131 w 3880262"/>
                  <a:gd name="connsiteY5" fmla="*/ 2242837 h 2242837"/>
                  <a:gd name="connsiteX6" fmla="*/ 0 w 3880262"/>
                  <a:gd name="connsiteY6" fmla="*/ 1696064 h 2242837"/>
                  <a:gd name="connsiteX7" fmla="*/ 0 w 3880262"/>
                  <a:gd name="connsiteY7" fmla="*/ 1658010 h 2242837"/>
                  <a:gd name="connsiteX8" fmla="*/ 0 w 3880262"/>
                  <a:gd name="connsiteY8" fmla="*/ 0 h 224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0262" h="2242837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0EE3DC5-00EF-454C-9501-B8B68A92E8EF}"/>
                  </a:ext>
                </a:extLst>
              </p:cNvPr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D0DF082-DC97-4E9D-B2C7-03535F6C4533}"/>
                    </a:ext>
                  </a:extLst>
                </p:cNvPr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79" name="Oval 18">
                    <a:extLst>
                      <a:ext uri="{FF2B5EF4-FFF2-40B4-BE49-F238E27FC236}">
                        <a16:creationId xmlns:a16="http://schemas.microsoft.com/office/drawing/2014/main" id="{B001C7DF-65DC-41B7-A8B6-4711268391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Oval 19">
                    <a:extLst>
                      <a:ext uri="{FF2B5EF4-FFF2-40B4-BE49-F238E27FC236}">
                        <a16:creationId xmlns:a16="http://schemas.microsoft.com/office/drawing/2014/main" id="{C61FF706-5268-4E11-900E-F08BD2F17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F9534F16-4E82-4A15-83CC-D07C80865683}"/>
                    </a:ext>
                  </a:extLst>
                </p:cNvPr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77" name="Oval 18">
                    <a:extLst>
                      <a:ext uri="{FF2B5EF4-FFF2-40B4-BE49-F238E27FC236}">
                        <a16:creationId xmlns:a16="http://schemas.microsoft.com/office/drawing/2014/main" id="{F38C317B-AF4C-4025-A7DB-B43E3B9FB7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Oval 18">
                    <a:extLst>
                      <a:ext uri="{FF2B5EF4-FFF2-40B4-BE49-F238E27FC236}">
                        <a16:creationId xmlns:a16="http://schemas.microsoft.com/office/drawing/2014/main" id="{CC7C9FCD-A894-416B-AF7A-301A4D0847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D5C1A963-2B8A-4358-8823-6D4D86AE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621" y="3861826"/>
              <a:ext cx="171450" cy="76200"/>
            </a:xfrm>
            <a:custGeom>
              <a:avLst/>
              <a:gdLst>
                <a:gd name="T0" fmla="*/ 108 w 108"/>
                <a:gd name="T1" fmla="*/ 20 h 48"/>
                <a:gd name="T2" fmla="*/ 63 w 108"/>
                <a:gd name="T3" fmla="*/ 20 h 48"/>
                <a:gd name="T4" fmla="*/ 63 w 108"/>
                <a:gd name="T5" fmla="*/ 0 h 48"/>
                <a:gd name="T6" fmla="*/ 44 w 108"/>
                <a:gd name="T7" fmla="*/ 0 h 48"/>
                <a:gd name="T8" fmla="*/ 44 w 108"/>
                <a:gd name="T9" fmla="*/ 20 h 48"/>
                <a:gd name="T10" fmla="*/ 0 w 108"/>
                <a:gd name="T11" fmla="*/ 20 h 48"/>
                <a:gd name="T12" fmla="*/ 0 w 108"/>
                <a:gd name="T13" fmla="*/ 30 h 48"/>
                <a:gd name="T14" fmla="*/ 44 w 108"/>
                <a:gd name="T15" fmla="*/ 30 h 48"/>
                <a:gd name="T16" fmla="*/ 44 w 108"/>
                <a:gd name="T17" fmla="*/ 48 h 48"/>
                <a:gd name="T18" fmla="*/ 63 w 108"/>
                <a:gd name="T19" fmla="*/ 48 h 48"/>
                <a:gd name="T20" fmla="*/ 63 w 108"/>
                <a:gd name="T21" fmla="*/ 30 h 48"/>
                <a:gd name="T22" fmla="*/ 108 w 108"/>
                <a:gd name="T23" fmla="*/ 30 h 48"/>
                <a:gd name="T24" fmla="*/ 108 w 108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D05FCAF4-98AE-44D6-BE5C-53407394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937" y="4066835"/>
              <a:ext cx="57150" cy="3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4C28D755-7A65-428D-A983-0C982E4D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1539" y="4294938"/>
              <a:ext cx="201613" cy="22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FB4710F0-CA0F-4F40-8576-4D892066B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590" y="4016735"/>
              <a:ext cx="196850" cy="125413"/>
            </a:xfrm>
            <a:custGeom>
              <a:avLst/>
              <a:gdLst>
                <a:gd name="T0" fmla="*/ 96 w 101"/>
                <a:gd name="T1" fmla="*/ 2 h 64"/>
                <a:gd name="T2" fmla="*/ 71 w 101"/>
                <a:gd name="T3" fmla="*/ 15 h 64"/>
                <a:gd name="T4" fmla="*/ 71 w 101"/>
                <a:gd name="T5" fmla="*/ 14 h 64"/>
                <a:gd name="T6" fmla="*/ 54 w 101"/>
                <a:gd name="T7" fmla="*/ 4 h 64"/>
                <a:gd name="T8" fmla="*/ 34 w 101"/>
                <a:gd name="T9" fmla="*/ 16 h 64"/>
                <a:gd name="T10" fmla="*/ 33 w 101"/>
                <a:gd name="T11" fmla="*/ 32 h 64"/>
                <a:gd name="T12" fmla="*/ 34 w 101"/>
                <a:gd name="T13" fmla="*/ 35 h 64"/>
                <a:gd name="T14" fmla="*/ 24 w 101"/>
                <a:gd name="T15" fmla="*/ 39 h 64"/>
                <a:gd name="T16" fmla="*/ 20 w 101"/>
                <a:gd name="T17" fmla="*/ 34 h 64"/>
                <a:gd name="T18" fmla="*/ 15 w 101"/>
                <a:gd name="T19" fmla="*/ 35 h 64"/>
                <a:gd name="T20" fmla="*/ 20 w 101"/>
                <a:gd name="T21" fmla="*/ 42 h 64"/>
                <a:gd name="T22" fmla="*/ 2 w 101"/>
                <a:gd name="T23" fmla="*/ 51 h 64"/>
                <a:gd name="T24" fmla="*/ 5 w 101"/>
                <a:gd name="T25" fmla="*/ 55 h 64"/>
                <a:gd name="T26" fmla="*/ 24 w 101"/>
                <a:gd name="T27" fmla="*/ 45 h 64"/>
                <a:gd name="T28" fmla="*/ 45 w 101"/>
                <a:gd name="T29" fmla="*/ 50 h 64"/>
                <a:gd name="T30" fmla="*/ 44 w 101"/>
                <a:gd name="T31" fmla="*/ 59 h 64"/>
                <a:gd name="T32" fmla="*/ 28 w 101"/>
                <a:gd name="T33" fmla="*/ 59 h 64"/>
                <a:gd name="T34" fmla="*/ 28 w 101"/>
                <a:gd name="T35" fmla="*/ 64 h 64"/>
                <a:gd name="T36" fmla="*/ 64 w 101"/>
                <a:gd name="T37" fmla="*/ 64 h 64"/>
                <a:gd name="T38" fmla="*/ 64 w 101"/>
                <a:gd name="T39" fmla="*/ 59 h 64"/>
                <a:gd name="T40" fmla="*/ 49 w 101"/>
                <a:gd name="T41" fmla="*/ 59 h 64"/>
                <a:gd name="T42" fmla="*/ 50 w 101"/>
                <a:gd name="T43" fmla="*/ 50 h 64"/>
                <a:gd name="T44" fmla="*/ 85 w 101"/>
                <a:gd name="T45" fmla="*/ 33 h 64"/>
                <a:gd name="T46" fmla="*/ 81 w 101"/>
                <a:gd name="T47" fmla="*/ 31 h 64"/>
                <a:gd name="T48" fmla="*/ 52 w 101"/>
                <a:gd name="T49" fmla="*/ 45 h 64"/>
                <a:gd name="T50" fmla="*/ 48 w 101"/>
                <a:gd name="T51" fmla="*/ 46 h 64"/>
                <a:gd name="T52" fmla="*/ 48 w 101"/>
                <a:gd name="T53" fmla="*/ 46 h 64"/>
                <a:gd name="T54" fmla="*/ 29 w 101"/>
                <a:gd name="T55" fmla="*/ 42 h 64"/>
                <a:gd name="T56" fmla="*/ 37 w 101"/>
                <a:gd name="T57" fmla="*/ 38 h 64"/>
                <a:gd name="T58" fmla="*/ 50 w 101"/>
                <a:gd name="T59" fmla="*/ 40 h 64"/>
                <a:gd name="T60" fmla="*/ 70 w 101"/>
                <a:gd name="T61" fmla="*/ 29 h 64"/>
                <a:gd name="T62" fmla="*/ 71 w 101"/>
                <a:gd name="T63" fmla="*/ 21 h 64"/>
                <a:gd name="T64" fmla="*/ 99 w 101"/>
                <a:gd name="T65" fmla="*/ 6 h 64"/>
                <a:gd name="T66" fmla="*/ 96 w 101"/>
                <a:gd name="T6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4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919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2182A-F82E-4470-A313-8832AF732DD5}"/>
              </a:ext>
            </a:extLst>
          </p:cNvPr>
          <p:cNvGrpSpPr/>
          <p:nvPr/>
        </p:nvGrpSpPr>
        <p:grpSpPr>
          <a:xfrm>
            <a:off x="369422" y="375544"/>
            <a:ext cx="4740459" cy="4653657"/>
            <a:chOff x="4097247" y="1809858"/>
            <a:chExt cx="3994330" cy="4208420"/>
          </a:xfrm>
          <a:solidFill>
            <a:srgbClr val="2F0DFB"/>
          </a:solidFill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0F634A63-EF7F-4668-B223-A50915B8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247" y="1809858"/>
              <a:ext cx="2053816" cy="4208420"/>
            </a:xfrm>
            <a:custGeom>
              <a:avLst/>
              <a:gdLst>
                <a:gd name="T0" fmla="*/ 7191 w 8701"/>
                <a:gd name="T1" fmla="*/ 2449 h 17829"/>
                <a:gd name="T2" fmla="*/ 8701 w 8701"/>
                <a:gd name="T3" fmla="*/ 5775 h 17829"/>
                <a:gd name="T4" fmla="*/ 7155 w 8701"/>
                <a:gd name="T5" fmla="*/ 7322 h 17829"/>
                <a:gd name="T6" fmla="*/ 8604 w 8701"/>
                <a:gd name="T7" fmla="*/ 10288 h 17829"/>
                <a:gd name="T8" fmla="*/ 8141 w 8701"/>
                <a:gd name="T9" fmla="*/ 12627 h 17829"/>
                <a:gd name="T10" fmla="*/ 7252 w 8701"/>
                <a:gd name="T11" fmla="*/ 15094 h 17829"/>
                <a:gd name="T12" fmla="*/ 7520 w 8701"/>
                <a:gd name="T13" fmla="*/ 16148 h 17829"/>
                <a:gd name="T14" fmla="*/ 7441 w 8701"/>
                <a:gd name="T15" fmla="*/ 17591 h 17829"/>
                <a:gd name="T16" fmla="*/ 7264 w 8701"/>
                <a:gd name="T17" fmla="*/ 17140 h 17829"/>
                <a:gd name="T18" fmla="*/ 7002 w 8701"/>
                <a:gd name="T19" fmla="*/ 16671 h 17829"/>
                <a:gd name="T20" fmla="*/ 6668 w 8701"/>
                <a:gd name="T21" fmla="*/ 16288 h 17829"/>
                <a:gd name="T22" fmla="*/ 6260 w 8701"/>
                <a:gd name="T23" fmla="*/ 16099 h 17829"/>
                <a:gd name="T24" fmla="*/ 5839 w 8701"/>
                <a:gd name="T25" fmla="*/ 16117 h 17829"/>
                <a:gd name="T26" fmla="*/ 5261 w 8701"/>
                <a:gd name="T27" fmla="*/ 16160 h 17829"/>
                <a:gd name="T28" fmla="*/ 4542 w 8701"/>
                <a:gd name="T29" fmla="*/ 16184 h 17829"/>
                <a:gd name="T30" fmla="*/ 3763 w 8701"/>
                <a:gd name="T31" fmla="*/ 16178 h 17829"/>
                <a:gd name="T32" fmla="*/ 2996 w 8701"/>
                <a:gd name="T33" fmla="*/ 16111 h 17829"/>
                <a:gd name="T34" fmla="*/ 2320 w 8701"/>
                <a:gd name="T35" fmla="*/ 15965 h 17829"/>
                <a:gd name="T36" fmla="*/ 1815 w 8701"/>
                <a:gd name="T37" fmla="*/ 15709 h 17829"/>
                <a:gd name="T38" fmla="*/ 1528 w 8701"/>
                <a:gd name="T39" fmla="*/ 15295 h 17829"/>
                <a:gd name="T40" fmla="*/ 1449 w 8701"/>
                <a:gd name="T41" fmla="*/ 14753 h 17829"/>
                <a:gd name="T42" fmla="*/ 1516 w 8701"/>
                <a:gd name="T43" fmla="*/ 14241 h 17829"/>
                <a:gd name="T44" fmla="*/ 1614 w 8701"/>
                <a:gd name="T45" fmla="*/ 13760 h 17829"/>
                <a:gd name="T46" fmla="*/ 1608 w 8701"/>
                <a:gd name="T47" fmla="*/ 13334 h 17829"/>
                <a:gd name="T48" fmla="*/ 1370 w 8701"/>
                <a:gd name="T49" fmla="*/ 12974 h 17829"/>
                <a:gd name="T50" fmla="*/ 1327 w 8701"/>
                <a:gd name="T51" fmla="*/ 12877 h 17829"/>
                <a:gd name="T52" fmla="*/ 1267 w 8701"/>
                <a:gd name="T53" fmla="*/ 12639 h 17829"/>
                <a:gd name="T54" fmla="*/ 1285 w 8701"/>
                <a:gd name="T55" fmla="*/ 12353 h 17829"/>
                <a:gd name="T56" fmla="*/ 1480 w 8701"/>
                <a:gd name="T57" fmla="*/ 12097 h 17829"/>
                <a:gd name="T58" fmla="*/ 1388 w 8701"/>
                <a:gd name="T59" fmla="*/ 12024 h 17829"/>
                <a:gd name="T60" fmla="*/ 1206 w 8701"/>
                <a:gd name="T61" fmla="*/ 11835 h 17829"/>
                <a:gd name="T62" fmla="*/ 1047 w 8701"/>
                <a:gd name="T63" fmla="*/ 11573 h 17829"/>
                <a:gd name="T64" fmla="*/ 1041 w 8701"/>
                <a:gd name="T65" fmla="*/ 11311 h 17829"/>
                <a:gd name="T66" fmla="*/ 1139 w 8701"/>
                <a:gd name="T67" fmla="*/ 11171 h 17829"/>
                <a:gd name="T68" fmla="*/ 1260 w 8701"/>
                <a:gd name="T69" fmla="*/ 11062 h 17829"/>
                <a:gd name="T70" fmla="*/ 1340 w 8701"/>
                <a:gd name="T71" fmla="*/ 10903 h 17829"/>
                <a:gd name="T72" fmla="*/ 1309 w 8701"/>
                <a:gd name="T73" fmla="*/ 10617 h 17829"/>
                <a:gd name="T74" fmla="*/ 1224 w 8701"/>
                <a:gd name="T75" fmla="*/ 10434 h 17829"/>
                <a:gd name="T76" fmla="*/ 986 w 8701"/>
                <a:gd name="T77" fmla="*/ 10221 h 17829"/>
                <a:gd name="T78" fmla="*/ 542 w 8701"/>
                <a:gd name="T79" fmla="*/ 9923 h 17829"/>
                <a:gd name="T80" fmla="*/ 116 w 8701"/>
                <a:gd name="T81" fmla="*/ 9636 h 17829"/>
                <a:gd name="T82" fmla="*/ 0 w 8701"/>
                <a:gd name="T83" fmla="*/ 9332 h 17829"/>
                <a:gd name="T84" fmla="*/ 97 w 8701"/>
                <a:gd name="T85" fmla="*/ 8985 h 17829"/>
                <a:gd name="T86" fmla="*/ 341 w 8701"/>
                <a:gd name="T87" fmla="*/ 8613 h 17829"/>
                <a:gd name="T88" fmla="*/ 658 w 8701"/>
                <a:gd name="T89" fmla="*/ 8235 h 17829"/>
                <a:gd name="T90" fmla="*/ 986 w 8701"/>
                <a:gd name="T91" fmla="*/ 7876 h 17829"/>
                <a:gd name="T92" fmla="*/ 1346 w 8701"/>
                <a:gd name="T93" fmla="*/ 7474 h 17829"/>
                <a:gd name="T94" fmla="*/ 1729 w 8701"/>
                <a:gd name="T95" fmla="*/ 7054 h 17829"/>
                <a:gd name="T96" fmla="*/ 2064 w 8701"/>
                <a:gd name="T97" fmla="*/ 6603 h 17829"/>
                <a:gd name="T98" fmla="*/ 2332 w 8701"/>
                <a:gd name="T99" fmla="*/ 6055 h 17829"/>
                <a:gd name="T100" fmla="*/ 2503 w 8701"/>
                <a:gd name="T101" fmla="*/ 5342 h 17829"/>
                <a:gd name="T102" fmla="*/ 2564 w 8701"/>
                <a:gd name="T103" fmla="*/ 4483 h 17829"/>
                <a:gd name="T104" fmla="*/ 2710 w 8701"/>
                <a:gd name="T105" fmla="*/ 3625 h 17829"/>
                <a:gd name="T106" fmla="*/ 3038 w 8701"/>
                <a:gd name="T107" fmla="*/ 2699 h 17829"/>
                <a:gd name="T108" fmla="*/ 3574 w 8701"/>
                <a:gd name="T109" fmla="*/ 1755 h 17829"/>
                <a:gd name="T110" fmla="*/ 4335 w 8701"/>
                <a:gd name="T111" fmla="*/ 835 h 17829"/>
                <a:gd name="T112" fmla="*/ 5346 w 8701"/>
                <a:gd name="T113" fmla="*/ 0 h 17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01" h="17829">
                  <a:moveTo>
                    <a:pt x="5346" y="0"/>
                  </a:moveTo>
                  <a:lnTo>
                    <a:pt x="5346" y="2449"/>
                  </a:lnTo>
                  <a:lnTo>
                    <a:pt x="7191" y="2449"/>
                  </a:lnTo>
                  <a:lnTo>
                    <a:pt x="7191" y="4094"/>
                  </a:lnTo>
                  <a:lnTo>
                    <a:pt x="8701" y="4094"/>
                  </a:lnTo>
                  <a:lnTo>
                    <a:pt x="8701" y="5775"/>
                  </a:lnTo>
                  <a:lnTo>
                    <a:pt x="6168" y="5775"/>
                  </a:lnTo>
                  <a:lnTo>
                    <a:pt x="6168" y="7322"/>
                  </a:lnTo>
                  <a:lnTo>
                    <a:pt x="7155" y="7322"/>
                  </a:lnTo>
                  <a:lnTo>
                    <a:pt x="7155" y="8509"/>
                  </a:lnTo>
                  <a:lnTo>
                    <a:pt x="8604" y="8509"/>
                  </a:lnTo>
                  <a:lnTo>
                    <a:pt x="8604" y="10288"/>
                  </a:lnTo>
                  <a:lnTo>
                    <a:pt x="6893" y="10288"/>
                  </a:lnTo>
                  <a:lnTo>
                    <a:pt x="6893" y="12627"/>
                  </a:lnTo>
                  <a:lnTo>
                    <a:pt x="8141" y="12627"/>
                  </a:lnTo>
                  <a:lnTo>
                    <a:pt x="8141" y="13480"/>
                  </a:lnTo>
                  <a:lnTo>
                    <a:pt x="7252" y="13480"/>
                  </a:lnTo>
                  <a:lnTo>
                    <a:pt x="7252" y="15094"/>
                  </a:lnTo>
                  <a:lnTo>
                    <a:pt x="8372" y="15094"/>
                  </a:lnTo>
                  <a:lnTo>
                    <a:pt x="8372" y="16148"/>
                  </a:lnTo>
                  <a:lnTo>
                    <a:pt x="7520" y="16148"/>
                  </a:lnTo>
                  <a:lnTo>
                    <a:pt x="7520" y="17829"/>
                  </a:lnTo>
                  <a:lnTo>
                    <a:pt x="7483" y="17719"/>
                  </a:lnTo>
                  <a:lnTo>
                    <a:pt x="7441" y="17591"/>
                  </a:lnTo>
                  <a:lnTo>
                    <a:pt x="7392" y="17451"/>
                  </a:lnTo>
                  <a:lnTo>
                    <a:pt x="7331" y="17299"/>
                  </a:lnTo>
                  <a:lnTo>
                    <a:pt x="7264" y="17140"/>
                  </a:lnTo>
                  <a:lnTo>
                    <a:pt x="7185" y="16982"/>
                  </a:lnTo>
                  <a:lnTo>
                    <a:pt x="7100" y="16824"/>
                  </a:lnTo>
                  <a:lnTo>
                    <a:pt x="7002" y="16671"/>
                  </a:lnTo>
                  <a:lnTo>
                    <a:pt x="6899" y="16531"/>
                  </a:lnTo>
                  <a:lnTo>
                    <a:pt x="6789" y="16403"/>
                  </a:lnTo>
                  <a:lnTo>
                    <a:pt x="6668" y="16288"/>
                  </a:lnTo>
                  <a:lnTo>
                    <a:pt x="6540" y="16196"/>
                  </a:lnTo>
                  <a:lnTo>
                    <a:pt x="6406" y="16135"/>
                  </a:lnTo>
                  <a:lnTo>
                    <a:pt x="6260" y="16099"/>
                  </a:lnTo>
                  <a:lnTo>
                    <a:pt x="6107" y="16093"/>
                  </a:lnTo>
                  <a:lnTo>
                    <a:pt x="5986" y="16105"/>
                  </a:lnTo>
                  <a:lnTo>
                    <a:pt x="5839" y="16117"/>
                  </a:lnTo>
                  <a:lnTo>
                    <a:pt x="5663" y="16129"/>
                  </a:lnTo>
                  <a:lnTo>
                    <a:pt x="5468" y="16148"/>
                  </a:lnTo>
                  <a:lnTo>
                    <a:pt x="5261" y="16160"/>
                  </a:lnTo>
                  <a:lnTo>
                    <a:pt x="5030" y="16172"/>
                  </a:lnTo>
                  <a:lnTo>
                    <a:pt x="4792" y="16178"/>
                  </a:lnTo>
                  <a:lnTo>
                    <a:pt x="4542" y="16184"/>
                  </a:lnTo>
                  <a:lnTo>
                    <a:pt x="4287" y="16190"/>
                  </a:lnTo>
                  <a:lnTo>
                    <a:pt x="4025" y="16184"/>
                  </a:lnTo>
                  <a:lnTo>
                    <a:pt x="3763" y="16178"/>
                  </a:lnTo>
                  <a:lnTo>
                    <a:pt x="3501" y="16160"/>
                  </a:lnTo>
                  <a:lnTo>
                    <a:pt x="3245" y="16141"/>
                  </a:lnTo>
                  <a:lnTo>
                    <a:pt x="2996" y="16111"/>
                  </a:lnTo>
                  <a:lnTo>
                    <a:pt x="2758" y="16068"/>
                  </a:lnTo>
                  <a:lnTo>
                    <a:pt x="2533" y="16020"/>
                  </a:lnTo>
                  <a:lnTo>
                    <a:pt x="2320" y="15965"/>
                  </a:lnTo>
                  <a:lnTo>
                    <a:pt x="2131" y="15892"/>
                  </a:lnTo>
                  <a:lnTo>
                    <a:pt x="1961" y="15806"/>
                  </a:lnTo>
                  <a:lnTo>
                    <a:pt x="1815" y="15709"/>
                  </a:lnTo>
                  <a:lnTo>
                    <a:pt x="1699" y="15599"/>
                  </a:lnTo>
                  <a:lnTo>
                    <a:pt x="1608" y="15478"/>
                  </a:lnTo>
                  <a:lnTo>
                    <a:pt x="1528" y="15295"/>
                  </a:lnTo>
                  <a:lnTo>
                    <a:pt x="1480" y="15112"/>
                  </a:lnTo>
                  <a:lnTo>
                    <a:pt x="1455" y="14929"/>
                  </a:lnTo>
                  <a:lnTo>
                    <a:pt x="1449" y="14753"/>
                  </a:lnTo>
                  <a:lnTo>
                    <a:pt x="1461" y="14576"/>
                  </a:lnTo>
                  <a:lnTo>
                    <a:pt x="1486" y="14406"/>
                  </a:lnTo>
                  <a:lnTo>
                    <a:pt x="1516" y="14241"/>
                  </a:lnTo>
                  <a:lnTo>
                    <a:pt x="1553" y="14077"/>
                  </a:lnTo>
                  <a:lnTo>
                    <a:pt x="1589" y="13912"/>
                  </a:lnTo>
                  <a:lnTo>
                    <a:pt x="1614" y="13760"/>
                  </a:lnTo>
                  <a:lnTo>
                    <a:pt x="1626" y="13614"/>
                  </a:lnTo>
                  <a:lnTo>
                    <a:pt x="1626" y="13474"/>
                  </a:lnTo>
                  <a:lnTo>
                    <a:pt x="1608" y="13334"/>
                  </a:lnTo>
                  <a:lnTo>
                    <a:pt x="1559" y="13206"/>
                  </a:lnTo>
                  <a:lnTo>
                    <a:pt x="1480" y="13090"/>
                  </a:lnTo>
                  <a:lnTo>
                    <a:pt x="1370" y="12974"/>
                  </a:lnTo>
                  <a:lnTo>
                    <a:pt x="1364" y="12962"/>
                  </a:lnTo>
                  <a:lnTo>
                    <a:pt x="1352" y="12932"/>
                  </a:lnTo>
                  <a:lnTo>
                    <a:pt x="1327" y="12877"/>
                  </a:lnTo>
                  <a:lnTo>
                    <a:pt x="1309" y="12810"/>
                  </a:lnTo>
                  <a:lnTo>
                    <a:pt x="1285" y="12731"/>
                  </a:lnTo>
                  <a:lnTo>
                    <a:pt x="1267" y="12639"/>
                  </a:lnTo>
                  <a:lnTo>
                    <a:pt x="1260" y="12548"/>
                  </a:lnTo>
                  <a:lnTo>
                    <a:pt x="1267" y="12450"/>
                  </a:lnTo>
                  <a:lnTo>
                    <a:pt x="1285" y="12353"/>
                  </a:lnTo>
                  <a:lnTo>
                    <a:pt x="1327" y="12255"/>
                  </a:lnTo>
                  <a:lnTo>
                    <a:pt x="1388" y="12170"/>
                  </a:lnTo>
                  <a:lnTo>
                    <a:pt x="1480" y="12097"/>
                  </a:lnTo>
                  <a:lnTo>
                    <a:pt x="1467" y="12085"/>
                  </a:lnTo>
                  <a:lnTo>
                    <a:pt x="1437" y="12061"/>
                  </a:lnTo>
                  <a:lnTo>
                    <a:pt x="1388" y="12024"/>
                  </a:lnTo>
                  <a:lnTo>
                    <a:pt x="1334" y="11969"/>
                  </a:lnTo>
                  <a:lnTo>
                    <a:pt x="1267" y="11908"/>
                  </a:lnTo>
                  <a:lnTo>
                    <a:pt x="1206" y="11835"/>
                  </a:lnTo>
                  <a:lnTo>
                    <a:pt x="1145" y="11756"/>
                  </a:lnTo>
                  <a:lnTo>
                    <a:pt x="1090" y="11665"/>
                  </a:lnTo>
                  <a:lnTo>
                    <a:pt x="1047" y="11573"/>
                  </a:lnTo>
                  <a:lnTo>
                    <a:pt x="1029" y="11482"/>
                  </a:lnTo>
                  <a:lnTo>
                    <a:pt x="1029" y="11384"/>
                  </a:lnTo>
                  <a:lnTo>
                    <a:pt x="1041" y="11311"/>
                  </a:lnTo>
                  <a:lnTo>
                    <a:pt x="1072" y="11257"/>
                  </a:lnTo>
                  <a:lnTo>
                    <a:pt x="1102" y="11208"/>
                  </a:lnTo>
                  <a:lnTo>
                    <a:pt x="1139" y="11171"/>
                  </a:lnTo>
                  <a:lnTo>
                    <a:pt x="1181" y="11135"/>
                  </a:lnTo>
                  <a:lnTo>
                    <a:pt x="1224" y="11098"/>
                  </a:lnTo>
                  <a:lnTo>
                    <a:pt x="1260" y="11062"/>
                  </a:lnTo>
                  <a:lnTo>
                    <a:pt x="1297" y="11019"/>
                  </a:lnTo>
                  <a:lnTo>
                    <a:pt x="1321" y="10964"/>
                  </a:lnTo>
                  <a:lnTo>
                    <a:pt x="1340" y="10903"/>
                  </a:lnTo>
                  <a:lnTo>
                    <a:pt x="1346" y="10824"/>
                  </a:lnTo>
                  <a:lnTo>
                    <a:pt x="1340" y="10733"/>
                  </a:lnTo>
                  <a:lnTo>
                    <a:pt x="1309" y="10617"/>
                  </a:lnTo>
                  <a:lnTo>
                    <a:pt x="1267" y="10477"/>
                  </a:lnTo>
                  <a:lnTo>
                    <a:pt x="1254" y="10465"/>
                  </a:lnTo>
                  <a:lnTo>
                    <a:pt x="1224" y="10434"/>
                  </a:lnTo>
                  <a:lnTo>
                    <a:pt x="1163" y="10379"/>
                  </a:lnTo>
                  <a:lnTo>
                    <a:pt x="1090" y="10306"/>
                  </a:lnTo>
                  <a:lnTo>
                    <a:pt x="986" y="10221"/>
                  </a:lnTo>
                  <a:lnTo>
                    <a:pt x="865" y="10130"/>
                  </a:lnTo>
                  <a:lnTo>
                    <a:pt x="712" y="10026"/>
                  </a:lnTo>
                  <a:lnTo>
                    <a:pt x="542" y="9923"/>
                  </a:lnTo>
                  <a:lnTo>
                    <a:pt x="347" y="9813"/>
                  </a:lnTo>
                  <a:lnTo>
                    <a:pt x="213" y="9728"/>
                  </a:lnTo>
                  <a:lnTo>
                    <a:pt x="116" y="9636"/>
                  </a:lnTo>
                  <a:lnTo>
                    <a:pt x="49" y="9539"/>
                  </a:lnTo>
                  <a:lnTo>
                    <a:pt x="12" y="9435"/>
                  </a:lnTo>
                  <a:lnTo>
                    <a:pt x="0" y="9332"/>
                  </a:lnTo>
                  <a:lnTo>
                    <a:pt x="12" y="9216"/>
                  </a:lnTo>
                  <a:lnTo>
                    <a:pt x="43" y="9100"/>
                  </a:lnTo>
                  <a:lnTo>
                    <a:pt x="97" y="8985"/>
                  </a:lnTo>
                  <a:lnTo>
                    <a:pt x="164" y="8857"/>
                  </a:lnTo>
                  <a:lnTo>
                    <a:pt x="244" y="8735"/>
                  </a:lnTo>
                  <a:lnTo>
                    <a:pt x="341" y="8613"/>
                  </a:lnTo>
                  <a:lnTo>
                    <a:pt x="438" y="8485"/>
                  </a:lnTo>
                  <a:lnTo>
                    <a:pt x="548" y="8363"/>
                  </a:lnTo>
                  <a:lnTo>
                    <a:pt x="658" y="8235"/>
                  </a:lnTo>
                  <a:lnTo>
                    <a:pt x="773" y="8114"/>
                  </a:lnTo>
                  <a:lnTo>
                    <a:pt x="883" y="7998"/>
                  </a:lnTo>
                  <a:lnTo>
                    <a:pt x="986" y="7876"/>
                  </a:lnTo>
                  <a:lnTo>
                    <a:pt x="1084" y="7766"/>
                  </a:lnTo>
                  <a:lnTo>
                    <a:pt x="1218" y="7614"/>
                  </a:lnTo>
                  <a:lnTo>
                    <a:pt x="1346" y="7474"/>
                  </a:lnTo>
                  <a:lnTo>
                    <a:pt x="1480" y="7334"/>
                  </a:lnTo>
                  <a:lnTo>
                    <a:pt x="1601" y="7194"/>
                  </a:lnTo>
                  <a:lnTo>
                    <a:pt x="1729" y="7054"/>
                  </a:lnTo>
                  <a:lnTo>
                    <a:pt x="1845" y="6914"/>
                  </a:lnTo>
                  <a:lnTo>
                    <a:pt x="1961" y="6761"/>
                  </a:lnTo>
                  <a:lnTo>
                    <a:pt x="2064" y="6603"/>
                  </a:lnTo>
                  <a:lnTo>
                    <a:pt x="2162" y="6439"/>
                  </a:lnTo>
                  <a:lnTo>
                    <a:pt x="2253" y="6256"/>
                  </a:lnTo>
                  <a:lnTo>
                    <a:pt x="2332" y="6055"/>
                  </a:lnTo>
                  <a:lnTo>
                    <a:pt x="2405" y="5842"/>
                  </a:lnTo>
                  <a:lnTo>
                    <a:pt x="2460" y="5604"/>
                  </a:lnTo>
                  <a:lnTo>
                    <a:pt x="2503" y="5342"/>
                  </a:lnTo>
                  <a:lnTo>
                    <a:pt x="2533" y="5056"/>
                  </a:lnTo>
                  <a:lnTo>
                    <a:pt x="2551" y="4745"/>
                  </a:lnTo>
                  <a:lnTo>
                    <a:pt x="2564" y="4483"/>
                  </a:lnTo>
                  <a:lnTo>
                    <a:pt x="2594" y="4209"/>
                  </a:lnTo>
                  <a:lnTo>
                    <a:pt x="2643" y="3923"/>
                  </a:lnTo>
                  <a:lnTo>
                    <a:pt x="2710" y="3625"/>
                  </a:lnTo>
                  <a:lnTo>
                    <a:pt x="2801" y="3320"/>
                  </a:lnTo>
                  <a:lnTo>
                    <a:pt x="2911" y="3015"/>
                  </a:lnTo>
                  <a:lnTo>
                    <a:pt x="3038" y="2699"/>
                  </a:lnTo>
                  <a:lnTo>
                    <a:pt x="3197" y="2382"/>
                  </a:lnTo>
                  <a:lnTo>
                    <a:pt x="3373" y="2065"/>
                  </a:lnTo>
                  <a:lnTo>
                    <a:pt x="3574" y="1755"/>
                  </a:lnTo>
                  <a:lnTo>
                    <a:pt x="3800" y="1444"/>
                  </a:lnTo>
                  <a:lnTo>
                    <a:pt x="4055" y="1133"/>
                  </a:lnTo>
                  <a:lnTo>
                    <a:pt x="4335" y="835"/>
                  </a:lnTo>
                  <a:lnTo>
                    <a:pt x="4640" y="549"/>
                  </a:lnTo>
                  <a:lnTo>
                    <a:pt x="4981" y="268"/>
                  </a:lnTo>
                  <a:lnTo>
                    <a:pt x="5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2F7100-9C03-466B-AED8-54C530A8A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63" y="3252106"/>
              <a:ext cx="408119" cy="40811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C7A543-E233-44D3-94AC-7D185E5E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073" y="2767487"/>
              <a:ext cx="370825" cy="3694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E8CDEE-9467-4C4B-BEE5-D0E6D8062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405" y="2313103"/>
              <a:ext cx="380974" cy="33801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3B01D6-F99F-435A-B413-BECC99656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313" y="2843729"/>
              <a:ext cx="152485" cy="15224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F4A16A-ADFA-45C4-9420-2F6B11CD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575" y="2365032"/>
              <a:ext cx="173964" cy="17396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BD3BAB-E241-40BB-BE90-6765A8CE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814" y="2435373"/>
              <a:ext cx="125103" cy="125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553980-F8CF-484E-89A6-2015F13B4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9935" y="3993969"/>
              <a:ext cx="14091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106591-7A0C-4985-8C59-8E38E102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506" y="4407989"/>
              <a:ext cx="326448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088FD2-5C5D-4183-97A2-908525B6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4" y="3286546"/>
              <a:ext cx="326213" cy="3262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B12723-F14D-4C02-B475-B85D7743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895" y="4954193"/>
              <a:ext cx="257287" cy="25610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853BEE-8910-480D-93B5-9D1A3D6F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889" y="3402916"/>
              <a:ext cx="316063" cy="3162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12641F-8C3D-466A-8845-7372E063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566" y="5735025"/>
              <a:ext cx="185294" cy="1838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CE7A9-2078-452E-AE36-AD25B50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619" y="3252084"/>
              <a:ext cx="212675" cy="21125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AA4711-0BE1-4C64-9A16-D7D2F4A50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613" y="4487064"/>
              <a:ext cx="195445" cy="1954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3D6CE-4A28-45C4-9603-D4A2A877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823" y="1949360"/>
              <a:ext cx="304732" cy="3049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30FE01-9E8C-451B-BF04-781B52C3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992" y="4229645"/>
              <a:ext cx="152248" cy="15248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816AE-3CF5-4C4B-95CB-A614CAFB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863" y="3655763"/>
              <a:ext cx="172312" cy="1725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4C125-71F9-47F0-AE80-59911C17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176" y="4581685"/>
              <a:ext cx="142334" cy="1409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86B019-71BC-45D8-A242-60A503AF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141" y="3017693"/>
              <a:ext cx="142098" cy="1423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35C412-14C3-4E4D-8FF2-DE66D0E8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955" y="4952778"/>
              <a:ext cx="257287" cy="25752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95EECE-83CC-412B-B313-0A9E130C3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352" y="1821424"/>
              <a:ext cx="356426" cy="3566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5F12BB-FD90-4467-BC9B-D0022DFB0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665" y="4337412"/>
              <a:ext cx="360674" cy="3623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8F8465-9C7C-4B5C-B6D3-A9EE67BC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615" y="3785306"/>
              <a:ext cx="399622" cy="39985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0D16-2785-4256-A8C6-76479F9E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507" y="5339653"/>
              <a:ext cx="247374" cy="24572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CEF002-FF9E-41B8-9B9A-087E217B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2289" y="3791207"/>
              <a:ext cx="109288" cy="109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F7DBC8-2942-42DC-9955-AA76C4E3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009" y="3241934"/>
              <a:ext cx="97722" cy="977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4390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/>
            </a:gs>
            <a:gs pos="24000">
              <a:schemeClr val="accent2">
                <a:lumMod val="60000"/>
                <a:lumOff val="4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1501" y="474896"/>
            <a:ext cx="11048999" cy="5905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1501" y="47489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500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34068" y="474896"/>
            <a:ext cx="2762567" cy="1970288"/>
          </a:xfrm>
          <a:prstGeom prst="rect">
            <a:avLst/>
          </a:prstGeom>
          <a:gradFill>
            <a:gsLst>
              <a:gs pos="100000">
                <a:schemeClr val="accent2">
                  <a:lumMod val="40000"/>
                  <a:lumOff val="60000"/>
                  <a:alpha val="22000"/>
                </a:schemeClr>
              </a:gs>
              <a:gs pos="9000">
                <a:schemeClr val="accent2">
                  <a:lumMod val="75000"/>
                  <a:alpha val="7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1500" y="2442528"/>
            <a:ext cx="5525134" cy="1970288"/>
          </a:xfrm>
          <a:prstGeom prst="rect">
            <a:avLst/>
          </a:prstGeom>
          <a:gradFill flip="none" rotWithShape="1">
            <a:gsLst>
              <a:gs pos="10000">
                <a:schemeClr val="accent3">
                  <a:alpha val="27000"/>
                </a:schemeClr>
              </a:gs>
              <a:gs pos="100000">
                <a:schemeClr val="accent3">
                  <a:lumMod val="60000"/>
                  <a:lumOff val="40000"/>
                  <a:alpha val="76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96635" y="474896"/>
            <a:ext cx="5523866" cy="393526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501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32797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096635" y="441281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857933" y="4412816"/>
            <a:ext cx="2762567" cy="1970288"/>
          </a:xfrm>
          <a:prstGeom prst="rect">
            <a:avLst/>
          </a:prstGeom>
          <a:gradFill>
            <a:gsLst>
              <a:gs pos="0">
                <a:schemeClr val="accent4">
                  <a:alpha val="82000"/>
                </a:schemeClr>
              </a:gs>
              <a:gs pos="100000">
                <a:schemeClr val="accent4">
                  <a:alpha val="4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22244" y="609601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Business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65444" y="609601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Average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8462" y="609601"/>
            <a:ext cx="519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Activities</a:t>
            </a:r>
          </a:p>
        </p:txBody>
      </p:sp>
      <p:graphicFrame>
        <p:nvGraphicFramePr>
          <p:cNvPr id="30" name="Chart 29"/>
          <p:cNvGraphicFramePr/>
          <p:nvPr/>
        </p:nvGraphicFramePr>
        <p:xfrm>
          <a:off x="6238463" y="990600"/>
          <a:ext cx="524017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Block Arc 30"/>
          <p:cNvSpPr/>
          <p:nvPr/>
        </p:nvSpPr>
        <p:spPr>
          <a:xfrm>
            <a:off x="1167715" y="1219199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1168452" y="1219201"/>
            <a:ext cx="1439449" cy="1439449"/>
          </a:xfrm>
          <a:prstGeom prst="blockArc">
            <a:avLst>
              <a:gd name="adj1" fmla="val 10800000"/>
              <a:gd name="adj2" fmla="val 17486118"/>
              <a:gd name="adj3" fmla="val 10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099695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 rot="1242613">
            <a:off x="1188859" y="1242751"/>
            <a:ext cx="1397158" cy="1397158"/>
            <a:chOff x="2254900" y="2425621"/>
            <a:chExt cx="1397158" cy="1397158"/>
          </a:xfrm>
        </p:grpSpPr>
        <p:sp>
          <p:nvSpPr>
            <p:cNvPr id="36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3602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3698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22107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</a:p>
        </p:txBody>
      </p:sp>
      <p:sp>
        <p:nvSpPr>
          <p:cNvPr id="45" name="Block Arc 44"/>
          <p:cNvSpPr/>
          <p:nvPr/>
        </p:nvSpPr>
        <p:spPr>
          <a:xfrm>
            <a:off x="3952956" y="1219199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>
            <a:off x="3953858" y="1219201"/>
            <a:ext cx="1439449" cy="1439449"/>
          </a:xfrm>
          <a:prstGeom prst="blockArc">
            <a:avLst>
              <a:gd name="adj1" fmla="val 10800000"/>
              <a:gd name="adj2" fmla="val 19709231"/>
              <a:gd name="adj3" fmla="val 10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884936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3474957">
            <a:off x="3974100" y="1242751"/>
            <a:ext cx="1397158" cy="1397158"/>
            <a:chOff x="2254900" y="2425621"/>
            <a:chExt cx="1397158" cy="1397158"/>
          </a:xfrm>
        </p:grpSpPr>
        <p:sp>
          <p:nvSpPr>
            <p:cNvPr id="49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88843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8939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75817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</a:p>
        </p:txBody>
      </p:sp>
      <p:graphicFrame>
        <p:nvGraphicFramePr>
          <p:cNvPr id="54" name="Chart 53"/>
          <p:cNvGraphicFramePr/>
          <p:nvPr/>
        </p:nvGraphicFramePr>
        <p:xfrm>
          <a:off x="2403680" y="2811296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/>
          <p:cNvGraphicFramePr/>
          <p:nvPr/>
        </p:nvGraphicFramePr>
        <p:xfrm>
          <a:off x="2403680" y="3268496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/>
          <p:cNvGraphicFramePr/>
          <p:nvPr/>
        </p:nvGraphicFramePr>
        <p:xfrm>
          <a:off x="2403680" y="3725696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204946" y="2934515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4946" y="3391715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4946" y="3848915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68703" y="2942148"/>
            <a:ext cx="261730" cy="261730"/>
            <a:chOff x="10588626" y="4379913"/>
            <a:chExt cx="3549649" cy="3549650"/>
          </a:xfrm>
          <a:solidFill>
            <a:schemeClr val="bg1">
              <a:alpha val="53000"/>
            </a:schemeClr>
          </a:solidFill>
        </p:grpSpPr>
        <p:sp>
          <p:nvSpPr>
            <p:cNvPr id="66" name="Freeform 6"/>
            <p:cNvSpPr>
              <a:spLocks noEditPoints="1"/>
            </p:cNvSpPr>
            <p:nvPr/>
          </p:nvSpPr>
          <p:spPr bwMode="auto">
            <a:xfrm>
              <a:off x="10588626" y="5578475"/>
              <a:ext cx="2351087" cy="2351088"/>
            </a:xfrm>
            <a:custGeom>
              <a:avLst/>
              <a:gdLst>
                <a:gd name="T0" fmla="*/ 894 w 2962"/>
                <a:gd name="T1" fmla="*/ 561 h 2962"/>
                <a:gd name="T2" fmla="*/ 648 w 2962"/>
                <a:gd name="T3" fmla="*/ 832 h 2962"/>
                <a:gd name="T4" fmla="*/ 452 w 2962"/>
                <a:gd name="T5" fmla="*/ 897 h 2962"/>
                <a:gd name="T6" fmla="*/ 396 w 2962"/>
                <a:gd name="T7" fmla="*/ 1215 h 2962"/>
                <a:gd name="T8" fmla="*/ 426 w 2962"/>
                <a:gd name="T9" fmla="*/ 1525 h 2962"/>
                <a:gd name="T10" fmla="*/ 372 w 2962"/>
                <a:gd name="T11" fmla="*/ 1774 h 2962"/>
                <a:gd name="T12" fmla="*/ 488 w 2962"/>
                <a:gd name="T13" fmla="*/ 2058 h 2962"/>
                <a:gd name="T14" fmla="*/ 704 w 2962"/>
                <a:gd name="T15" fmla="*/ 2196 h 2962"/>
                <a:gd name="T16" fmla="*/ 902 w 2962"/>
                <a:gd name="T17" fmla="*/ 2437 h 2962"/>
                <a:gd name="T18" fmla="*/ 1126 w 2962"/>
                <a:gd name="T19" fmla="*/ 2691 h 2962"/>
                <a:gd name="T20" fmla="*/ 1315 w 2962"/>
                <a:gd name="T21" fmla="*/ 2528 h 2962"/>
                <a:gd name="T22" fmla="*/ 1683 w 2962"/>
                <a:gd name="T23" fmla="*/ 2534 h 2962"/>
                <a:gd name="T24" fmla="*/ 2105 w 2962"/>
                <a:gd name="T25" fmla="*/ 2665 h 2962"/>
                <a:gd name="T26" fmla="*/ 2082 w 2962"/>
                <a:gd name="T27" fmla="*/ 2369 h 2962"/>
                <a:gd name="T28" fmla="*/ 2338 w 2962"/>
                <a:gd name="T29" fmla="*/ 2103 h 2962"/>
                <a:gd name="T30" fmla="*/ 2664 w 2962"/>
                <a:gd name="T31" fmla="*/ 2105 h 2962"/>
                <a:gd name="T32" fmla="*/ 2534 w 2962"/>
                <a:gd name="T33" fmla="*/ 1683 h 2962"/>
                <a:gd name="T34" fmla="*/ 2527 w 2962"/>
                <a:gd name="T35" fmla="*/ 1314 h 2962"/>
                <a:gd name="T36" fmla="*/ 2759 w 2962"/>
                <a:gd name="T37" fmla="*/ 1086 h 2962"/>
                <a:gd name="T38" fmla="*/ 2368 w 2962"/>
                <a:gd name="T39" fmla="*/ 880 h 2962"/>
                <a:gd name="T40" fmla="*/ 2104 w 2962"/>
                <a:gd name="T41" fmla="*/ 623 h 2962"/>
                <a:gd name="T42" fmla="*/ 2105 w 2962"/>
                <a:gd name="T43" fmla="*/ 297 h 2962"/>
                <a:gd name="T44" fmla="*/ 1683 w 2962"/>
                <a:gd name="T45" fmla="*/ 429 h 2962"/>
                <a:gd name="T46" fmla="*/ 1314 w 2962"/>
                <a:gd name="T47" fmla="*/ 435 h 2962"/>
                <a:gd name="T48" fmla="*/ 1086 w 2962"/>
                <a:gd name="T49" fmla="*/ 204 h 2962"/>
                <a:gd name="T50" fmla="*/ 2248 w 2962"/>
                <a:gd name="T51" fmla="*/ 154 h 2962"/>
                <a:gd name="T52" fmla="*/ 2302 w 2962"/>
                <a:gd name="T53" fmla="*/ 335 h 2962"/>
                <a:gd name="T54" fmla="*/ 2546 w 2962"/>
                <a:gd name="T55" fmla="*/ 680 h 2962"/>
                <a:gd name="T56" fmla="*/ 2784 w 2962"/>
                <a:gd name="T57" fmla="*/ 692 h 2962"/>
                <a:gd name="T58" fmla="*/ 2957 w 2962"/>
                <a:gd name="T59" fmla="*/ 1051 h 2962"/>
                <a:gd name="T60" fmla="*/ 2899 w 2962"/>
                <a:gd name="T61" fmla="*/ 1231 h 2962"/>
                <a:gd name="T62" fmla="*/ 2872 w 2962"/>
                <a:gd name="T63" fmla="*/ 1710 h 2962"/>
                <a:gd name="T64" fmla="*/ 2962 w 2962"/>
                <a:gd name="T65" fmla="*/ 1877 h 2962"/>
                <a:gd name="T66" fmla="*/ 2784 w 2962"/>
                <a:gd name="T67" fmla="*/ 2270 h 2962"/>
                <a:gd name="T68" fmla="*/ 2546 w 2962"/>
                <a:gd name="T69" fmla="*/ 2282 h 2962"/>
                <a:gd name="T70" fmla="*/ 2302 w 2962"/>
                <a:gd name="T71" fmla="*/ 2627 h 2962"/>
                <a:gd name="T72" fmla="*/ 2248 w 2962"/>
                <a:gd name="T73" fmla="*/ 2809 h 2962"/>
                <a:gd name="T74" fmla="*/ 1844 w 2962"/>
                <a:gd name="T75" fmla="*/ 2961 h 2962"/>
                <a:gd name="T76" fmla="*/ 1626 w 2962"/>
                <a:gd name="T77" fmla="*/ 2729 h 2962"/>
                <a:gd name="T78" fmla="*/ 1232 w 2962"/>
                <a:gd name="T79" fmla="*/ 2898 h 2962"/>
                <a:gd name="T80" fmla="*/ 1054 w 2962"/>
                <a:gd name="T81" fmla="*/ 2958 h 2962"/>
                <a:gd name="T82" fmla="*/ 676 w 2962"/>
                <a:gd name="T83" fmla="*/ 2756 h 2962"/>
                <a:gd name="T84" fmla="*/ 701 w 2962"/>
                <a:gd name="T85" fmla="*/ 2465 h 2962"/>
                <a:gd name="T86" fmla="*/ 301 w 2962"/>
                <a:gd name="T87" fmla="*/ 2306 h 2962"/>
                <a:gd name="T88" fmla="*/ 133 w 2962"/>
                <a:gd name="T89" fmla="*/ 2221 h 2962"/>
                <a:gd name="T90" fmla="*/ 9 w 2962"/>
                <a:gd name="T91" fmla="*/ 1814 h 2962"/>
                <a:gd name="T92" fmla="*/ 226 w 2962"/>
                <a:gd name="T93" fmla="*/ 1530 h 2962"/>
                <a:gd name="T94" fmla="*/ 23 w 2962"/>
                <a:gd name="T95" fmla="*/ 1180 h 2962"/>
                <a:gd name="T96" fmla="*/ 116 w 2962"/>
                <a:gd name="T97" fmla="*/ 771 h 2962"/>
                <a:gd name="T98" fmla="*/ 268 w 2962"/>
                <a:gd name="T99" fmla="*/ 656 h 2962"/>
                <a:gd name="T100" fmla="*/ 628 w 2962"/>
                <a:gd name="T101" fmla="*/ 559 h 2962"/>
                <a:gd name="T102" fmla="*/ 663 w 2962"/>
                <a:gd name="T103" fmla="*/ 236 h 2962"/>
                <a:gd name="T104" fmla="*/ 1019 w 2962"/>
                <a:gd name="T105" fmla="*/ 14 h 2962"/>
                <a:gd name="T106" fmla="*/ 1206 w 2962"/>
                <a:gd name="T107" fmla="*/ 41 h 2962"/>
                <a:gd name="T108" fmla="*/ 1626 w 2962"/>
                <a:gd name="T109" fmla="*/ 234 h 2962"/>
                <a:gd name="T110" fmla="*/ 1844 w 2962"/>
                <a:gd name="T111" fmla="*/ 2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62" h="2962">
                  <a:moveTo>
                    <a:pt x="1086" y="204"/>
                  </a:moveTo>
                  <a:lnTo>
                    <a:pt x="858" y="297"/>
                  </a:lnTo>
                  <a:lnTo>
                    <a:pt x="897" y="452"/>
                  </a:lnTo>
                  <a:lnTo>
                    <a:pt x="904" y="489"/>
                  </a:lnTo>
                  <a:lnTo>
                    <a:pt x="902" y="526"/>
                  </a:lnTo>
                  <a:lnTo>
                    <a:pt x="894" y="561"/>
                  </a:lnTo>
                  <a:lnTo>
                    <a:pt x="879" y="593"/>
                  </a:lnTo>
                  <a:lnTo>
                    <a:pt x="859" y="623"/>
                  </a:lnTo>
                  <a:lnTo>
                    <a:pt x="832" y="649"/>
                  </a:lnTo>
                  <a:lnTo>
                    <a:pt x="765" y="705"/>
                  </a:lnTo>
                  <a:lnTo>
                    <a:pt x="704" y="766"/>
                  </a:lnTo>
                  <a:lnTo>
                    <a:pt x="648" y="832"/>
                  </a:lnTo>
                  <a:lnTo>
                    <a:pt x="623" y="859"/>
                  </a:lnTo>
                  <a:lnTo>
                    <a:pt x="593" y="880"/>
                  </a:lnTo>
                  <a:lnTo>
                    <a:pt x="560" y="895"/>
                  </a:lnTo>
                  <a:lnTo>
                    <a:pt x="525" y="903"/>
                  </a:lnTo>
                  <a:lnTo>
                    <a:pt x="488" y="904"/>
                  </a:lnTo>
                  <a:lnTo>
                    <a:pt x="452" y="897"/>
                  </a:lnTo>
                  <a:lnTo>
                    <a:pt x="374" y="877"/>
                  </a:lnTo>
                  <a:lnTo>
                    <a:pt x="297" y="858"/>
                  </a:lnTo>
                  <a:lnTo>
                    <a:pt x="203" y="1086"/>
                  </a:lnTo>
                  <a:lnTo>
                    <a:pt x="340" y="1166"/>
                  </a:lnTo>
                  <a:lnTo>
                    <a:pt x="372" y="1188"/>
                  </a:lnTo>
                  <a:lnTo>
                    <a:pt x="396" y="1215"/>
                  </a:lnTo>
                  <a:lnTo>
                    <a:pt x="415" y="1245"/>
                  </a:lnTo>
                  <a:lnTo>
                    <a:pt x="429" y="1279"/>
                  </a:lnTo>
                  <a:lnTo>
                    <a:pt x="434" y="1314"/>
                  </a:lnTo>
                  <a:lnTo>
                    <a:pt x="434" y="1352"/>
                  </a:lnTo>
                  <a:lnTo>
                    <a:pt x="426" y="1438"/>
                  </a:lnTo>
                  <a:lnTo>
                    <a:pt x="426" y="1525"/>
                  </a:lnTo>
                  <a:lnTo>
                    <a:pt x="434" y="1610"/>
                  </a:lnTo>
                  <a:lnTo>
                    <a:pt x="434" y="1648"/>
                  </a:lnTo>
                  <a:lnTo>
                    <a:pt x="429" y="1683"/>
                  </a:lnTo>
                  <a:lnTo>
                    <a:pt x="415" y="1717"/>
                  </a:lnTo>
                  <a:lnTo>
                    <a:pt x="396" y="1747"/>
                  </a:lnTo>
                  <a:lnTo>
                    <a:pt x="372" y="1774"/>
                  </a:lnTo>
                  <a:lnTo>
                    <a:pt x="340" y="1796"/>
                  </a:lnTo>
                  <a:lnTo>
                    <a:pt x="203" y="1877"/>
                  </a:lnTo>
                  <a:lnTo>
                    <a:pt x="297" y="2105"/>
                  </a:lnTo>
                  <a:lnTo>
                    <a:pt x="374" y="2085"/>
                  </a:lnTo>
                  <a:lnTo>
                    <a:pt x="452" y="2065"/>
                  </a:lnTo>
                  <a:lnTo>
                    <a:pt x="488" y="2058"/>
                  </a:lnTo>
                  <a:lnTo>
                    <a:pt x="525" y="2059"/>
                  </a:lnTo>
                  <a:lnTo>
                    <a:pt x="560" y="2067"/>
                  </a:lnTo>
                  <a:lnTo>
                    <a:pt x="593" y="2082"/>
                  </a:lnTo>
                  <a:lnTo>
                    <a:pt x="623" y="2103"/>
                  </a:lnTo>
                  <a:lnTo>
                    <a:pt x="648" y="2130"/>
                  </a:lnTo>
                  <a:lnTo>
                    <a:pt x="704" y="2196"/>
                  </a:lnTo>
                  <a:lnTo>
                    <a:pt x="765" y="2258"/>
                  </a:lnTo>
                  <a:lnTo>
                    <a:pt x="832" y="2313"/>
                  </a:lnTo>
                  <a:lnTo>
                    <a:pt x="859" y="2339"/>
                  </a:lnTo>
                  <a:lnTo>
                    <a:pt x="879" y="2369"/>
                  </a:lnTo>
                  <a:lnTo>
                    <a:pt x="894" y="2401"/>
                  </a:lnTo>
                  <a:lnTo>
                    <a:pt x="902" y="2437"/>
                  </a:lnTo>
                  <a:lnTo>
                    <a:pt x="904" y="2473"/>
                  </a:lnTo>
                  <a:lnTo>
                    <a:pt x="897" y="2510"/>
                  </a:lnTo>
                  <a:lnTo>
                    <a:pt x="877" y="2587"/>
                  </a:lnTo>
                  <a:lnTo>
                    <a:pt x="858" y="2665"/>
                  </a:lnTo>
                  <a:lnTo>
                    <a:pt x="1086" y="2758"/>
                  </a:lnTo>
                  <a:lnTo>
                    <a:pt x="1126" y="2691"/>
                  </a:lnTo>
                  <a:lnTo>
                    <a:pt x="1166" y="2621"/>
                  </a:lnTo>
                  <a:lnTo>
                    <a:pt x="1187" y="2591"/>
                  </a:lnTo>
                  <a:lnTo>
                    <a:pt x="1215" y="2566"/>
                  </a:lnTo>
                  <a:lnTo>
                    <a:pt x="1244" y="2547"/>
                  </a:lnTo>
                  <a:lnTo>
                    <a:pt x="1278" y="2534"/>
                  </a:lnTo>
                  <a:lnTo>
                    <a:pt x="1315" y="2528"/>
                  </a:lnTo>
                  <a:lnTo>
                    <a:pt x="1352" y="2529"/>
                  </a:lnTo>
                  <a:lnTo>
                    <a:pt x="1437" y="2536"/>
                  </a:lnTo>
                  <a:lnTo>
                    <a:pt x="1524" y="2536"/>
                  </a:lnTo>
                  <a:lnTo>
                    <a:pt x="1611" y="2529"/>
                  </a:lnTo>
                  <a:lnTo>
                    <a:pt x="1648" y="2528"/>
                  </a:lnTo>
                  <a:lnTo>
                    <a:pt x="1683" y="2534"/>
                  </a:lnTo>
                  <a:lnTo>
                    <a:pt x="1717" y="2547"/>
                  </a:lnTo>
                  <a:lnTo>
                    <a:pt x="1748" y="2566"/>
                  </a:lnTo>
                  <a:lnTo>
                    <a:pt x="1774" y="2591"/>
                  </a:lnTo>
                  <a:lnTo>
                    <a:pt x="1796" y="2621"/>
                  </a:lnTo>
                  <a:lnTo>
                    <a:pt x="1877" y="2758"/>
                  </a:lnTo>
                  <a:lnTo>
                    <a:pt x="2105" y="2665"/>
                  </a:lnTo>
                  <a:lnTo>
                    <a:pt x="2085" y="2587"/>
                  </a:lnTo>
                  <a:lnTo>
                    <a:pt x="2064" y="2510"/>
                  </a:lnTo>
                  <a:lnTo>
                    <a:pt x="2059" y="2473"/>
                  </a:lnTo>
                  <a:lnTo>
                    <a:pt x="2059" y="2437"/>
                  </a:lnTo>
                  <a:lnTo>
                    <a:pt x="2067" y="2401"/>
                  </a:lnTo>
                  <a:lnTo>
                    <a:pt x="2082" y="2369"/>
                  </a:lnTo>
                  <a:lnTo>
                    <a:pt x="2104" y="2339"/>
                  </a:lnTo>
                  <a:lnTo>
                    <a:pt x="2129" y="2313"/>
                  </a:lnTo>
                  <a:lnTo>
                    <a:pt x="2196" y="2258"/>
                  </a:lnTo>
                  <a:lnTo>
                    <a:pt x="2257" y="2196"/>
                  </a:lnTo>
                  <a:lnTo>
                    <a:pt x="2313" y="2130"/>
                  </a:lnTo>
                  <a:lnTo>
                    <a:pt x="2338" y="2103"/>
                  </a:lnTo>
                  <a:lnTo>
                    <a:pt x="2368" y="2082"/>
                  </a:lnTo>
                  <a:lnTo>
                    <a:pt x="2401" y="2067"/>
                  </a:lnTo>
                  <a:lnTo>
                    <a:pt x="2436" y="2059"/>
                  </a:lnTo>
                  <a:lnTo>
                    <a:pt x="2473" y="2058"/>
                  </a:lnTo>
                  <a:lnTo>
                    <a:pt x="2510" y="2065"/>
                  </a:lnTo>
                  <a:lnTo>
                    <a:pt x="2664" y="2105"/>
                  </a:lnTo>
                  <a:lnTo>
                    <a:pt x="2759" y="1876"/>
                  </a:lnTo>
                  <a:lnTo>
                    <a:pt x="2621" y="1796"/>
                  </a:lnTo>
                  <a:lnTo>
                    <a:pt x="2591" y="1774"/>
                  </a:lnTo>
                  <a:lnTo>
                    <a:pt x="2565" y="1747"/>
                  </a:lnTo>
                  <a:lnTo>
                    <a:pt x="2546" y="1717"/>
                  </a:lnTo>
                  <a:lnTo>
                    <a:pt x="2534" y="1683"/>
                  </a:lnTo>
                  <a:lnTo>
                    <a:pt x="2527" y="1648"/>
                  </a:lnTo>
                  <a:lnTo>
                    <a:pt x="2529" y="1610"/>
                  </a:lnTo>
                  <a:lnTo>
                    <a:pt x="2535" y="1525"/>
                  </a:lnTo>
                  <a:lnTo>
                    <a:pt x="2535" y="1438"/>
                  </a:lnTo>
                  <a:lnTo>
                    <a:pt x="2529" y="1352"/>
                  </a:lnTo>
                  <a:lnTo>
                    <a:pt x="2527" y="1314"/>
                  </a:lnTo>
                  <a:lnTo>
                    <a:pt x="2534" y="1279"/>
                  </a:lnTo>
                  <a:lnTo>
                    <a:pt x="2546" y="1245"/>
                  </a:lnTo>
                  <a:lnTo>
                    <a:pt x="2565" y="1215"/>
                  </a:lnTo>
                  <a:lnTo>
                    <a:pt x="2591" y="1188"/>
                  </a:lnTo>
                  <a:lnTo>
                    <a:pt x="2621" y="1166"/>
                  </a:lnTo>
                  <a:lnTo>
                    <a:pt x="2759" y="1086"/>
                  </a:lnTo>
                  <a:lnTo>
                    <a:pt x="2664" y="857"/>
                  </a:lnTo>
                  <a:lnTo>
                    <a:pt x="2510" y="897"/>
                  </a:lnTo>
                  <a:lnTo>
                    <a:pt x="2473" y="904"/>
                  </a:lnTo>
                  <a:lnTo>
                    <a:pt x="2436" y="903"/>
                  </a:lnTo>
                  <a:lnTo>
                    <a:pt x="2401" y="895"/>
                  </a:lnTo>
                  <a:lnTo>
                    <a:pt x="2368" y="880"/>
                  </a:lnTo>
                  <a:lnTo>
                    <a:pt x="2338" y="859"/>
                  </a:lnTo>
                  <a:lnTo>
                    <a:pt x="2313" y="832"/>
                  </a:lnTo>
                  <a:lnTo>
                    <a:pt x="2257" y="766"/>
                  </a:lnTo>
                  <a:lnTo>
                    <a:pt x="2196" y="705"/>
                  </a:lnTo>
                  <a:lnTo>
                    <a:pt x="2129" y="649"/>
                  </a:lnTo>
                  <a:lnTo>
                    <a:pt x="2104" y="623"/>
                  </a:lnTo>
                  <a:lnTo>
                    <a:pt x="2082" y="593"/>
                  </a:lnTo>
                  <a:lnTo>
                    <a:pt x="2067" y="561"/>
                  </a:lnTo>
                  <a:lnTo>
                    <a:pt x="2059" y="526"/>
                  </a:lnTo>
                  <a:lnTo>
                    <a:pt x="2059" y="489"/>
                  </a:lnTo>
                  <a:lnTo>
                    <a:pt x="2064" y="452"/>
                  </a:lnTo>
                  <a:lnTo>
                    <a:pt x="2105" y="297"/>
                  </a:lnTo>
                  <a:lnTo>
                    <a:pt x="1877" y="204"/>
                  </a:lnTo>
                  <a:lnTo>
                    <a:pt x="1796" y="341"/>
                  </a:lnTo>
                  <a:lnTo>
                    <a:pt x="1774" y="371"/>
                  </a:lnTo>
                  <a:lnTo>
                    <a:pt x="1748" y="397"/>
                  </a:lnTo>
                  <a:lnTo>
                    <a:pt x="1717" y="416"/>
                  </a:lnTo>
                  <a:lnTo>
                    <a:pt x="1683" y="429"/>
                  </a:lnTo>
                  <a:lnTo>
                    <a:pt x="1648" y="435"/>
                  </a:lnTo>
                  <a:lnTo>
                    <a:pt x="1611" y="433"/>
                  </a:lnTo>
                  <a:lnTo>
                    <a:pt x="1524" y="426"/>
                  </a:lnTo>
                  <a:lnTo>
                    <a:pt x="1437" y="426"/>
                  </a:lnTo>
                  <a:lnTo>
                    <a:pt x="1352" y="433"/>
                  </a:lnTo>
                  <a:lnTo>
                    <a:pt x="1314" y="435"/>
                  </a:lnTo>
                  <a:lnTo>
                    <a:pt x="1278" y="428"/>
                  </a:lnTo>
                  <a:lnTo>
                    <a:pt x="1244" y="416"/>
                  </a:lnTo>
                  <a:lnTo>
                    <a:pt x="1215" y="397"/>
                  </a:lnTo>
                  <a:lnTo>
                    <a:pt x="1187" y="371"/>
                  </a:lnTo>
                  <a:lnTo>
                    <a:pt x="1166" y="341"/>
                  </a:lnTo>
                  <a:lnTo>
                    <a:pt x="1086" y="204"/>
                  </a:lnTo>
                  <a:close/>
                  <a:moveTo>
                    <a:pt x="1877" y="0"/>
                  </a:moveTo>
                  <a:lnTo>
                    <a:pt x="1911" y="4"/>
                  </a:lnTo>
                  <a:lnTo>
                    <a:pt x="1943" y="14"/>
                  </a:lnTo>
                  <a:lnTo>
                    <a:pt x="2192" y="117"/>
                  </a:lnTo>
                  <a:lnTo>
                    <a:pt x="2222" y="133"/>
                  </a:lnTo>
                  <a:lnTo>
                    <a:pt x="2248" y="154"/>
                  </a:lnTo>
                  <a:lnTo>
                    <a:pt x="2269" y="178"/>
                  </a:lnTo>
                  <a:lnTo>
                    <a:pt x="2287" y="207"/>
                  </a:lnTo>
                  <a:lnTo>
                    <a:pt x="2299" y="236"/>
                  </a:lnTo>
                  <a:lnTo>
                    <a:pt x="2306" y="269"/>
                  </a:lnTo>
                  <a:lnTo>
                    <a:pt x="2307" y="302"/>
                  </a:lnTo>
                  <a:lnTo>
                    <a:pt x="2302" y="335"/>
                  </a:lnTo>
                  <a:lnTo>
                    <a:pt x="2281" y="416"/>
                  </a:lnTo>
                  <a:lnTo>
                    <a:pt x="2260" y="497"/>
                  </a:lnTo>
                  <a:lnTo>
                    <a:pt x="2333" y="559"/>
                  </a:lnTo>
                  <a:lnTo>
                    <a:pt x="2402" y="629"/>
                  </a:lnTo>
                  <a:lnTo>
                    <a:pt x="2466" y="702"/>
                  </a:lnTo>
                  <a:lnTo>
                    <a:pt x="2546" y="680"/>
                  </a:lnTo>
                  <a:lnTo>
                    <a:pt x="2626" y="660"/>
                  </a:lnTo>
                  <a:lnTo>
                    <a:pt x="2660" y="656"/>
                  </a:lnTo>
                  <a:lnTo>
                    <a:pt x="2694" y="656"/>
                  </a:lnTo>
                  <a:lnTo>
                    <a:pt x="2725" y="663"/>
                  </a:lnTo>
                  <a:lnTo>
                    <a:pt x="2757" y="675"/>
                  </a:lnTo>
                  <a:lnTo>
                    <a:pt x="2784" y="692"/>
                  </a:lnTo>
                  <a:lnTo>
                    <a:pt x="2808" y="714"/>
                  </a:lnTo>
                  <a:lnTo>
                    <a:pt x="2829" y="741"/>
                  </a:lnTo>
                  <a:lnTo>
                    <a:pt x="2845" y="771"/>
                  </a:lnTo>
                  <a:lnTo>
                    <a:pt x="2948" y="1020"/>
                  </a:lnTo>
                  <a:lnTo>
                    <a:pt x="2948" y="1020"/>
                  </a:lnTo>
                  <a:lnTo>
                    <a:pt x="2957" y="1051"/>
                  </a:lnTo>
                  <a:lnTo>
                    <a:pt x="2962" y="1085"/>
                  </a:lnTo>
                  <a:lnTo>
                    <a:pt x="2960" y="1117"/>
                  </a:lnTo>
                  <a:lnTo>
                    <a:pt x="2952" y="1150"/>
                  </a:lnTo>
                  <a:lnTo>
                    <a:pt x="2940" y="1180"/>
                  </a:lnTo>
                  <a:lnTo>
                    <a:pt x="2921" y="1207"/>
                  </a:lnTo>
                  <a:lnTo>
                    <a:pt x="2899" y="1231"/>
                  </a:lnTo>
                  <a:lnTo>
                    <a:pt x="2872" y="1252"/>
                  </a:lnTo>
                  <a:lnTo>
                    <a:pt x="2728" y="1336"/>
                  </a:lnTo>
                  <a:lnTo>
                    <a:pt x="2735" y="1432"/>
                  </a:lnTo>
                  <a:lnTo>
                    <a:pt x="2735" y="1530"/>
                  </a:lnTo>
                  <a:lnTo>
                    <a:pt x="2728" y="1626"/>
                  </a:lnTo>
                  <a:lnTo>
                    <a:pt x="2872" y="1710"/>
                  </a:lnTo>
                  <a:lnTo>
                    <a:pt x="2899" y="1731"/>
                  </a:lnTo>
                  <a:lnTo>
                    <a:pt x="2921" y="1755"/>
                  </a:lnTo>
                  <a:lnTo>
                    <a:pt x="2940" y="1782"/>
                  </a:lnTo>
                  <a:lnTo>
                    <a:pt x="2952" y="1814"/>
                  </a:lnTo>
                  <a:lnTo>
                    <a:pt x="2960" y="1845"/>
                  </a:lnTo>
                  <a:lnTo>
                    <a:pt x="2962" y="1877"/>
                  </a:lnTo>
                  <a:lnTo>
                    <a:pt x="2957" y="1911"/>
                  </a:lnTo>
                  <a:lnTo>
                    <a:pt x="2948" y="1944"/>
                  </a:lnTo>
                  <a:lnTo>
                    <a:pt x="2845" y="2191"/>
                  </a:lnTo>
                  <a:lnTo>
                    <a:pt x="2829" y="2221"/>
                  </a:lnTo>
                  <a:lnTo>
                    <a:pt x="2808" y="2248"/>
                  </a:lnTo>
                  <a:lnTo>
                    <a:pt x="2784" y="2270"/>
                  </a:lnTo>
                  <a:lnTo>
                    <a:pt x="2757" y="2287"/>
                  </a:lnTo>
                  <a:lnTo>
                    <a:pt x="2725" y="2300"/>
                  </a:lnTo>
                  <a:lnTo>
                    <a:pt x="2694" y="2306"/>
                  </a:lnTo>
                  <a:lnTo>
                    <a:pt x="2660" y="2306"/>
                  </a:lnTo>
                  <a:lnTo>
                    <a:pt x="2626" y="2302"/>
                  </a:lnTo>
                  <a:lnTo>
                    <a:pt x="2546" y="2282"/>
                  </a:lnTo>
                  <a:lnTo>
                    <a:pt x="2466" y="2260"/>
                  </a:lnTo>
                  <a:lnTo>
                    <a:pt x="2402" y="2334"/>
                  </a:lnTo>
                  <a:lnTo>
                    <a:pt x="2333" y="2403"/>
                  </a:lnTo>
                  <a:lnTo>
                    <a:pt x="2260" y="2465"/>
                  </a:lnTo>
                  <a:lnTo>
                    <a:pt x="2281" y="2547"/>
                  </a:lnTo>
                  <a:lnTo>
                    <a:pt x="2302" y="2627"/>
                  </a:lnTo>
                  <a:lnTo>
                    <a:pt x="2307" y="2661"/>
                  </a:lnTo>
                  <a:lnTo>
                    <a:pt x="2306" y="2693"/>
                  </a:lnTo>
                  <a:lnTo>
                    <a:pt x="2299" y="2726"/>
                  </a:lnTo>
                  <a:lnTo>
                    <a:pt x="2287" y="2756"/>
                  </a:lnTo>
                  <a:lnTo>
                    <a:pt x="2269" y="2784"/>
                  </a:lnTo>
                  <a:lnTo>
                    <a:pt x="2248" y="2809"/>
                  </a:lnTo>
                  <a:lnTo>
                    <a:pt x="2222" y="2829"/>
                  </a:lnTo>
                  <a:lnTo>
                    <a:pt x="2192" y="2845"/>
                  </a:lnTo>
                  <a:lnTo>
                    <a:pt x="1943" y="2948"/>
                  </a:lnTo>
                  <a:lnTo>
                    <a:pt x="1911" y="2958"/>
                  </a:lnTo>
                  <a:lnTo>
                    <a:pt x="1877" y="2962"/>
                  </a:lnTo>
                  <a:lnTo>
                    <a:pt x="1844" y="2961"/>
                  </a:lnTo>
                  <a:lnTo>
                    <a:pt x="1813" y="2952"/>
                  </a:lnTo>
                  <a:lnTo>
                    <a:pt x="1783" y="2940"/>
                  </a:lnTo>
                  <a:lnTo>
                    <a:pt x="1755" y="2921"/>
                  </a:lnTo>
                  <a:lnTo>
                    <a:pt x="1730" y="2900"/>
                  </a:lnTo>
                  <a:lnTo>
                    <a:pt x="1711" y="2871"/>
                  </a:lnTo>
                  <a:lnTo>
                    <a:pt x="1626" y="2729"/>
                  </a:lnTo>
                  <a:lnTo>
                    <a:pt x="1529" y="2735"/>
                  </a:lnTo>
                  <a:lnTo>
                    <a:pt x="1432" y="2735"/>
                  </a:lnTo>
                  <a:lnTo>
                    <a:pt x="1335" y="2729"/>
                  </a:lnTo>
                  <a:lnTo>
                    <a:pt x="1293" y="2800"/>
                  </a:lnTo>
                  <a:lnTo>
                    <a:pt x="1251" y="2871"/>
                  </a:lnTo>
                  <a:lnTo>
                    <a:pt x="1232" y="2898"/>
                  </a:lnTo>
                  <a:lnTo>
                    <a:pt x="1208" y="2920"/>
                  </a:lnTo>
                  <a:lnTo>
                    <a:pt x="1182" y="2939"/>
                  </a:lnTo>
                  <a:lnTo>
                    <a:pt x="1152" y="2951"/>
                  </a:lnTo>
                  <a:lnTo>
                    <a:pt x="1122" y="2959"/>
                  </a:lnTo>
                  <a:lnTo>
                    <a:pt x="1090" y="2962"/>
                  </a:lnTo>
                  <a:lnTo>
                    <a:pt x="1054" y="2958"/>
                  </a:lnTo>
                  <a:lnTo>
                    <a:pt x="1019" y="2948"/>
                  </a:lnTo>
                  <a:lnTo>
                    <a:pt x="771" y="2845"/>
                  </a:lnTo>
                  <a:lnTo>
                    <a:pt x="741" y="2829"/>
                  </a:lnTo>
                  <a:lnTo>
                    <a:pt x="714" y="2809"/>
                  </a:lnTo>
                  <a:lnTo>
                    <a:pt x="692" y="2784"/>
                  </a:lnTo>
                  <a:lnTo>
                    <a:pt x="676" y="2756"/>
                  </a:lnTo>
                  <a:lnTo>
                    <a:pt x="663" y="2726"/>
                  </a:lnTo>
                  <a:lnTo>
                    <a:pt x="657" y="2693"/>
                  </a:lnTo>
                  <a:lnTo>
                    <a:pt x="655" y="2661"/>
                  </a:lnTo>
                  <a:lnTo>
                    <a:pt x="661" y="2627"/>
                  </a:lnTo>
                  <a:lnTo>
                    <a:pt x="681" y="2547"/>
                  </a:lnTo>
                  <a:lnTo>
                    <a:pt x="701" y="2465"/>
                  </a:lnTo>
                  <a:lnTo>
                    <a:pt x="628" y="2403"/>
                  </a:lnTo>
                  <a:lnTo>
                    <a:pt x="559" y="2334"/>
                  </a:lnTo>
                  <a:lnTo>
                    <a:pt x="496" y="2260"/>
                  </a:lnTo>
                  <a:lnTo>
                    <a:pt x="415" y="2282"/>
                  </a:lnTo>
                  <a:lnTo>
                    <a:pt x="335" y="2302"/>
                  </a:lnTo>
                  <a:lnTo>
                    <a:pt x="301" y="2306"/>
                  </a:lnTo>
                  <a:lnTo>
                    <a:pt x="268" y="2306"/>
                  </a:lnTo>
                  <a:lnTo>
                    <a:pt x="236" y="2300"/>
                  </a:lnTo>
                  <a:lnTo>
                    <a:pt x="206" y="2287"/>
                  </a:lnTo>
                  <a:lnTo>
                    <a:pt x="177" y="2270"/>
                  </a:lnTo>
                  <a:lnTo>
                    <a:pt x="153" y="2248"/>
                  </a:lnTo>
                  <a:lnTo>
                    <a:pt x="133" y="2221"/>
                  </a:lnTo>
                  <a:lnTo>
                    <a:pt x="116" y="2191"/>
                  </a:lnTo>
                  <a:lnTo>
                    <a:pt x="15" y="1944"/>
                  </a:lnTo>
                  <a:lnTo>
                    <a:pt x="4" y="1911"/>
                  </a:lnTo>
                  <a:lnTo>
                    <a:pt x="0" y="1877"/>
                  </a:lnTo>
                  <a:lnTo>
                    <a:pt x="2" y="1845"/>
                  </a:lnTo>
                  <a:lnTo>
                    <a:pt x="9" y="1814"/>
                  </a:lnTo>
                  <a:lnTo>
                    <a:pt x="23" y="1782"/>
                  </a:lnTo>
                  <a:lnTo>
                    <a:pt x="40" y="1755"/>
                  </a:lnTo>
                  <a:lnTo>
                    <a:pt x="63" y="1731"/>
                  </a:lnTo>
                  <a:lnTo>
                    <a:pt x="91" y="1710"/>
                  </a:lnTo>
                  <a:lnTo>
                    <a:pt x="234" y="1626"/>
                  </a:lnTo>
                  <a:lnTo>
                    <a:pt x="226" y="1530"/>
                  </a:lnTo>
                  <a:lnTo>
                    <a:pt x="226" y="1432"/>
                  </a:lnTo>
                  <a:lnTo>
                    <a:pt x="234" y="1336"/>
                  </a:lnTo>
                  <a:lnTo>
                    <a:pt x="91" y="1252"/>
                  </a:lnTo>
                  <a:lnTo>
                    <a:pt x="63" y="1231"/>
                  </a:lnTo>
                  <a:lnTo>
                    <a:pt x="40" y="1207"/>
                  </a:lnTo>
                  <a:lnTo>
                    <a:pt x="23" y="1180"/>
                  </a:lnTo>
                  <a:lnTo>
                    <a:pt x="9" y="1149"/>
                  </a:lnTo>
                  <a:lnTo>
                    <a:pt x="2" y="1117"/>
                  </a:lnTo>
                  <a:lnTo>
                    <a:pt x="0" y="1085"/>
                  </a:lnTo>
                  <a:lnTo>
                    <a:pt x="4" y="1051"/>
                  </a:lnTo>
                  <a:lnTo>
                    <a:pt x="15" y="1020"/>
                  </a:lnTo>
                  <a:lnTo>
                    <a:pt x="116" y="771"/>
                  </a:lnTo>
                  <a:lnTo>
                    <a:pt x="133" y="741"/>
                  </a:lnTo>
                  <a:lnTo>
                    <a:pt x="153" y="714"/>
                  </a:lnTo>
                  <a:lnTo>
                    <a:pt x="177" y="692"/>
                  </a:lnTo>
                  <a:lnTo>
                    <a:pt x="206" y="675"/>
                  </a:lnTo>
                  <a:lnTo>
                    <a:pt x="236" y="663"/>
                  </a:lnTo>
                  <a:lnTo>
                    <a:pt x="268" y="656"/>
                  </a:lnTo>
                  <a:lnTo>
                    <a:pt x="301" y="656"/>
                  </a:lnTo>
                  <a:lnTo>
                    <a:pt x="335" y="660"/>
                  </a:lnTo>
                  <a:lnTo>
                    <a:pt x="415" y="680"/>
                  </a:lnTo>
                  <a:lnTo>
                    <a:pt x="496" y="702"/>
                  </a:lnTo>
                  <a:lnTo>
                    <a:pt x="559" y="629"/>
                  </a:lnTo>
                  <a:lnTo>
                    <a:pt x="628" y="559"/>
                  </a:lnTo>
                  <a:lnTo>
                    <a:pt x="701" y="497"/>
                  </a:lnTo>
                  <a:lnTo>
                    <a:pt x="681" y="416"/>
                  </a:lnTo>
                  <a:lnTo>
                    <a:pt x="661" y="335"/>
                  </a:lnTo>
                  <a:lnTo>
                    <a:pt x="655" y="302"/>
                  </a:lnTo>
                  <a:lnTo>
                    <a:pt x="657" y="269"/>
                  </a:lnTo>
                  <a:lnTo>
                    <a:pt x="663" y="236"/>
                  </a:lnTo>
                  <a:lnTo>
                    <a:pt x="676" y="207"/>
                  </a:lnTo>
                  <a:lnTo>
                    <a:pt x="692" y="178"/>
                  </a:lnTo>
                  <a:lnTo>
                    <a:pt x="714" y="154"/>
                  </a:lnTo>
                  <a:lnTo>
                    <a:pt x="741" y="133"/>
                  </a:lnTo>
                  <a:lnTo>
                    <a:pt x="771" y="117"/>
                  </a:lnTo>
                  <a:lnTo>
                    <a:pt x="1019" y="14"/>
                  </a:lnTo>
                  <a:lnTo>
                    <a:pt x="1052" y="4"/>
                  </a:lnTo>
                  <a:lnTo>
                    <a:pt x="1084" y="0"/>
                  </a:lnTo>
                  <a:lnTo>
                    <a:pt x="1117" y="2"/>
                  </a:lnTo>
                  <a:lnTo>
                    <a:pt x="1149" y="10"/>
                  </a:lnTo>
                  <a:lnTo>
                    <a:pt x="1179" y="23"/>
                  </a:lnTo>
                  <a:lnTo>
                    <a:pt x="1206" y="41"/>
                  </a:lnTo>
                  <a:lnTo>
                    <a:pt x="1231" y="64"/>
                  </a:lnTo>
                  <a:lnTo>
                    <a:pt x="1251" y="91"/>
                  </a:lnTo>
                  <a:lnTo>
                    <a:pt x="1335" y="234"/>
                  </a:lnTo>
                  <a:lnTo>
                    <a:pt x="1432" y="227"/>
                  </a:lnTo>
                  <a:lnTo>
                    <a:pt x="1529" y="227"/>
                  </a:lnTo>
                  <a:lnTo>
                    <a:pt x="1626" y="234"/>
                  </a:lnTo>
                  <a:lnTo>
                    <a:pt x="1711" y="91"/>
                  </a:lnTo>
                  <a:lnTo>
                    <a:pt x="1730" y="63"/>
                  </a:lnTo>
                  <a:lnTo>
                    <a:pt x="1755" y="41"/>
                  </a:lnTo>
                  <a:lnTo>
                    <a:pt x="1783" y="22"/>
                  </a:lnTo>
                  <a:lnTo>
                    <a:pt x="1813" y="10"/>
                  </a:lnTo>
                  <a:lnTo>
                    <a:pt x="1844" y="2"/>
                  </a:lnTo>
                  <a:lnTo>
                    <a:pt x="18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1223625" y="6213475"/>
              <a:ext cx="1082675" cy="1082675"/>
            </a:xfrm>
            <a:custGeom>
              <a:avLst/>
              <a:gdLst>
                <a:gd name="T0" fmla="*/ 619 w 1364"/>
                <a:gd name="T1" fmla="*/ 203 h 1364"/>
                <a:gd name="T2" fmla="*/ 497 w 1364"/>
                <a:gd name="T3" fmla="*/ 236 h 1364"/>
                <a:gd name="T4" fmla="*/ 401 w 1364"/>
                <a:gd name="T5" fmla="*/ 290 h 1364"/>
                <a:gd name="T6" fmla="*/ 321 w 1364"/>
                <a:gd name="T7" fmla="*/ 362 h 1364"/>
                <a:gd name="T8" fmla="*/ 259 w 1364"/>
                <a:gd name="T9" fmla="*/ 449 h 1364"/>
                <a:gd name="T10" fmla="*/ 219 w 1364"/>
                <a:gd name="T11" fmla="*/ 547 h 1364"/>
                <a:gd name="T12" fmla="*/ 201 w 1364"/>
                <a:gd name="T13" fmla="*/ 651 h 1364"/>
                <a:gd name="T14" fmla="*/ 206 w 1364"/>
                <a:gd name="T15" fmla="*/ 758 h 1364"/>
                <a:gd name="T16" fmla="*/ 236 w 1364"/>
                <a:gd name="T17" fmla="*/ 866 h 1364"/>
                <a:gd name="T18" fmla="*/ 289 w 1364"/>
                <a:gd name="T19" fmla="*/ 961 h 1364"/>
                <a:gd name="T20" fmla="*/ 360 w 1364"/>
                <a:gd name="T21" fmla="*/ 1041 h 1364"/>
                <a:gd name="T22" fmla="*/ 448 w 1364"/>
                <a:gd name="T23" fmla="*/ 1103 h 1364"/>
                <a:gd name="T24" fmla="*/ 558 w 1364"/>
                <a:gd name="T25" fmla="*/ 1147 h 1364"/>
                <a:gd name="T26" fmla="*/ 682 w 1364"/>
                <a:gd name="T27" fmla="*/ 1163 h 1364"/>
                <a:gd name="T28" fmla="*/ 806 w 1364"/>
                <a:gd name="T29" fmla="*/ 1147 h 1364"/>
                <a:gd name="T30" fmla="*/ 916 w 1364"/>
                <a:gd name="T31" fmla="*/ 1102 h 1364"/>
                <a:gd name="T32" fmla="*/ 1006 w 1364"/>
                <a:gd name="T33" fmla="*/ 1038 h 1364"/>
                <a:gd name="T34" fmla="*/ 1077 w 1364"/>
                <a:gd name="T35" fmla="*/ 958 h 1364"/>
                <a:gd name="T36" fmla="*/ 1127 w 1364"/>
                <a:gd name="T37" fmla="*/ 866 h 1364"/>
                <a:gd name="T38" fmla="*/ 1157 w 1364"/>
                <a:gd name="T39" fmla="*/ 764 h 1364"/>
                <a:gd name="T40" fmla="*/ 1163 w 1364"/>
                <a:gd name="T41" fmla="*/ 658 h 1364"/>
                <a:gd name="T42" fmla="*/ 1146 w 1364"/>
                <a:gd name="T43" fmla="*/ 549 h 1364"/>
                <a:gd name="T44" fmla="*/ 1101 w 1364"/>
                <a:gd name="T45" fmla="*/ 444 h 1364"/>
                <a:gd name="T46" fmla="*/ 1033 w 1364"/>
                <a:gd name="T47" fmla="*/ 351 h 1364"/>
                <a:gd name="T48" fmla="*/ 946 w 1364"/>
                <a:gd name="T49" fmla="*/ 278 h 1364"/>
                <a:gd name="T50" fmla="*/ 846 w 1364"/>
                <a:gd name="T51" fmla="*/ 229 h 1364"/>
                <a:gd name="T52" fmla="*/ 737 w 1364"/>
                <a:gd name="T53" fmla="*/ 202 h 1364"/>
                <a:gd name="T54" fmla="*/ 687 w 1364"/>
                <a:gd name="T55" fmla="*/ 0 h 1364"/>
                <a:gd name="T56" fmla="*/ 817 w 1364"/>
                <a:gd name="T57" fmla="*/ 13 h 1364"/>
                <a:gd name="T58" fmla="*/ 942 w 1364"/>
                <a:gd name="T59" fmla="*/ 51 h 1364"/>
                <a:gd name="T60" fmla="*/ 1059 w 1364"/>
                <a:gd name="T61" fmla="*/ 112 h 1364"/>
                <a:gd name="T62" fmla="*/ 1161 w 1364"/>
                <a:gd name="T63" fmla="*/ 195 h 1364"/>
                <a:gd name="T64" fmla="*/ 1246 w 1364"/>
                <a:gd name="T65" fmla="*/ 298 h 1364"/>
                <a:gd name="T66" fmla="*/ 1311 w 1364"/>
                <a:gd name="T67" fmla="*/ 420 h 1364"/>
                <a:gd name="T68" fmla="*/ 1336 w 1364"/>
                <a:gd name="T69" fmla="*/ 486 h 1364"/>
                <a:gd name="T70" fmla="*/ 1362 w 1364"/>
                <a:gd name="T71" fmla="*/ 619 h 1364"/>
                <a:gd name="T72" fmla="*/ 1360 w 1364"/>
                <a:gd name="T73" fmla="*/ 752 h 1364"/>
                <a:gd name="T74" fmla="*/ 1335 w 1364"/>
                <a:gd name="T75" fmla="*/ 881 h 1364"/>
                <a:gd name="T76" fmla="*/ 1284 w 1364"/>
                <a:gd name="T77" fmla="*/ 1001 h 1364"/>
                <a:gd name="T78" fmla="*/ 1211 w 1364"/>
                <a:gd name="T79" fmla="*/ 1111 h 1364"/>
                <a:gd name="T80" fmla="*/ 1119 w 1364"/>
                <a:gd name="T81" fmla="*/ 1205 h 1364"/>
                <a:gd name="T82" fmla="*/ 1006 w 1364"/>
                <a:gd name="T83" fmla="*/ 1281 h 1364"/>
                <a:gd name="T84" fmla="*/ 878 w 1364"/>
                <a:gd name="T85" fmla="*/ 1334 h 1364"/>
                <a:gd name="T86" fmla="*/ 748 w 1364"/>
                <a:gd name="T87" fmla="*/ 1360 h 1364"/>
                <a:gd name="T88" fmla="*/ 615 w 1364"/>
                <a:gd name="T89" fmla="*/ 1360 h 1364"/>
                <a:gd name="T90" fmla="*/ 485 w 1364"/>
                <a:gd name="T91" fmla="*/ 1334 h 1364"/>
                <a:gd name="T92" fmla="*/ 360 w 1364"/>
                <a:gd name="T93" fmla="*/ 1282 h 1364"/>
                <a:gd name="T94" fmla="*/ 249 w 1364"/>
                <a:gd name="T95" fmla="*/ 1208 h 1364"/>
                <a:gd name="T96" fmla="*/ 155 w 1364"/>
                <a:gd name="T97" fmla="*/ 1114 h 1364"/>
                <a:gd name="T98" fmla="*/ 80 w 1364"/>
                <a:gd name="T99" fmla="*/ 1003 h 1364"/>
                <a:gd name="T100" fmla="*/ 29 w 1364"/>
                <a:gd name="T101" fmla="*/ 877 h 1364"/>
                <a:gd name="T102" fmla="*/ 3 w 1364"/>
                <a:gd name="T103" fmla="*/ 744 h 1364"/>
                <a:gd name="T104" fmla="*/ 4 w 1364"/>
                <a:gd name="T105" fmla="*/ 611 h 1364"/>
                <a:gd name="T106" fmla="*/ 30 w 1364"/>
                <a:gd name="T107" fmla="*/ 482 h 1364"/>
                <a:gd name="T108" fmla="*/ 80 w 1364"/>
                <a:gd name="T109" fmla="*/ 361 h 1364"/>
                <a:gd name="T110" fmla="*/ 152 w 1364"/>
                <a:gd name="T111" fmla="*/ 251 h 1364"/>
                <a:gd name="T112" fmla="*/ 246 w 1364"/>
                <a:gd name="T113" fmla="*/ 157 h 1364"/>
                <a:gd name="T114" fmla="*/ 359 w 1364"/>
                <a:gd name="T115" fmla="*/ 81 h 1364"/>
                <a:gd name="T116" fmla="*/ 486 w 1364"/>
                <a:gd name="T117" fmla="*/ 28 h 1364"/>
                <a:gd name="T118" fmla="*/ 619 w 1364"/>
                <a:gd name="T119" fmla="*/ 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4" h="1364">
                  <a:moveTo>
                    <a:pt x="682" y="199"/>
                  </a:moveTo>
                  <a:lnTo>
                    <a:pt x="619" y="203"/>
                  </a:lnTo>
                  <a:lnTo>
                    <a:pt x="558" y="216"/>
                  </a:lnTo>
                  <a:lnTo>
                    <a:pt x="497" y="236"/>
                  </a:lnTo>
                  <a:lnTo>
                    <a:pt x="447" y="260"/>
                  </a:lnTo>
                  <a:lnTo>
                    <a:pt x="401" y="290"/>
                  </a:lnTo>
                  <a:lnTo>
                    <a:pt x="359" y="324"/>
                  </a:lnTo>
                  <a:lnTo>
                    <a:pt x="321" y="362"/>
                  </a:lnTo>
                  <a:lnTo>
                    <a:pt x="288" y="404"/>
                  </a:lnTo>
                  <a:lnTo>
                    <a:pt x="259" y="449"/>
                  </a:lnTo>
                  <a:lnTo>
                    <a:pt x="236" y="496"/>
                  </a:lnTo>
                  <a:lnTo>
                    <a:pt x="219" y="547"/>
                  </a:lnTo>
                  <a:lnTo>
                    <a:pt x="208" y="598"/>
                  </a:lnTo>
                  <a:lnTo>
                    <a:pt x="201" y="651"/>
                  </a:lnTo>
                  <a:lnTo>
                    <a:pt x="201" y="704"/>
                  </a:lnTo>
                  <a:lnTo>
                    <a:pt x="206" y="758"/>
                  </a:lnTo>
                  <a:lnTo>
                    <a:pt x="219" y="813"/>
                  </a:lnTo>
                  <a:lnTo>
                    <a:pt x="236" y="866"/>
                  </a:lnTo>
                  <a:lnTo>
                    <a:pt x="261" y="915"/>
                  </a:lnTo>
                  <a:lnTo>
                    <a:pt x="289" y="961"/>
                  </a:lnTo>
                  <a:lnTo>
                    <a:pt x="323" y="1003"/>
                  </a:lnTo>
                  <a:lnTo>
                    <a:pt x="360" y="1041"/>
                  </a:lnTo>
                  <a:lnTo>
                    <a:pt x="402" y="1073"/>
                  </a:lnTo>
                  <a:lnTo>
                    <a:pt x="448" y="1103"/>
                  </a:lnTo>
                  <a:lnTo>
                    <a:pt x="497" y="1126"/>
                  </a:lnTo>
                  <a:lnTo>
                    <a:pt x="558" y="1147"/>
                  </a:lnTo>
                  <a:lnTo>
                    <a:pt x="619" y="1159"/>
                  </a:lnTo>
                  <a:lnTo>
                    <a:pt x="682" y="1163"/>
                  </a:lnTo>
                  <a:lnTo>
                    <a:pt x="744" y="1159"/>
                  </a:lnTo>
                  <a:lnTo>
                    <a:pt x="806" y="1147"/>
                  </a:lnTo>
                  <a:lnTo>
                    <a:pt x="866" y="1126"/>
                  </a:lnTo>
                  <a:lnTo>
                    <a:pt x="916" y="1102"/>
                  </a:lnTo>
                  <a:lnTo>
                    <a:pt x="964" y="1072"/>
                  </a:lnTo>
                  <a:lnTo>
                    <a:pt x="1006" y="1038"/>
                  </a:lnTo>
                  <a:lnTo>
                    <a:pt x="1043" y="1000"/>
                  </a:lnTo>
                  <a:lnTo>
                    <a:pt x="1077" y="958"/>
                  </a:lnTo>
                  <a:lnTo>
                    <a:pt x="1104" y="913"/>
                  </a:lnTo>
                  <a:lnTo>
                    <a:pt x="1127" y="866"/>
                  </a:lnTo>
                  <a:lnTo>
                    <a:pt x="1144" y="815"/>
                  </a:lnTo>
                  <a:lnTo>
                    <a:pt x="1157" y="764"/>
                  </a:lnTo>
                  <a:lnTo>
                    <a:pt x="1163" y="711"/>
                  </a:lnTo>
                  <a:lnTo>
                    <a:pt x="1163" y="658"/>
                  </a:lnTo>
                  <a:lnTo>
                    <a:pt x="1158" y="604"/>
                  </a:lnTo>
                  <a:lnTo>
                    <a:pt x="1146" y="549"/>
                  </a:lnTo>
                  <a:lnTo>
                    <a:pt x="1127" y="496"/>
                  </a:lnTo>
                  <a:lnTo>
                    <a:pt x="1101" y="444"/>
                  </a:lnTo>
                  <a:lnTo>
                    <a:pt x="1070" y="395"/>
                  </a:lnTo>
                  <a:lnTo>
                    <a:pt x="1033" y="351"/>
                  </a:lnTo>
                  <a:lnTo>
                    <a:pt x="991" y="312"/>
                  </a:lnTo>
                  <a:lnTo>
                    <a:pt x="946" y="278"/>
                  </a:lnTo>
                  <a:lnTo>
                    <a:pt x="897" y="251"/>
                  </a:lnTo>
                  <a:lnTo>
                    <a:pt x="846" y="229"/>
                  </a:lnTo>
                  <a:lnTo>
                    <a:pt x="793" y="213"/>
                  </a:lnTo>
                  <a:lnTo>
                    <a:pt x="737" y="202"/>
                  </a:lnTo>
                  <a:lnTo>
                    <a:pt x="682" y="199"/>
                  </a:lnTo>
                  <a:close/>
                  <a:moveTo>
                    <a:pt x="687" y="0"/>
                  </a:moveTo>
                  <a:lnTo>
                    <a:pt x="752" y="2"/>
                  </a:lnTo>
                  <a:lnTo>
                    <a:pt x="817" y="13"/>
                  </a:lnTo>
                  <a:lnTo>
                    <a:pt x="881" y="30"/>
                  </a:lnTo>
                  <a:lnTo>
                    <a:pt x="942" y="51"/>
                  </a:lnTo>
                  <a:lnTo>
                    <a:pt x="1002" y="80"/>
                  </a:lnTo>
                  <a:lnTo>
                    <a:pt x="1059" y="112"/>
                  </a:lnTo>
                  <a:lnTo>
                    <a:pt x="1112" y="152"/>
                  </a:lnTo>
                  <a:lnTo>
                    <a:pt x="1161" y="195"/>
                  </a:lnTo>
                  <a:lnTo>
                    <a:pt x="1206" y="245"/>
                  </a:lnTo>
                  <a:lnTo>
                    <a:pt x="1246" y="298"/>
                  </a:lnTo>
                  <a:lnTo>
                    <a:pt x="1282" y="357"/>
                  </a:lnTo>
                  <a:lnTo>
                    <a:pt x="1311" y="420"/>
                  </a:lnTo>
                  <a:lnTo>
                    <a:pt x="1311" y="420"/>
                  </a:lnTo>
                  <a:lnTo>
                    <a:pt x="1336" y="486"/>
                  </a:lnTo>
                  <a:lnTo>
                    <a:pt x="1352" y="552"/>
                  </a:lnTo>
                  <a:lnTo>
                    <a:pt x="1362" y="619"/>
                  </a:lnTo>
                  <a:lnTo>
                    <a:pt x="1364" y="685"/>
                  </a:lnTo>
                  <a:lnTo>
                    <a:pt x="1360" y="752"/>
                  </a:lnTo>
                  <a:lnTo>
                    <a:pt x="1349" y="817"/>
                  </a:lnTo>
                  <a:lnTo>
                    <a:pt x="1335" y="881"/>
                  </a:lnTo>
                  <a:lnTo>
                    <a:pt x="1311" y="942"/>
                  </a:lnTo>
                  <a:lnTo>
                    <a:pt x="1284" y="1001"/>
                  </a:lnTo>
                  <a:lnTo>
                    <a:pt x="1250" y="1057"/>
                  </a:lnTo>
                  <a:lnTo>
                    <a:pt x="1211" y="1111"/>
                  </a:lnTo>
                  <a:lnTo>
                    <a:pt x="1168" y="1160"/>
                  </a:lnTo>
                  <a:lnTo>
                    <a:pt x="1119" y="1205"/>
                  </a:lnTo>
                  <a:lnTo>
                    <a:pt x="1064" y="1246"/>
                  </a:lnTo>
                  <a:lnTo>
                    <a:pt x="1006" y="1281"/>
                  </a:lnTo>
                  <a:lnTo>
                    <a:pt x="942" y="1311"/>
                  </a:lnTo>
                  <a:lnTo>
                    <a:pt x="878" y="1334"/>
                  </a:lnTo>
                  <a:lnTo>
                    <a:pt x="815" y="1350"/>
                  </a:lnTo>
                  <a:lnTo>
                    <a:pt x="748" y="1360"/>
                  </a:lnTo>
                  <a:lnTo>
                    <a:pt x="682" y="1364"/>
                  </a:lnTo>
                  <a:lnTo>
                    <a:pt x="615" y="1360"/>
                  </a:lnTo>
                  <a:lnTo>
                    <a:pt x="550" y="1350"/>
                  </a:lnTo>
                  <a:lnTo>
                    <a:pt x="485" y="1334"/>
                  </a:lnTo>
                  <a:lnTo>
                    <a:pt x="421" y="1311"/>
                  </a:lnTo>
                  <a:lnTo>
                    <a:pt x="360" y="1282"/>
                  </a:lnTo>
                  <a:lnTo>
                    <a:pt x="302" y="1247"/>
                  </a:lnTo>
                  <a:lnTo>
                    <a:pt x="249" y="1208"/>
                  </a:lnTo>
                  <a:lnTo>
                    <a:pt x="200" y="1163"/>
                  </a:lnTo>
                  <a:lnTo>
                    <a:pt x="155" y="1114"/>
                  </a:lnTo>
                  <a:lnTo>
                    <a:pt x="116" y="1061"/>
                  </a:lnTo>
                  <a:lnTo>
                    <a:pt x="80" y="1003"/>
                  </a:lnTo>
                  <a:lnTo>
                    <a:pt x="52" y="942"/>
                  </a:lnTo>
                  <a:lnTo>
                    <a:pt x="29" y="877"/>
                  </a:lnTo>
                  <a:lnTo>
                    <a:pt x="12" y="810"/>
                  </a:lnTo>
                  <a:lnTo>
                    <a:pt x="3" y="744"/>
                  </a:lnTo>
                  <a:lnTo>
                    <a:pt x="0" y="677"/>
                  </a:lnTo>
                  <a:lnTo>
                    <a:pt x="4" y="611"/>
                  </a:lnTo>
                  <a:lnTo>
                    <a:pt x="14" y="545"/>
                  </a:lnTo>
                  <a:lnTo>
                    <a:pt x="30" y="482"/>
                  </a:lnTo>
                  <a:lnTo>
                    <a:pt x="52" y="420"/>
                  </a:lnTo>
                  <a:lnTo>
                    <a:pt x="80" y="361"/>
                  </a:lnTo>
                  <a:lnTo>
                    <a:pt x="113" y="305"/>
                  </a:lnTo>
                  <a:lnTo>
                    <a:pt x="152" y="251"/>
                  </a:lnTo>
                  <a:lnTo>
                    <a:pt x="197" y="202"/>
                  </a:lnTo>
                  <a:lnTo>
                    <a:pt x="246" y="157"/>
                  </a:lnTo>
                  <a:lnTo>
                    <a:pt x="299" y="116"/>
                  </a:lnTo>
                  <a:lnTo>
                    <a:pt x="359" y="81"/>
                  </a:lnTo>
                  <a:lnTo>
                    <a:pt x="421" y="51"/>
                  </a:lnTo>
                  <a:lnTo>
                    <a:pt x="486" y="28"/>
                  </a:lnTo>
                  <a:lnTo>
                    <a:pt x="553" y="12"/>
                  </a:lnTo>
                  <a:lnTo>
                    <a:pt x="619" y="2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12334875" y="4379913"/>
              <a:ext cx="1803400" cy="1804988"/>
            </a:xfrm>
            <a:custGeom>
              <a:avLst/>
              <a:gdLst>
                <a:gd name="T0" fmla="*/ 1015 w 2272"/>
                <a:gd name="T1" fmla="*/ 369 h 2272"/>
                <a:gd name="T2" fmla="*/ 824 w 2272"/>
                <a:gd name="T3" fmla="*/ 460 h 2272"/>
                <a:gd name="T4" fmla="*/ 650 w 2272"/>
                <a:gd name="T5" fmla="*/ 503 h 2272"/>
                <a:gd name="T6" fmla="*/ 476 w 2272"/>
                <a:gd name="T7" fmla="*/ 594 h 2272"/>
                <a:gd name="T8" fmla="*/ 501 w 2272"/>
                <a:gd name="T9" fmla="*/ 741 h 2272"/>
                <a:gd name="T10" fmla="*/ 407 w 2272"/>
                <a:gd name="T11" fmla="*/ 968 h 2272"/>
                <a:gd name="T12" fmla="*/ 286 w 2272"/>
                <a:gd name="T13" fmla="*/ 1053 h 2272"/>
                <a:gd name="T14" fmla="*/ 344 w 2272"/>
                <a:gd name="T15" fmla="*/ 1239 h 2272"/>
                <a:gd name="T16" fmla="*/ 437 w 2272"/>
                <a:gd name="T17" fmla="*/ 1392 h 2272"/>
                <a:gd name="T18" fmla="*/ 509 w 2272"/>
                <a:gd name="T19" fmla="*/ 1592 h 2272"/>
                <a:gd name="T20" fmla="*/ 517 w 2272"/>
                <a:gd name="T21" fmla="*/ 1854 h 2272"/>
                <a:gd name="T22" fmla="*/ 710 w 2272"/>
                <a:gd name="T23" fmla="*/ 1764 h 2272"/>
                <a:gd name="T24" fmla="*/ 938 w 2272"/>
                <a:gd name="T25" fmla="*/ 1854 h 2272"/>
                <a:gd name="T26" fmla="*/ 1045 w 2272"/>
                <a:gd name="T27" fmla="*/ 1956 h 2272"/>
                <a:gd name="T28" fmla="*/ 1227 w 2272"/>
                <a:gd name="T29" fmla="*/ 1956 h 2272"/>
                <a:gd name="T30" fmla="*/ 1334 w 2272"/>
                <a:gd name="T31" fmla="*/ 1854 h 2272"/>
                <a:gd name="T32" fmla="*/ 1562 w 2272"/>
                <a:gd name="T33" fmla="*/ 1764 h 2272"/>
                <a:gd name="T34" fmla="*/ 1755 w 2272"/>
                <a:gd name="T35" fmla="*/ 1854 h 2272"/>
                <a:gd name="T36" fmla="*/ 1763 w 2272"/>
                <a:gd name="T37" fmla="*/ 1592 h 2272"/>
                <a:gd name="T38" fmla="*/ 1835 w 2272"/>
                <a:gd name="T39" fmla="*/ 1392 h 2272"/>
                <a:gd name="T40" fmla="*/ 1927 w 2272"/>
                <a:gd name="T41" fmla="*/ 1239 h 2272"/>
                <a:gd name="T42" fmla="*/ 1986 w 2272"/>
                <a:gd name="T43" fmla="*/ 1053 h 2272"/>
                <a:gd name="T44" fmla="*/ 1865 w 2272"/>
                <a:gd name="T45" fmla="*/ 968 h 2272"/>
                <a:gd name="T46" fmla="*/ 1771 w 2272"/>
                <a:gd name="T47" fmla="*/ 741 h 2272"/>
                <a:gd name="T48" fmla="*/ 1796 w 2272"/>
                <a:gd name="T49" fmla="*/ 594 h 2272"/>
                <a:gd name="T50" fmla="*/ 1622 w 2272"/>
                <a:gd name="T51" fmla="*/ 503 h 2272"/>
                <a:gd name="T52" fmla="*/ 1449 w 2272"/>
                <a:gd name="T53" fmla="*/ 460 h 2272"/>
                <a:gd name="T54" fmla="*/ 1257 w 2272"/>
                <a:gd name="T55" fmla="*/ 369 h 2272"/>
                <a:gd name="T56" fmla="*/ 1065 w 2272"/>
                <a:gd name="T57" fmla="*/ 190 h 2272"/>
                <a:gd name="T58" fmla="*/ 1325 w 2272"/>
                <a:gd name="T59" fmla="*/ 30 h 2272"/>
                <a:gd name="T60" fmla="*/ 1406 w 2272"/>
                <a:gd name="T61" fmla="*/ 241 h 2272"/>
                <a:gd name="T62" fmla="*/ 1692 w 2272"/>
                <a:gd name="T63" fmla="*/ 232 h 2272"/>
                <a:gd name="T64" fmla="*/ 1844 w 2272"/>
                <a:gd name="T65" fmla="*/ 243 h 2272"/>
                <a:gd name="T66" fmla="*/ 2052 w 2272"/>
                <a:gd name="T67" fmla="*/ 487 h 2272"/>
                <a:gd name="T68" fmla="*/ 1960 w 2272"/>
                <a:gd name="T69" fmla="*/ 693 h 2272"/>
                <a:gd name="T70" fmla="*/ 2169 w 2272"/>
                <a:gd name="T71" fmla="*/ 890 h 2272"/>
                <a:gd name="T72" fmla="*/ 2268 w 2272"/>
                <a:gd name="T73" fmla="*/ 1006 h 2272"/>
                <a:gd name="T74" fmla="*/ 2243 w 2272"/>
                <a:gd name="T75" fmla="*/ 1325 h 2272"/>
                <a:gd name="T76" fmla="*/ 2032 w 2272"/>
                <a:gd name="T77" fmla="*/ 1406 h 2272"/>
                <a:gd name="T78" fmla="*/ 2040 w 2272"/>
                <a:gd name="T79" fmla="*/ 1692 h 2272"/>
                <a:gd name="T80" fmla="*/ 2029 w 2272"/>
                <a:gd name="T81" fmla="*/ 1844 h 2272"/>
                <a:gd name="T82" fmla="*/ 1786 w 2272"/>
                <a:gd name="T83" fmla="*/ 2052 h 2272"/>
                <a:gd name="T84" fmla="*/ 1578 w 2272"/>
                <a:gd name="T85" fmla="*/ 1960 h 2272"/>
                <a:gd name="T86" fmla="*/ 1382 w 2272"/>
                <a:gd name="T87" fmla="*/ 2169 h 2272"/>
                <a:gd name="T88" fmla="*/ 1266 w 2272"/>
                <a:gd name="T89" fmla="*/ 2268 h 2272"/>
                <a:gd name="T90" fmla="*/ 947 w 2272"/>
                <a:gd name="T91" fmla="*/ 2244 h 2272"/>
                <a:gd name="T92" fmla="*/ 867 w 2272"/>
                <a:gd name="T93" fmla="*/ 2032 h 2272"/>
                <a:gd name="T94" fmla="*/ 579 w 2272"/>
                <a:gd name="T95" fmla="*/ 2040 h 2272"/>
                <a:gd name="T96" fmla="*/ 427 w 2272"/>
                <a:gd name="T97" fmla="*/ 2029 h 2272"/>
                <a:gd name="T98" fmla="*/ 220 w 2272"/>
                <a:gd name="T99" fmla="*/ 1786 h 2272"/>
                <a:gd name="T100" fmla="*/ 312 w 2272"/>
                <a:gd name="T101" fmla="*/ 1578 h 2272"/>
                <a:gd name="T102" fmla="*/ 103 w 2272"/>
                <a:gd name="T103" fmla="*/ 1383 h 2272"/>
                <a:gd name="T104" fmla="*/ 4 w 2272"/>
                <a:gd name="T105" fmla="*/ 1266 h 2272"/>
                <a:gd name="T106" fmla="*/ 30 w 2272"/>
                <a:gd name="T107" fmla="*/ 947 h 2272"/>
                <a:gd name="T108" fmla="*/ 241 w 2272"/>
                <a:gd name="T109" fmla="*/ 867 h 2272"/>
                <a:gd name="T110" fmla="*/ 232 w 2272"/>
                <a:gd name="T111" fmla="*/ 581 h 2272"/>
                <a:gd name="T112" fmla="*/ 243 w 2272"/>
                <a:gd name="T113" fmla="*/ 427 h 2272"/>
                <a:gd name="T114" fmla="*/ 487 w 2272"/>
                <a:gd name="T115" fmla="*/ 220 h 2272"/>
                <a:gd name="T116" fmla="*/ 693 w 2272"/>
                <a:gd name="T117" fmla="*/ 313 h 2272"/>
                <a:gd name="T118" fmla="*/ 890 w 2272"/>
                <a:gd name="T119" fmla="*/ 103 h 2272"/>
                <a:gd name="T120" fmla="*/ 1006 w 2272"/>
                <a:gd name="T121" fmla="*/ 4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2" h="2272">
                  <a:moveTo>
                    <a:pt x="1065" y="190"/>
                  </a:moveTo>
                  <a:lnTo>
                    <a:pt x="1052" y="286"/>
                  </a:lnTo>
                  <a:lnTo>
                    <a:pt x="1045" y="316"/>
                  </a:lnTo>
                  <a:lnTo>
                    <a:pt x="1033" y="345"/>
                  </a:lnTo>
                  <a:lnTo>
                    <a:pt x="1015" y="369"/>
                  </a:lnTo>
                  <a:lnTo>
                    <a:pt x="993" y="391"/>
                  </a:lnTo>
                  <a:lnTo>
                    <a:pt x="966" y="407"/>
                  </a:lnTo>
                  <a:lnTo>
                    <a:pt x="938" y="418"/>
                  </a:lnTo>
                  <a:lnTo>
                    <a:pt x="879" y="437"/>
                  </a:lnTo>
                  <a:lnTo>
                    <a:pt x="824" y="460"/>
                  </a:lnTo>
                  <a:lnTo>
                    <a:pt x="769" y="488"/>
                  </a:lnTo>
                  <a:lnTo>
                    <a:pt x="739" y="501"/>
                  </a:lnTo>
                  <a:lnTo>
                    <a:pt x="710" y="507"/>
                  </a:lnTo>
                  <a:lnTo>
                    <a:pt x="680" y="509"/>
                  </a:lnTo>
                  <a:lnTo>
                    <a:pt x="650" y="503"/>
                  </a:lnTo>
                  <a:lnTo>
                    <a:pt x="620" y="493"/>
                  </a:lnTo>
                  <a:lnTo>
                    <a:pt x="594" y="476"/>
                  </a:lnTo>
                  <a:lnTo>
                    <a:pt x="517" y="418"/>
                  </a:lnTo>
                  <a:lnTo>
                    <a:pt x="418" y="517"/>
                  </a:lnTo>
                  <a:lnTo>
                    <a:pt x="476" y="594"/>
                  </a:lnTo>
                  <a:lnTo>
                    <a:pt x="492" y="621"/>
                  </a:lnTo>
                  <a:lnTo>
                    <a:pt x="503" y="650"/>
                  </a:lnTo>
                  <a:lnTo>
                    <a:pt x="509" y="680"/>
                  </a:lnTo>
                  <a:lnTo>
                    <a:pt x="507" y="710"/>
                  </a:lnTo>
                  <a:lnTo>
                    <a:pt x="501" y="741"/>
                  </a:lnTo>
                  <a:lnTo>
                    <a:pt x="488" y="769"/>
                  </a:lnTo>
                  <a:lnTo>
                    <a:pt x="460" y="824"/>
                  </a:lnTo>
                  <a:lnTo>
                    <a:pt x="437" y="879"/>
                  </a:lnTo>
                  <a:lnTo>
                    <a:pt x="418" y="938"/>
                  </a:lnTo>
                  <a:lnTo>
                    <a:pt x="407" y="968"/>
                  </a:lnTo>
                  <a:lnTo>
                    <a:pt x="391" y="993"/>
                  </a:lnTo>
                  <a:lnTo>
                    <a:pt x="369" y="1015"/>
                  </a:lnTo>
                  <a:lnTo>
                    <a:pt x="344" y="1033"/>
                  </a:lnTo>
                  <a:lnTo>
                    <a:pt x="316" y="1045"/>
                  </a:lnTo>
                  <a:lnTo>
                    <a:pt x="286" y="1053"/>
                  </a:lnTo>
                  <a:lnTo>
                    <a:pt x="190" y="1065"/>
                  </a:lnTo>
                  <a:lnTo>
                    <a:pt x="190" y="1206"/>
                  </a:lnTo>
                  <a:lnTo>
                    <a:pt x="286" y="1220"/>
                  </a:lnTo>
                  <a:lnTo>
                    <a:pt x="316" y="1227"/>
                  </a:lnTo>
                  <a:lnTo>
                    <a:pt x="344" y="1239"/>
                  </a:lnTo>
                  <a:lnTo>
                    <a:pt x="369" y="1257"/>
                  </a:lnTo>
                  <a:lnTo>
                    <a:pt x="391" y="1280"/>
                  </a:lnTo>
                  <a:lnTo>
                    <a:pt x="407" y="1306"/>
                  </a:lnTo>
                  <a:lnTo>
                    <a:pt x="418" y="1334"/>
                  </a:lnTo>
                  <a:lnTo>
                    <a:pt x="437" y="1392"/>
                  </a:lnTo>
                  <a:lnTo>
                    <a:pt x="460" y="1449"/>
                  </a:lnTo>
                  <a:lnTo>
                    <a:pt x="488" y="1504"/>
                  </a:lnTo>
                  <a:lnTo>
                    <a:pt x="501" y="1532"/>
                  </a:lnTo>
                  <a:lnTo>
                    <a:pt x="507" y="1562"/>
                  </a:lnTo>
                  <a:lnTo>
                    <a:pt x="509" y="1592"/>
                  </a:lnTo>
                  <a:lnTo>
                    <a:pt x="503" y="1623"/>
                  </a:lnTo>
                  <a:lnTo>
                    <a:pt x="492" y="1652"/>
                  </a:lnTo>
                  <a:lnTo>
                    <a:pt x="476" y="1679"/>
                  </a:lnTo>
                  <a:lnTo>
                    <a:pt x="418" y="1755"/>
                  </a:lnTo>
                  <a:lnTo>
                    <a:pt x="517" y="1854"/>
                  </a:lnTo>
                  <a:lnTo>
                    <a:pt x="594" y="1797"/>
                  </a:lnTo>
                  <a:lnTo>
                    <a:pt x="620" y="1779"/>
                  </a:lnTo>
                  <a:lnTo>
                    <a:pt x="650" y="1768"/>
                  </a:lnTo>
                  <a:lnTo>
                    <a:pt x="680" y="1764"/>
                  </a:lnTo>
                  <a:lnTo>
                    <a:pt x="710" y="1764"/>
                  </a:lnTo>
                  <a:lnTo>
                    <a:pt x="739" y="1771"/>
                  </a:lnTo>
                  <a:lnTo>
                    <a:pt x="769" y="1783"/>
                  </a:lnTo>
                  <a:lnTo>
                    <a:pt x="824" y="1812"/>
                  </a:lnTo>
                  <a:lnTo>
                    <a:pt x="879" y="1835"/>
                  </a:lnTo>
                  <a:lnTo>
                    <a:pt x="938" y="1854"/>
                  </a:lnTo>
                  <a:lnTo>
                    <a:pt x="966" y="1865"/>
                  </a:lnTo>
                  <a:lnTo>
                    <a:pt x="993" y="1881"/>
                  </a:lnTo>
                  <a:lnTo>
                    <a:pt x="1015" y="1903"/>
                  </a:lnTo>
                  <a:lnTo>
                    <a:pt x="1033" y="1927"/>
                  </a:lnTo>
                  <a:lnTo>
                    <a:pt x="1045" y="1956"/>
                  </a:lnTo>
                  <a:lnTo>
                    <a:pt x="1052" y="1987"/>
                  </a:lnTo>
                  <a:lnTo>
                    <a:pt x="1065" y="2082"/>
                  </a:lnTo>
                  <a:lnTo>
                    <a:pt x="1206" y="2082"/>
                  </a:lnTo>
                  <a:lnTo>
                    <a:pt x="1220" y="1987"/>
                  </a:lnTo>
                  <a:lnTo>
                    <a:pt x="1227" y="1956"/>
                  </a:lnTo>
                  <a:lnTo>
                    <a:pt x="1239" y="1927"/>
                  </a:lnTo>
                  <a:lnTo>
                    <a:pt x="1257" y="1903"/>
                  </a:lnTo>
                  <a:lnTo>
                    <a:pt x="1278" y="1881"/>
                  </a:lnTo>
                  <a:lnTo>
                    <a:pt x="1306" y="1865"/>
                  </a:lnTo>
                  <a:lnTo>
                    <a:pt x="1334" y="1854"/>
                  </a:lnTo>
                  <a:lnTo>
                    <a:pt x="1392" y="1835"/>
                  </a:lnTo>
                  <a:lnTo>
                    <a:pt x="1449" y="1812"/>
                  </a:lnTo>
                  <a:lnTo>
                    <a:pt x="1504" y="1783"/>
                  </a:lnTo>
                  <a:lnTo>
                    <a:pt x="1532" y="1771"/>
                  </a:lnTo>
                  <a:lnTo>
                    <a:pt x="1562" y="1764"/>
                  </a:lnTo>
                  <a:lnTo>
                    <a:pt x="1592" y="1764"/>
                  </a:lnTo>
                  <a:lnTo>
                    <a:pt x="1622" y="1768"/>
                  </a:lnTo>
                  <a:lnTo>
                    <a:pt x="1652" y="1779"/>
                  </a:lnTo>
                  <a:lnTo>
                    <a:pt x="1677" y="1797"/>
                  </a:lnTo>
                  <a:lnTo>
                    <a:pt x="1755" y="1854"/>
                  </a:lnTo>
                  <a:lnTo>
                    <a:pt x="1854" y="1755"/>
                  </a:lnTo>
                  <a:lnTo>
                    <a:pt x="1796" y="1679"/>
                  </a:lnTo>
                  <a:lnTo>
                    <a:pt x="1779" y="1652"/>
                  </a:lnTo>
                  <a:lnTo>
                    <a:pt x="1768" y="1623"/>
                  </a:lnTo>
                  <a:lnTo>
                    <a:pt x="1763" y="1592"/>
                  </a:lnTo>
                  <a:lnTo>
                    <a:pt x="1764" y="1562"/>
                  </a:lnTo>
                  <a:lnTo>
                    <a:pt x="1771" y="1532"/>
                  </a:lnTo>
                  <a:lnTo>
                    <a:pt x="1783" y="1504"/>
                  </a:lnTo>
                  <a:lnTo>
                    <a:pt x="1812" y="1449"/>
                  </a:lnTo>
                  <a:lnTo>
                    <a:pt x="1835" y="1392"/>
                  </a:lnTo>
                  <a:lnTo>
                    <a:pt x="1854" y="1334"/>
                  </a:lnTo>
                  <a:lnTo>
                    <a:pt x="1865" y="1306"/>
                  </a:lnTo>
                  <a:lnTo>
                    <a:pt x="1881" y="1280"/>
                  </a:lnTo>
                  <a:lnTo>
                    <a:pt x="1903" y="1257"/>
                  </a:lnTo>
                  <a:lnTo>
                    <a:pt x="1927" y="1239"/>
                  </a:lnTo>
                  <a:lnTo>
                    <a:pt x="1956" y="1227"/>
                  </a:lnTo>
                  <a:lnTo>
                    <a:pt x="1986" y="1220"/>
                  </a:lnTo>
                  <a:lnTo>
                    <a:pt x="2082" y="1206"/>
                  </a:lnTo>
                  <a:lnTo>
                    <a:pt x="2082" y="1065"/>
                  </a:lnTo>
                  <a:lnTo>
                    <a:pt x="1986" y="1053"/>
                  </a:lnTo>
                  <a:lnTo>
                    <a:pt x="1956" y="1045"/>
                  </a:lnTo>
                  <a:lnTo>
                    <a:pt x="1927" y="1033"/>
                  </a:lnTo>
                  <a:lnTo>
                    <a:pt x="1903" y="1015"/>
                  </a:lnTo>
                  <a:lnTo>
                    <a:pt x="1881" y="993"/>
                  </a:lnTo>
                  <a:lnTo>
                    <a:pt x="1865" y="968"/>
                  </a:lnTo>
                  <a:lnTo>
                    <a:pt x="1854" y="938"/>
                  </a:lnTo>
                  <a:lnTo>
                    <a:pt x="1835" y="879"/>
                  </a:lnTo>
                  <a:lnTo>
                    <a:pt x="1812" y="824"/>
                  </a:lnTo>
                  <a:lnTo>
                    <a:pt x="1783" y="769"/>
                  </a:lnTo>
                  <a:lnTo>
                    <a:pt x="1771" y="741"/>
                  </a:lnTo>
                  <a:lnTo>
                    <a:pt x="1764" y="710"/>
                  </a:lnTo>
                  <a:lnTo>
                    <a:pt x="1763" y="680"/>
                  </a:lnTo>
                  <a:lnTo>
                    <a:pt x="1768" y="650"/>
                  </a:lnTo>
                  <a:lnTo>
                    <a:pt x="1779" y="621"/>
                  </a:lnTo>
                  <a:lnTo>
                    <a:pt x="1796" y="594"/>
                  </a:lnTo>
                  <a:lnTo>
                    <a:pt x="1854" y="517"/>
                  </a:lnTo>
                  <a:lnTo>
                    <a:pt x="1755" y="418"/>
                  </a:lnTo>
                  <a:lnTo>
                    <a:pt x="1677" y="476"/>
                  </a:lnTo>
                  <a:lnTo>
                    <a:pt x="1652" y="493"/>
                  </a:lnTo>
                  <a:lnTo>
                    <a:pt x="1622" y="503"/>
                  </a:lnTo>
                  <a:lnTo>
                    <a:pt x="1592" y="509"/>
                  </a:lnTo>
                  <a:lnTo>
                    <a:pt x="1562" y="507"/>
                  </a:lnTo>
                  <a:lnTo>
                    <a:pt x="1532" y="501"/>
                  </a:lnTo>
                  <a:lnTo>
                    <a:pt x="1504" y="488"/>
                  </a:lnTo>
                  <a:lnTo>
                    <a:pt x="1449" y="460"/>
                  </a:lnTo>
                  <a:lnTo>
                    <a:pt x="1392" y="437"/>
                  </a:lnTo>
                  <a:lnTo>
                    <a:pt x="1334" y="418"/>
                  </a:lnTo>
                  <a:lnTo>
                    <a:pt x="1306" y="407"/>
                  </a:lnTo>
                  <a:lnTo>
                    <a:pt x="1278" y="391"/>
                  </a:lnTo>
                  <a:lnTo>
                    <a:pt x="1257" y="369"/>
                  </a:lnTo>
                  <a:lnTo>
                    <a:pt x="1239" y="345"/>
                  </a:lnTo>
                  <a:lnTo>
                    <a:pt x="1227" y="316"/>
                  </a:lnTo>
                  <a:lnTo>
                    <a:pt x="1220" y="286"/>
                  </a:lnTo>
                  <a:lnTo>
                    <a:pt x="1206" y="190"/>
                  </a:lnTo>
                  <a:lnTo>
                    <a:pt x="1065" y="190"/>
                  </a:lnTo>
                  <a:close/>
                  <a:moveTo>
                    <a:pt x="1038" y="0"/>
                  </a:moveTo>
                  <a:lnTo>
                    <a:pt x="1234" y="0"/>
                  </a:lnTo>
                  <a:lnTo>
                    <a:pt x="1266" y="4"/>
                  </a:lnTo>
                  <a:lnTo>
                    <a:pt x="1296" y="13"/>
                  </a:lnTo>
                  <a:lnTo>
                    <a:pt x="1325" y="30"/>
                  </a:lnTo>
                  <a:lnTo>
                    <a:pt x="1349" y="50"/>
                  </a:lnTo>
                  <a:lnTo>
                    <a:pt x="1368" y="74"/>
                  </a:lnTo>
                  <a:lnTo>
                    <a:pt x="1382" y="103"/>
                  </a:lnTo>
                  <a:lnTo>
                    <a:pt x="1390" y="136"/>
                  </a:lnTo>
                  <a:lnTo>
                    <a:pt x="1406" y="241"/>
                  </a:lnTo>
                  <a:lnTo>
                    <a:pt x="1464" y="260"/>
                  </a:lnTo>
                  <a:lnTo>
                    <a:pt x="1523" y="285"/>
                  </a:lnTo>
                  <a:lnTo>
                    <a:pt x="1578" y="313"/>
                  </a:lnTo>
                  <a:lnTo>
                    <a:pt x="1664" y="248"/>
                  </a:lnTo>
                  <a:lnTo>
                    <a:pt x="1692" y="232"/>
                  </a:lnTo>
                  <a:lnTo>
                    <a:pt x="1722" y="221"/>
                  </a:lnTo>
                  <a:lnTo>
                    <a:pt x="1753" y="218"/>
                  </a:lnTo>
                  <a:lnTo>
                    <a:pt x="1786" y="220"/>
                  </a:lnTo>
                  <a:lnTo>
                    <a:pt x="1816" y="229"/>
                  </a:lnTo>
                  <a:lnTo>
                    <a:pt x="1844" y="243"/>
                  </a:lnTo>
                  <a:lnTo>
                    <a:pt x="1870" y="264"/>
                  </a:lnTo>
                  <a:lnTo>
                    <a:pt x="2009" y="402"/>
                  </a:lnTo>
                  <a:lnTo>
                    <a:pt x="2029" y="427"/>
                  </a:lnTo>
                  <a:lnTo>
                    <a:pt x="2044" y="456"/>
                  </a:lnTo>
                  <a:lnTo>
                    <a:pt x="2052" y="487"/>
                  </a:lnTo>
                  <a:lnTo>
                    <a:pt x="2055" y="518"/>
                  </a:lnTo>
                  <a:lnTo>
                    <a:pt x="2051" y="550"/>
                  </a:lnTo>
                  <a:lnTo>
                    <a:pt x="2040" y="581"/>
                  </a:lnTo>
                  <a:lnTo>
                    <a:pt x="2024" y="608"/>
                  </a:lnTo>
                  <a:lnTo>
                    <a:pt x="1960" y="693"/>
                  </a:lnTo>
                  <a:lnTo>
                    <a:pt x="1987" y="750"/>
                  </a:lnTo>
                  <a:lnTo>
                    <a:pt x="2011" y="807"/>
                  </a:lnTo>
                  <a:lnTo>
                    <a:pt x="2032" y="867"/>
                  </a:lnTo>
                  <a:lnTo>
                    <a:pt x="2136" y="882"/>
                  </a:lnTo>
                  <a:lnTo>
                    <a:pt x="2169" y="890"/>
                  </a:lnTo>
                  <a:lnTo>
                    <a:pt x="2197" y="904"/>
                  </a:lnTo>
                  <a:lnTo>
                    <a:pt x="2222" y="924"/>
                  </a:lnTo>
                  <a:lnTo>
                    <a:pt x="2243" y="947"/>
                  </a:lnTo>
                  <a:lnTo>
                    <a:pt x="2258" y="976"/>
                  </a:lnTo>
                  <a:lnTo>
                    <a:pt x="2268" y="1006"/>
                  </a:lnTo>
                  <a:lnTo>
                    <a:pt x="2272" y="1038"/>
                  </a:lnTo>
                  <a:lnTo>
                    <a:pt x="2272" y="1234"/>
                  </a:lnTo>
                  <a:lnTo>
                    <a:pt x="2268" y="1266"/>
                  </a:lnTo>
                  <a:lnTo>
                    <a:pt x="2258" y="1297"/>
                  </a:lnTo>
                  <a:lnTo>
                    <a:pt x="2243" y="1325"/>
                  </a:lnTo>
                  <a:lnTo>
                    <a:pt x="2222" y="1349"/>
                  </a:lnTo>
                  <a:lnTo>
                    <a:pt x="2197" y="1368"/>
                  </a:lnTo>
                  <a:lnTo>
                    <a:pt x="2169" y="1383"/>
                  </a:lnTo>
                  <a:lnTo>
                    <a:pt x="2136" y="1391"/>
                  </a:lnTo>
                  <a:lnTo>
                    <a:pt x="2032" y="1406"/>
                  </a:lnTo>
                  <a:lnTo>
                    <a:pt x="2011" y="1464"/>
                  </a:lnTo>
                  <a:lnTo>
                    <a:pt x="1987" y="1523"/>
                  </a:lnTo>
                  <a:lnTo>
                    <a:pt x="1960" y="1578"/>
                  </a:lnTo>
                  <a:lnTo>
                    <a:pt x="2024" y="1664"/>
                  </a:lnTo>
                  <a:lnTo>
                    <a:pt x="2040" y="1692"/>
                  </a:lnTo>
                  <a:lnTo>
                    <a:pt x="2051" y="1722"/>
                  </a:lnTo>
                  <a:lnTo>
                    <a:pt x="2055" y="1754"/>
                  </a:lnTo>
                  <a:lnTo>
                    <a:pt x="2052" y="1786"/>
                  </a:lnTo>
                  <a:lnTo>
                    <a:pt x="2044" y="1816"/>
                  </a:lnTo>
                  <a:lnTo>
                    <a:pt x="2029" y="1844"/>
                  </a:lnTo>
                  <a:lnTo>
                    <a:pt x="2009" y="1870"/>
                  </a:lnTo>
                  <a:lnTo>
                    <a:pt x="1870" y="2009"/>
                  </a:lnTo>
                  <a:lnTo>
                    <a:pt x="1844" y="2029"/>
                  </a:lnTo>
                  <a:lnTo>
                    <a:pt x="1816" y="2044"/>
                  </a:lnTo>
                  <a:lnTo>
                    <a:pt x="1786" y="2052"/>
                  </a:lnTo>
                  <a:lnTo>
                    <a:pt x="1753" y="2055"/>
                  </a:lnTo>
                  <a:lnTo>
                    <a:pt x="1722" y="2051"/>
                  </a:lnTo>
                  <a:lnTo>
                    <a:pt x="1692" y="2040"/>
                  </a:lnTo>
                  <a:lnTo>
                    <a:pt x="1664" y="2024"/>
                  </a:lnTo>
                  <a:lnTo>
                    <a:pt x="1578" y="1960"/>
                  </a:lnTo>
                  <a:lnTo>
                    <a:pt x="1523" y="1987"/>
                  </a:lnTo>
                  <a:lnTo>
                    <a:pt x="1464" y="2011"/>
                  </a:lnTo>
                  <a:lnTo>
                    <a:pt x="1405" y="2032"/>
                  </a:lnTo>
                  <a:lnTo>
                    <a:pt x="1390" y="2138"/>
                  </a:lnTo>
                  <a:lnTo>
                    <a:pt x="1382" y="2169"/>
                  </a:lnTo>
                  <a:lnTo>
                    <a:pt x="1368" y="2197"/>
                  </a:lnTo>
                  <a:lnTo>
                    <a:pt x="1349" y="2222"/>
                  </a:lnTo>
                  <a:lnTo>
                    <a:pt x="1325" y="2244"/>
                  </a:lnTo>
                  <a:lnTo>
                    <a:pt x="1296" y="2258"/>
                  </a:lnTo>
                  <a:lnTo>
                    <a:pt x="1266" y="2268"/>
                  </a:lnTo>
                  <a:lnTo>
                    <a:pt x="1234" y="2272"/>
                  </a:lnTo>
                  <a:lnTo>
                    <a:pt x="1038" y="2272"/>
                  </a:lnTo>
                  <a:lnTo>
                    <a:pt x="1006" y="2268"/>
                  </a:lnTo>
                  <a:lnTo>
                    <a:pt x="976" y="2258"/>
                  </a:lnTo>
                  <a:lnTo>
                    <a:pt x="947" y="2244"/>
                  </a:lnTo>
                  <a:lnTo>
                    <a:pt x="924" y="2222"/>
                  </a:lnTo>
                  <a:lnTo>
                    <a:pt x="904" y="2197"/>
                  </a:lnTo>
                  <a:lnTo>
                    <a:pt x="890" y="2169"/>
                  </a:lnTo>
                  <a:lnTo>
                    <a:pt x="882" y="2138"/>
                  </a:lnTo>
                  <a:lnTo>
                    <a:pt x="867" y="2032"/>
                  </a:lnTo>
                  <a:lnTo>
                    <a:pt x="807" y="2011"/>
                  </a:lnTo>
                  <a:lnTo>
                    <a:pt x="749" y="1987"/>
                  </a:lnTo>
                  <a:lnTo>
                    <a:pt x="693" y="1960"/>
                  </a:lnTo>
                  <a:lnTo>
                    <a:pt x="608" y="2024"/>
                  </a:lnTo>
                  <a:lnTo>
                    <a:pt x="579" y="2040"/>
                  </a:lnTo>
                  <a:lnTo>
                    <a:pt x="549" y="2051"/>
                  </a:lnTo>
                  <a:lnTo>
                    <a:pt x="518" y="2055"/>
                  </a:lnTo>
                  <a:lnTo>
                    <a:pt x="487" y="2052"/>
                  </a:lnTo>
                  <a:lnTo>
                    <a:pt x="456" y="2044"/>
                  </a:lnTo>
                  <a:lnTo>
                    <a:pt x="427" y="2029"/>
                  </a:lnTo>
                  <a:lnTo>
                    <a:pt x="401" y="2009"/>
                  </a:lnTo>
                  <a:lnTo>
                    <a:pt x="264" y="1870"/>
                  </a:lnTo>
                  <a:lnTo>
                    <a:pt x="243" y="1844"/>
                  </a:lnTo>
                  <a:lnTo>
                    <a:pt x="229" y="1816"/>
                  </a:lnTo>
                  <a:lnTo>
                    <a:pt x="220" y="1786"/>
                  </a:lnTo>
                  <a:lnTo>
                    <a:pt x="218" y="1754"/>
                  </a:lnTo>
                  <a:lnTo>
                    <a:pt x="221" y="1722"/>
                  </a:lnTo>
                  <a:lnTo>
                    <a:pt x="232" y="1692"/>
                  </a:lnTo>
                  <a:lnTo>
                    <a:pt x="248" y="1664"/>
                  </a:lnTo>
                  <a:lnTo>
                    <a:pt x="312" y="1578"/>
                  </a:lnTo>
                  <a:lnTo>
                    <a:pt x="285" y="1523"/>
                  </a:lnTo>
                  <a:lnTo>
                    <a:pt x="260" y="1464"/>
                  </a:lnTo>
                  <a:lnTo>
                    <a:pt x="241" y="1406"/>
                  </a:lnTo>
                  <a:lnTo>
                    <a:pt x="135" y="1391"/>
                  </a:lnTo>
                  <a:lnTo>
                    <a:pt x="103" y="1383"/>
                  </a:lnTo>
                  <a:lnTo>
                    <a:pt x="74" y="1368"/>
                  </a:lnTo>
                  <a:lnTo>
                    <a:pt x="50" y="1349"/>
                  </a:lnTo>
                  <a:lnTo>
                    <a:pt x="30" y="1325"/>
                  </a:lnTo>
                  <a:lnTo>
                    <a:pt x="13" y="1297"/>
                  </a:lnTo>
                  <a:lnTo>
                    <a:pt x="4" y="1266"/>
                  </a:lnTo>
                  <a:lnTo>
                    <a:pt x="0" y="1234"/>
                  </a:lnTo>
                  <a:lnTo>
                    <a:pt x="0" y="1038"/>
                  </a:lnTo>
                  <a:lnTo>
                    <a:pt x="4" y="1006"/>
                  </a:lnTo>
                  <a:lnTo>
                    <a:pt x="13" y="976"/>
                  </a:lnTo>
                  <a:lnTo>
                    <a:pt x="30" y="947"/>
                  </a:lnTo>
                  <a:lnTo>
                    <a:pt x="50" y="924"/>
                  </a:lnTo>
                  <a:lnTo>
                    <a:pt x="74" y="904"/>
                  </a:lnTo>
                  <a:lnTo>
                    <a:pt x="103" y="890"/>
                  </a:lnTo>
                  <a:lnTo>
                    <a:pt x="135" y="882"/>
                  </a:lnTo>
                  <a:lnTo>
                    <a:pt x="241" y="867"/>
                  </a:lnTo>
                  <a:lnTo>
                    <a:pt x="260" y="807"/>
                  </a:lnTo>
                  <a:lnTo>
                    <a:pt x="285" y="750"/>
                  </a:lnTo>
                  <a:lnTo>
                    <a:pt x="312" y="693"/>
                  </a:lnTo>
                  <a:lnTo>
                    <a:pt x="248" y="608"/>
                  </a:lnTo>
                  <a:lnTo>
                    <a:pt x="232" y="581"/>
                  </a:lnTo>
                  <a:lnTo>
                    <a:pt x="221" y="550"/>
                  </a:lnTo>
                  <a:lnTo>
                    <a:pt x="218" y="518"/>
                  </a:lnTo>
                  <a:lnTo>
                    <a:pt x="220" y="487"/>
                  </a:lnTo>
                  <a:lnTo>
                    <a:pt x="229" y="456"/>
                  </a:lnTo>
                  <a:lnTo>
                    <a:pt x="243" y="427"/>
                  </a:lnTo>
                  <a:lnTo>
                    <a:pt x="264" y="402"/>
                  </a:lnTo>
                  <a:lnTo>
                    <a:pt x="401" y="264"/>
                  </a:lnTo>
                  <a:lnTo>
                    <a:pt x="427" y="243"/>
                  </a:lnTo>
                  <a:lnTo>
                    <a:pt x="456" y="229"/>
                  </a:lnTo>
                  <a:lnTo>
                    <a:pt x="487" y="220"/>
                  </a:lnTo>
                  <a:lnTo>
                    <a:pt x="518" y="218"/>
                  </a:lnTo>
                  <a:lnTo>
                    <a:pt x="549" y="221"/>
                  </a:lnTo>
                  <a:lnTo>
                    <a:pt x="579" y="232"/>
                  </a:lnTo>
                  <a:lnTo>
                    <a:pt x="608" y="248"/>
                  </a:lnTo>
                  <a:lnTo>
                    <a:pt x="693" y="313"/>
                  </a:lnTo>
                  <a:lnTo>
                    <a:pt x="749" y="285"/>
                  </a:lnTo>
                  <a:lnTo>
                    <a:pt x="807" y="260"/>
                  </a:lnTo>
                  <a:lnTo>
                    <a:pt x="867" y="241"/>
                  </a:lnTo>
                  <a:lnTo>
                    <a:pt x="882" y="136"/>
                  </a:lnTo>
                  <a:lnTo>
                    <a:pt x="890" y="103"/>
                  </a:lnTo>
                  <a:lnTo>
                    <a:pt x="904" y="74"/>
                  </a:lnTo>
                  <a:lnTo>
                    <a:pt x="924" y="50"/>
                  </a:lnTo>
                  <a:lnTo>
                    <a:pt x="947" y="30"/>
                  </a:lnTo>
                  <a:lnTo>
                    <a:pt x="976" y="13"/>
                  </a:lnTo>
                  <a:lnTo>
                    <a:pt x="1006" y="4"/>
                  </a:lnTo>
                  <a:lnTo>
                    <a:pt x="10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2915900" y="4960938"/>
              <a:ext cx="642937" cy="642938"/>
            </a:xfrm>
            <a:custGeom>
              <a:avLst/>
              <a:gdLst>
                <a:gd name="T0" fmla="*/ 364 w 811"/>
                <a:gd name="T1" fmla="*/ 184 h 811"/>
                <a:gd name="T2" fmla="*/ 291 w 811"/>
                <a:gd name="T3" fmla="*/ 211 h 811"/>
                <a:gd name="T4" fmla="*/ 232 w 811"/>
                <a:gd name="T5" fmla="*/ 260 h 811"/>
                <a:gd name="T6" fmla="*/ 194 w 811"/>
                <a:gd name="T7" fmla="*/ 326 h 811"/>
                <a:gd name="T8" fmla="*/ 180 w 811"/>
                <a:gd name="T9" fmla="*/ 405 h 811"/>
                <a:gd name="T10" fmla="*/ 194 w 811"/>
                <a:gd name="T11" fmla="*/ 484 h 811"/>
                <a:gd name="T12" fmla="*/ 232 w 811"/>
                <a:gd name="T13" fmla="*/ 550 h 811"/>
                <a:gd name="T14" fmla="*/ 291 w 811"/>
                <a:gd name="T15" fmla="*/ 599 h 811"/>
                <a:gd name="T16" fmla="*/ 364 w 811"/>
                <a:gd name="T17" fmla="*/ 626 h 811"/>
                <a:gd name="T18" fmla="*/ 446 w 811"/>
                <a:gd name="T19" fmla="*/ 626 h 811"/>
                <a:gd name="T20" fmla="*/ 519 w 811"/>
                <a:gd name="T21" fmla="*/ 599 h 811"/>
                <a:gd name="T22" fmla="*/ 577 w 811"/>
                <a:gd name="T23" fmla="*/ 550 h 811"/>
                <a:gd name="T24" fmla="*/ 615 w 811"/>
                <a:gd name="T25" fmla="*/ 484 h 811"/>
                <a:gd name="T26" fmla="*/ 630 w 811"/>
                <a:gd name="T27" fmla="*/ 405 h 811"/>
                <a:gd name="T28" fmla="*/ 615 w 811"/>
                <a:gd name="T29" fmla="*/ 326 h 811"/>
                <a:gd name="T30" fmla="*/ 577 w 811"/>
                <a:gd name="T31" fmla="*/ 260 h 811"/>
                <a:gd name="T32" fmla="*/ 519 w 811"/>
                <a:gd name="T33" fmla="*/ 211 h 811"/>
                <a:gd name="T34" fmla="*/ 446 w 811"/>
                <a:gd name="T35" fmla="*/ 184 h 811"/>
                <a:gd name="T36" fmla="*/ 405 w 811"/>
                <a:gd name="T37" fmla="*/ 0 h 811"/>
                <a:gd name="T38" fmla="*/ 512 w 811"/>
                <a:gd name="T39" fmla="*/ 14 h 811"/>
                <a:gd name="T40" fmla="*/ 610 w 811"/>
                <a:gd name="T41" fmla="*/ 56 h 811"/>
                <a:gd name="T42" fmla="*/ 691 w 811"/>
                <a:gd name="T43" fmla="*/ 119 h 811"/>
                <a:gd name="T44" fmla="*/ 755 w 811"/>
                <a:gd name="T45" fmla="*/ 201 h 811"/>
                <a:gd name="T46" fmla="*/ 796 w 811"/>
                <a:gd name="T47" fmla="*/ 298 h 811"/>
                <a:gd name="T48" fmla="*/ 811 w 811"/>
                <a:gd name="T49" fmla="*/ 405 h 811"/>
                <a:gd name="T50" fmla="*/ 796 w 811"/>
                <a:gd name="T51" fmla="*/ 512 h 811"/>
                <a:gd name="T52" fmla="*/ 755 w 811"/>
                <a:gd name="T53" fmla="*/ 610 h 811"/>
                <a:gd name="T54" fmla="*/ 691 w 811"/>
                <a:gd name="T55" fmla="*/ 691 h 811"/>
                <a:gd name="T56" fmla="*/ 610 w 811"/>
                <a:gd name="T57" fmla="*/ 755 h 811"/>
                <a:gd name="T58" fmla="*/ 512 w 811"/>
                <a:gd name="T59" fmla="*/ 796 h 811"/>
                <a:gd name="T60" fmla="*/ 405 w 811"/>
                <a:gd name="T61" fmla="*/ 811 h 811"/>
                <a:gd name="T62" fmla="*/ 298 w 811"/>
                <a:gd name="T63" fmla="*/ 796 h 811"/>
                <a:gd name="T64" fmla="*/ 201 w 811"/>
                <a:gd name="T65" fmla="*/ 755 h 811"/>
                <a:gd name="T66" fmla="*/ 118 w 811"/>
                <a:gd name="T67" fmla="*/ 691 h 811"/>
                <a:gd name="T68" fmla="*/ 55 w 811"/>
                <a:gd name="T69" fmla="*/ 610 h 811"/>
                <a:gd name="T70" fmla="*/ 14 w 811"/>
                <a:gd name="T71" fmla="*/ 512 h 811"/>
                <a:gd name="T72" fmla="*/ 0 w 811"/>
                <a:gd name="T73" fmla="*/ 405 h 811"/>
                <a:gd name="T74" fmla="*/ 14 w 811"/>
                <a:gd name="T75" fmla="*/ 298 h 811"/>
                <a:gd name="T76" fmla="*/ 55 w 811"/>
                <a:gd name="T77" fmla="*/ 201 h 811"/>
                <a:gd name="T78" fmla="*/ 118 w 811"/>
                <a:gd name="T79" fmla="*/ 119 h 811"/>
                <a:gd name="T80" fmla="*/ 201 w 811"/>
                <a:gd name="T81" fmla="*/ 56 h 811"/>
                <a:gd name="T82" fmla="*/ 298 w 811"/>
                <a:gd name="T83" fmla="*/ 14 h 811"/>
                <a:gd name="T84" fmla="*/ 405 w 811"/>
                <a:gd name="T8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811">
                  <a:moveTo>
                    <a:pt x="405" y="180"/>
                  </a:moveTo>
                  <a:lnTo>
                    <a:pt x="364" y="184"/>
                  </a:lnTo>
                  <a:lnTo>
                    <a:pt x="326" y="195"/>
                  </a:lnTo>
                  <a:lnTo>
                    <a:pt x="291" y="211"/>
                  </a:lnTo>
                  <a:lnTo>
                    <a:pt x="260" y="233"/>
                  </a:lnTo>
                  <a:lnTo>
                    <a:pt x="232" y="260"/>
                  </a:lnTo>
                  <a:lnTo>
                    <a:pt x="211" y="292"/>
                  </a:lnTo>
                  <a:lnTo>
                    <a:pt x="194" y="326"/>
                  </a:lnTo>
                  <a:lnTo>
                    <a:pt x="184" y="364"/>
                  </a:lnTo>
                  <a:lnTo>
                    <a:pt x="180" y="405"/>
                  </a:lnTo>
                  <a:lnTo>
                    <a:pt x="184" y="446"/>
                  </a:lnTo>
                  <a:lnTo>
                    <a:pt x="194" y="484"/>
                  </a:lnTo>
                  <a:lnTo>
                    <a:pt x="211" y="519"/>
                  </a:lnTo>
                  <a:lnTo>
                    <a:pt x="232" y="550"/>
                  </a:lnTo>
                  <a:lnTo>
                    <a:pt x="260" y="577"/>
                  </a:lnTo>
                  <a:lnTo>
                    <a:pt x="291" y="599"/>
                  </a:lnTo>
                  <a:lnTo>
                    <a:pt x="326" y="617"/>
                  </a:lnTo>
                  <a:lnTo>
                    <a:pt x="364" y="626"/>
                  </a:lnTo>
                  <a:lnTo>
                    <a:pt x="405" y="630"/>
                  </a:lnTo>
                  <a:lnTo>
                    <a:pt x="446" y="626"/>
                  </a:lnTo>
                  <a:lnTo>
                    <a:pt x="484" y="617"/>
                  </a:lnTo>
                  <a:lnTo>
                    <a:pt x="519" y="599"/>
                  </a:lnTo>
                  <a:lnTo>
                    <a:pt x="550" y="577"/>
                  </a:lnTo>
                  <a:lnTo>
                    <a:pt x="577" y="550"/>
                  </a:lnTo>
                  <a:lnTo>
                    <a:pt x="599" y="519"/>
                  </a:lnTo>
                  <a:lnTo>
                    <a:pt x="615" y="484"/>
                  </a:lnTo>
                  <a:lnTo>
                    <a:pt x="626" y="446"/>
                  </a:lnTo>
                  <a:lnTo>
                    <a:pt x="630" y="405"/>
                  </a:lnTo>
                  <a:lnTo>
                    <a:pt x="626" y="364"/>
                  </a:lnTo>
                  <a:lnTo>
                    <a:pt x="615" y="326"/>
                  </a:lnTo>
                  <a:lnTo>
                    <a:pt x="599" y="292"/>
                  </a:lnTo>
                  <a:lnTo>
                    <a:pt x="577" y="260"/>
                  </a:lnTo>
                  <a:lnTo>
                    <a:pt x="550" y="233"/>
                  </a:lnTo>
                  <a:lnTo>
                    <a:pt x="519" y="211"/>
                  </a:lnTo>
                  <a:lnTo>
                    <a:pt x="484" y="195"/>
                  </a:lnTo>
                  <a:lnTo>
                    <a:pt x="446" y="184"/>
                  </a:lnTo>
                  <a:lnTo>
                    <a:pt x="405" y="180"/>
                  </a:lnTo>
                  <a:close/>
                  <a:moveTo>
                    <a:pt x="405" y="0"/>
                  </a:moveTo>
                  <a:lnTo>
                    <a:pt x="459" y="3"/>
                  </a:lnTo>
                  <a:lnTo>
                    <a:pt x="512" y="14"/>
                  </a:lnTo>
                  <a:lnTo>
                    <a:pt x="562" y="32"/>
                  </a:lnTo>
                  <a:lnTo>
                    <a:pt x="610" y="56"/>
                  </a:lnTo>
                  <a:lnTo>
                    <a:pt x="652" y="85"/>
                  </a:lnTo>
                  <a:lnTo>
                    <a:pt x="691" y="119"/>
                  </a:lnTo>
                  <a:lnTo>
                    <a:pt x="725" y="158"/>
                  </a:lnTo>
                  <a:lnTo>
                    <a:pt x="755" y="201"/>
                  </a:lnTo>
                  <a:lnTo>
                    <a:pt x="778" y="247"/>
                  </a:lnTo>
                  <a:lnTo>
                    <a:pt x="796" y="298"/>
                  </a:lnTo>
                  <a:lnTo>
                    <a:pt x="807" y="351"/>
                  </a:lnTo>
                  <a:lnTo>
                    <a:pt x="811" y="405"/>
                  </a:lnTo>
                  <a:lnTo>
                    <a:pt x="807" y="461"/>
                  </a:lnTo>
                  <a:lnTo>
                    <a:pt x="796" y="512"/>
                  </a:lnTo>
                  <a:lnTo>
                    <a:pt x="778" y="562"/>
                  </a:lnTo>
                  <a:lnTo>
                    <a:pt x="755" y="610"/>
                  </a:lnTo>
                  <a:lnTo>
                    <a:pt x="725" y="652"/>
                  </a:lnTo>
                  <a:lnTo>
                    <a:pt x="691" y="691"/>
                  </a:lnTo>
                  <a:lnTo>
                    <a:pt x="652" y="725"/>
                  </a:lnTo>
                  <a:lnTo>
                    <a:pt x="610" y="755"/>
                  </a:lnTo>
                  <a:lnTo>
                    <a:pt x="562" y="778"/>
                  </a:lnTo>
                  <a:lnTo>
                    <a:pt x="512" y="796"/>
                  </a:lnTo>
                  <a:lnTo>
                    <a:pt x="459" y="807"/>
                  </a:lnTo>
                  <a:lnTo>
                    <a:pt x="405" y="811"/>
                  </a:lnTo>
                  <a:lnTo>
                    <a:pt x="351" y="807"/>
                  </a:lnTo>
                  <a:lnTo>
                    <a:pt x="298" y="796"/>
                  </a:lnTo>
                  <a:lnTo>
                    <a:pt x="247" y="778"/>
                  </a:lnTo>
                  <a:lnTo>
                    <a:pt x="201" y="755"/>
                  </a:lnTo>
                  <a:lnTo>
                    <a:pt x="158" y="725"/>
                  </a:lnTo>
                  <a:lnTo>
                    <a:pt x="118" y="691"/>
                  </a:lnTo>
                  <a:lnTo>
                    <a:pt x="84" y="652"/>
                  </a:lnTo>
                  <a:lnTo>
                    <a:pt x="55" y="610"/>
                  </a:lnTo>
                  <a:lnTo>
                    <a:pt x="32" y="562"/>
                  </a:lnTo>
                  <a:lnTo>
                    <a:pt x="14" y="512"/>
                  </a:lnTo>
                  <a:lnTo>
                    <a:pt x="3" y="461"/>
                  </a:lnTo>
                  <a:lnTo>
                    <a:pt x="0" y="405"/>
                  </a:lnTo>
                  <a:lnTo>
                    <a:pt x="3" y="351"/>
                  </a:lnTo>
                  <a:lnTo>
                    <a:pt x="14" y="298"/>
                  </a:lnTo>
                  <a:lnTo>
                    <a:pt x="32" y="247"/>
                  </a:lnTo>
                  <a:lnTo>
                    <a:pt x="55" y="201"/>
                  </a:lnTo>
                  <a:lnTo>
                    <a:pt x="84" y="158"/>
                  </a:lnTo>
                  <a:lnTo>
                    <a:pt x="118" y="119"/>
                  </a:lnTo>
                  <a:lnTo>
                    <a:pt x="158" y="85"/>
                  </a:lnTo>
                  <a:lnTo>
                    <a:pt x="201" y="56"/>
                  </a:lnTo>
                  <a:lnTo>
                    <a:pt x="247" y="32"/>
                  </a:lnTo>
                  <a:lnTo>
                    <a:pt x="298" y="14"/>
                  </a:lnTo>
                  <a:lnTo>
                    <a:pt x="351" y="3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74378" y="3845061"/>
            <a:ext cx="187132" cy="261730"/>
            <a:chOff x="10593388" y="912813"/>
            <a:chExt cx="4651375" cy="6505575"/>
          </a:xfrm>
          <a:solidFill>
            <a:schemeClr val="bg1">
              <a:alpha val="53000"/>
            </a:schemeClr>
          </a:solidFill>
        </p:grpSpPr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10593388" y="912813"/>
              <a:ext cx="4651375" cy="6505575"/>
            </a:xfrm>
            <a:custGeom>
              <a:avLst/>
              <a:gdLst>
                <a:gd name="T0" fmla="*/ 288 w 2930"/>
                <a:gd name="T1" fmla="*/ 1920 h 4098"/>
                <a:gd name="T2" fmla="*/ 209 w 2930"/>
                <a:gd name="T3" fmla="*/ 2013 h 4098"/>
                <a:gd name="T4" fmla="*/ 201 w 2930"/>
                <a:gd name="T5" fmla="*/ 3742 h 4098"/>
                <a:gd name="T6" fmla="*/ 263 w 2930"/>
                <a:gd name="T7" fmla="*/ 3855 h 4098"/>
                <a:gd name="T8" fmla="*/ 379 w 2930"/>
                <a:gd name="T9" fmla="*/ 3901 h 4098"/>
                <a:gd name="T10" fmla="*/ 2642 w 2930"/>
                <a:gd name="T11" fmla="*/ 3873 h 4098"/>
                <a:gd name="T12" fmla="*/ 2722 w 2930"/>
                <a:gd name="T13" fmla="*/ 3774 h 4098"/>
                <a:gd name="T14" fmla="*/ 2730 w 2930"/>
                <a:gd name="T15" fmla="*/ 2045 h 4098"/>
                <a:gd name="T16" fmla="*/ 2668 w 2930"/>
                <a:gd name="T17" fmla="*/ 1938 h 4098"/>
                <a:gd name="T18" fmla="*/ 2550 w 2930"/>
                <a:gd name="T19" fmla="*/ 1896 h 4098"/>
                <a:gd name="T20" fmla="*/ 1263 w 2930"/>
                <a:gd name="T21" fmla="*/ 606 h 4098"/>
                <a:gd name="T22" fmla="*/ 1091 w 2930"/>
                <a:gd name="T23" fmla="*/ 704 h 4098"/>
                <a:gd name="T24" fmla="*/ 991 w 2930"/>
                <a:gd name="T25" fmla="*/ 873 h 4098"/>
                <a:gd name="T26" fmla="*/ 1964 w 2930"/>
                <a:gd name="T27" fmla="*/ 1699 h 4098"/>
                <a:gd name="T28" fmla="*/ 1933 w 2930"/>
                <a:gd name="T29" fmla="*/ 826 h 4098"/>
                <a:gd name="T30" fmla="*/ 1814 w 2930"/>
                <a:gd name="T31" fmla="*/ 672 h 4098"/>
                <a:gd name="T32" fmla="*/ 1629 w 2930"/>
                <a:gd name="T33" fmla="*/ 596 h 4098"/>
                <a:gd name="T34" fmla="*/ 1290 w 2930"/>
                <a:gd name="T35" fmla="*/ 201 h 4098"/>
                <a:gd name="T36" fmla="*/ 1012 w 2930"/>
                <a:gd name="T37" fmla="*/ 281 h 4098"/>
                <a:gd name="T38" fmla="*/ 788 w 2930"/>
                <a:gd name="T39" fmla="*/ 450 h 4098"/>
                <a:gd name="T40" fmla="*/ 637 w 2930"/>
                <a:gd name="T41" fmla="*/ 688 h 4098"/>
                <a:gd name="T42" fmla="*/ 582 w 2930"/>
                <a:gd name="T43" fmla="*/ 976 h 4098"/>
                <a:gd name="T44" fmla="*/ 783 w 2930"/>
                <a:gd name="T45" fmla="*/ 913 h 4098"/>
                <a:gd name="T46" fmla="*/ 859 w 2930"/>
                <a:gd name="T47" fmla="*/ 682 h 4098"/>
                <a:gd name="T48" fmla="*/ 1020 w 2930"/>
                <a:gd name="T49" fmla="*/ 507 h 4098"/>
                <a:gd name="T50" fmla="*/ 1240 w 2930"/>
                <a:gd name="T51" fmla="*/ 409 h 4098"/>
                <a:gd name="T52" fmla="*/ 1640 w 2930"/>
                <a:gd name="T53" fmla="*/ 399 h 4098"/>
                <a:gd name="T54" fmla="*/ 1872 w 2930"/>
                <a:gd name="T55" fmla="*/ 474 h 4098"/>
                <a:gd name="T56" fmla="*/ 2048 w 2930"/>
                <a:gd name="T57" fmla="*/ 632 h 4098"/>
                <a:gd name="T58" fmla="*/ 2147 w 2930"/>
                <a:gd name="T59" fmla="*/ 851 h 4098"/>
                <a:gd name="T60" fmla="*/ 2358 w 2930"/>
                <a:gd name="T61" fmla="*/ 1699 h 4098"/>
                <a:gd name="T62" fmla="*/ 2327 w 2930"/>
                <a:gd name="T63" fmla="*/ 756 h 4098"/>
                <a:gd name="T64" fmla="*/ 2198 w 2930"/>
                <a:gd name="T65" fmla="*/ 504 h 4098"/>
                <a:gd name="T66" fmla="*/ 1991 w 2930"/>
                <a:gd name="T67" fmla="*/ 315 h 4098"/>
                <a:gd name="T68" fmla="*/ 1725 w 2930"/>
                <a:gd name="T69" fmla="*/ 211 h 4098"/>
                <a:gd name="T70" fmla="*/ 1366 w 2930"/>
                <a:gd name="T71" fmla="*/ 0 h 4098"/>
                <a:gd name="T72" fmla="*/ 1823 w 2930"/>
                <a:gd name="T73" fmla="*/ 31 h 4098"/>
                <a:gd name="T74" fmla="*/ 2115 w 2930"/>
                <a:gd name="T75" fmla="*/ 160 h 4098"/>
                <a:gd name="T76" fmla="*/ 2347 w 2930"/>
                <a:gd name="T77" fmla="*/ 374 h 4098"/>
                <a:gd name="T78" fmla="*/ 2500 w 2930"/>
                <a:gd name="T79" fmla="*/ 652 h 4098"/>
                <a:gd name="T80" fmla="*/ 2555 w 2930"/>
                <a:gd name="T81" fmla="*/ 976 h 4098"/>
                <a:gd name="T82" fmla="*/ 2701 w 2930"/>
                <a:gd name="T83" fmla="*/ 1724 h 4098"/>
                <a:gd name="T84" fmla="*/ 2852 w 2930"/>
                <a:gd name="T85" fmla="*/ 1842 h 4098"/>
                <a:gd name="T86" fmla="*/ 2926 w 2930"/>
                <a:gd name="T87" fmla="*/ 2023 h 4098"/>
                <a:gd name="T88" fmla="*/ 2916 w 2930"/>
                <a:gd name="T89" fmla="*/ 3810 h 4098"/>
                <a:gd name="T90" fmla="*/ 2821 w 2930"/>
                <a:gd name="T91" fmla="*/ 3981 h 4098"/>
                <a:gd name="T92" fmla="*/ 2656 w 2930"/>
                <a:gd name="T93" fmla="*/ 4083 h 4098"/>
                <a:gd name="T94" fmla="*/ 336 w 2930"/>
                <a:gd name="T95" fmla="*/ 4094 h 4098"/>
                <a:gd name="T96" fmla="*/ 152 w 2930"/>
                <a:gd name="T97" fmla="*/ 4015 h 4098"/>
                <a:gd name="T98" fmla="*/ 31 w 2930"/>
                <a:gd name="T99" fmla="*/ 3857 h 4098"/>
                <a:gd name="T100" fmla="*/ 0 w 2930"/>
                <a:gd name="T101" fmla="*/ 2074 h 4098"/>
                <a:gd name="T102" fmla="*/ 52 w 2930"/>
                <a:gd name="T103" fmla="*/ 1883 h 4098"/>
                <a:gd name="T104" fmla="*/ 188 w 2930"/>
                <a:gd name="T105" fmla="*/ 1746 h 4098"/>
                <a:gd name="T106" fmla="*/ 384 w 2930"/>
                <a:gd name="T107" fmla="*/ 1694 h 4098"/>
                <a:gd name="T108" fmla="*/ 417 w 2930"/>
                <a:gd name="T109" fmla="*/ 729 h 4098"/>
                <a:gd name="T110" fmla="*/ 547 w 2930"/>
                <a:gd name="T111" fmla="*/ 437 h 4098"/>
                <a:gd name="T112" fmla="*/ 761 w 2930"/>
                <a:gd name="T113" fmla="*/ 207 h 4098"/>
                <a:gd name="T114" fmla="*/ 1041 w 2930"/>
                <a:gd name="T115" fmla="*/ 55 h 4098"/>
                <a:gd name="T116" fmla="*/ 1366 w 2930"/>
                <a:gd name="T117" fmla="*/ 0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30" h="4098">
                  <a:moveTo>
                    <a:pt x="379" y="1896"/>
                  </a:moveTo>
                  <a:lnTo>
                    <a:pt x="347" y="1899"/>
                  </a:lnTo>
                  <a:lnTo>
                    <a:pt x="316" y="1907"/>
                  </a:lnTo>
                  <a:lnTo>
                    <a:pt x="288" y="1920"/>
                  </a:lnTo>
                  <a:lnTo>
                    <a:pt x="263" y="1938"/>
                  </a:lnTo>
                  <a:lnTo>
                    <a:pt x="240" y="1960"/>
                  </a:lnTo>
                  <a:lnTo>
                    <a:pt x="222" y="1986"/>
                  </a:lnTo>
                  <a:lnTo>
                    <a:pt x="209" y="2013"/>
                  </a:lnTo>
                  <a:lnTo>
                    <a:pt x="201" y="2045"/>
                  </a:lnTo>
                  <a:lnTo>
                    <a:pt x="197" y="2079"/>
                  </a:lnTo>
                  <a:lnTo>
                    <a:pt x="197" y="3708"/>
                  </a:lnTo>
                  <a:lnTo>
                    <a:pt x="201" y="3742"/>
                  </a:lnTo>
                  <a:lnTo>
                    <a:pt x="209" y="3774"/>
                  </a:lnTo>
                  <a:lnTo>
                    <a:pt x="222" y="3804"/>
                  </a:lnTo>
                  <a:lnTo>
                    <a:pt x="240" y="3831"/>
                  </a:lnTo>
                  <a:lnTo>
                    <a:pt x="263" y="3855"/>
                  </a:lnTo>
                  <a:lnTo>
                    <a:pt x="288" y="3873"/>
                  </a:lnTo>
                  <a:lnTo>
                    <a:pt x="316" y="3888"/>
                  </a:lnTo>
                  <a:lnTo>
                    <a:pt x="347" y="3897"/>
                  </a:lnTo>
                  <a:lnTo>
                    <a:pt x="379" y="3901"/>
                  </a:lnTo>
                  <a:lnTo>
                    <a:pt x="2550" y="3901"/>
                  </a:lnTo>
                  <a:lnTo>
                    <a:pt x="2583" y="3897"/>
                  </a:lnTo>
                  <a:lnTo>
                    <a:pt x="2614" y="3888"/>
                  </a:lnTo>
                  <a:lnTo>
                    <a:pt x="2642" y="3873"/>
                  </a:lnTo>
                  <a:lnTo>
                    <a:pt x="2668" y="3855"/>
                  </a:lnTo>
                  <a:lnTo>
                    <a:pt x="2689" y="3831"/>
                  </a:lnTo>
                  <a:lnTo>
                    <a:pt x="2708" y="3804"/>
                  </a:lnTo>
                  <a:lnTo>
                    <a:pt x="2722" y="3774"/>
                  </a:lnTo>
                  <a:lnTo>
                    <a:pt x="2730" y="3742"/>
                  </a:lnTo>
                  <a:lnTo>
                    <a:pt x="2733" y="3708"/>
                  </a:lnTo>
                  <a:lnTo>
                    <a:pt x="2733" y="2079"/>
                  </a:lnTo>
                  <a:lnTo>
                    <a:pt x="2730" y="2045"/>
                  </a:lnTo>
                  <a:lnTo>
                    <a:pt x="2722" y="2013"/>
                  </a:lnTo>
                  <a:lnTo>
                    <a:pt x="2708" y="1986"/>
                  </a:lnTo>
                  <a:lnTo>
                    <a:pt x="2689" y="1960"/>
                  </a:lnTo>
                  <a:lnTo>
                    <a:pt x="2668" y="1938"/>
                  </a:lnTo>
                  <a:lnTo>
                    <a:pt x="2642" y="1920"/>
                  </a:lnTo>
                  <a:lnTo>
                    <a:pt x="2614" y="1907"/>
                  </a:lnTo>
                  <a:lnTo>
                    <a:pt x="2583" y="1899"/>
                  </a:lnTo>
                  <a:lnTo>
                    <a:pt x="2550" y="1896"/>
                  </a:lnTo>
                  <a:lnTo>
                    <a:pt x="379" y="1896"/>
                  </a:lnTo>
                  <a:close/>
                  <a:moveTo>
                    <a:pt x="1366" y="592"/>
                  </a:moveTo>
                  <a:lnTo>
                    <a:pt x="1314" y="596"/>
                  </a:lnTo>
                  <a:lnTo>
                    <a:pt x="1263" y="606"/>
                  </a:lnTo>
                  <a:lnTo>
                    <a:pt x="1214" y="622"/>
                  </a:lnTo>
                  <a:lnTo>
                    <a:pt x="1170" y="645"/>
                  </a:lnTo>
                  <a:lnTo>
                    <a:pt x="1129" y="672"/>
                  </a:lnTo>
                  <a:lnTo>
                    <a:pt x="1091" y="704"/>
                  </a:lnTo>
                  <a:lnTo>
                    <a:pt x="1058" y="740"/>
                  </a:lnTo>
                  <a:lnTo>
                    <a:pt x="1029" y="781"/>
                  </a:lnTo>
                  <a:lnTo>
                    <a:pt x="1007" y="826"/>
                  </a:lnTo>
                  <a:lnTo>
                    <a:pt x="991" y="873"/>
                  </a:lnTo>
                  <a:lnTo>
                    <a:pt x="980" y="924"/>
                  </a:lnTo>
                  <a:lnTo>
                    <a:pt x="977" y="976"/>
                  </a:lnTo>
                  <a:lnTo>
                    <a:pt x="977" y="1699"/>
                  </a:lnTo>
                  <a:lnTo>
                    <a:pt x="1964" y="1699"/>
                  </a:lnTo>
                  <a:lnTo>
                    <a:pt x="1964" y="976"/>
                  </a:lnTo>
                  <a:lnTo>
                    <a:pt x="1960" y="924"/>
                  </a:lnTo>
                  <a:lnTo>
                    <a:pt x="1950" y="873"/>
                  </a:lnTo>
                  <a:lnTo>
                    <a:pt x="1933" y="826"/>
                  </a:lnTo>
                  <a:lnTo>
                    <a:pt x="1910" y="781"/>
                  </a:lnTo>
                  <a:lnTo>
                    <a:pt x="1883" y="740"/>
                  </a:lnTo>
                  <a:lnTo>
                    <a:pt x="1851" y="704"/>
                  </a:lnTo>
                  <a:lnTo>
                    <a:pt x="1814" y="672"/>
                  </a:lnTo>
                  <a:lnTo>
                    <a:pt x="1771" y="645"/>
                  </a:lnTo>
                  <a:lnTo>
                    <a:pt x="1728" y="622"/>
                  </a:lnTo>
                  <a:lnTo>
                    <a:pt x="1680" y="606"/>
                  </a:lnTo>
                  <a:lnTo>
                    <a:pt x="1629" y="596"/>
                  </a:lnTo>
                  <a:lnTo>
                    <a:pt x="1577" y="592"/>
                  </a:lnTo>
                  <a:lnTo>
                    <a:pt x="1366" y="592"/>
                  </a:lnTo>
                  <a:close/>
                  <a:moveTo>
                    <a:pt x="1366" y="197"/>
                  </a:moveTo>
                  <a:lnTo>
                    <a:pt x="1290" y="201"/>
                  </a:lnTo>
                  <a:lnTo>
                    <a:pt x="1217" y="211"/>
                  </a:lnTo>
                  <a:lnTo>
                    <a:pt x="1146" y="228"/>
                  </a:lnTo>
                  <a:lnTo>
                    <a:pt x="1078" y="252"/>
                  </a:lnTo>
                  <a:lnTo>
                    <a:pt x="1012" y="281"/>
                  </a:lnTo>
                  <a:lnTo>
                    <a:pt x="950" y="315"/>
                  </a:lnTo>
                  <a:lnTo>
                    <a:pt x="892" y="355"/>
                  </a:lnTo>
                  <a:lnTo>
                    <a:pt x="837" y="401"/>
                  </a:lnTo>
                  <a:lnTo>
                    <a:pt x="788" y="450"/>
                  </a:lnTo>
                  <a:lnTo>
                    <a:pt x="742" y="504"/>
                  </a:lnTo>
                  <a:lnTo>
                    <a:pt x="702" y="563"/>
                  </a:lnTo>
                  <a:lnTo>
                    <a:pt x="666" y="623"/>
                  </a:lnTo>
                  <a:lnTo>
                    <a:pt x="637" y="688"/>
                  </a:lnTo>
                  <a:lnTo>
                    <a:pt x="614" y="756"/>
                  </a:lnTo>
                  <a:lnTo>
                    <a:pt x="596" y="827"/>
                  </a:lnTo>
                  <a:lnTo>
                    <a:pt x="585" y="900"/>
                  </a:lnTo>
                  <a:lnTo>
                    <a:pt x="582" y="976"/>
                  </a:lnTo>
                  <a:lnTo>
                    <a:pt x="582" y="1699"/>
                  </a:lnTo>
                  <a:lnTo>
                    <a:pt x="779" y="1699"/>
                  </a:lnTo>
                  <a:lnTo>
                    <a:pt x="779" y="976"/>
                  </a:lnTo>
                  <a:lnTo>
                    <a:pt x="783" y="913"/>
                  </a:lnTo>
                  <a:lnTo>
                    <a:pt x="792" y="851"/>
                  </a:lnTo>
                  <a:lnTo>
                    <a:pt x="810" y="791"/>
                  </a:lnTo>
                  <a:lnTo>
                    <a:pt x="832" y="735"/>
                  </a:lnTo>
                  <a:lnTo>
                    <a:pt x="859" y="682"/>
                  </a:lnTo>
                  <a:lnTo>
                    <a:pt x="893" y="632"/>
                  </a:lnTo>
                  <a:lnTo>
                    <a:pt x="931" y="586"/>
                  </a:lnTo>
                  <a:lnTo>
                    <a:pt x="974" y="544"/>
                  </a:lnTo>
                  <a:lnTo>
                    <a:pt x="1020" y="507"/>
                  </a:lnTo>
                  <a:lnTo>
                    <a:pt x="1070" y="474"/>
                  </a:lnTo>
                  <a:lnTo>
                    <a:pt x="1124" y="446"/>
                  </a:lnTo>
                  <a:lnTo>
                    <a:pt x="1181" y="425"/>
                  </a:lnTo>
                  <a:lnTo>
                    <a:pt x="1240" y="409"/>
                  </a:lnTo>
                  <a:lnTo>
                    <a:pt x="1302" y="399"/>
                  </a:lnTo>
                  <a:lnTo>
                    <a:pt x="1366" y="395"/>
                  </a:lnTo>
                  <a:lnTo>
                    <a:pt x="1577" y="395"/>
                  </a:lnTo>
                  <a:lnTo>
                    <a:pt x="1640" y="399"/>
                  </a:lnTo>
                  <a:lnTo>
                    <a:pt x="1702" y="409"/>
                  </a:lnTo>
                  <a:lnTo>
                    <a:pt x="1761" y="425"/>
                  </a:lnTo>
                  <a:lnTo>
                    <a:pt x="1818" y="446"/>
                  </a:lnTo>
                  <a:lnTo>
                    <a:pt x="1872" y="474"/>
                  </a:lnTo>
                  <a:lnTo>
                    <a:pt x="1921" y="507"/>
                  </a:lnTo>
                  <a:lnTo>
                    <a:pt x="1967" y="544"/>
                  </a:lnTo>
                  <a:lnTo>
                    <a:pt x="2011" y="586"/>
                  </a:lnTo>
                  <a:lnTo>
                    <a:pt x="2048" y="632"/>
                  </a:lnTo>
                  <a:lnTo>
                    <a:pt x="2080" y="682"/>
                  </a:lnTo>
                  <a:lnTo>
                    <a:pt x="2109" y="735"/>
                  </a:lnTo>
                  <a:lnTo>
                    <a:pt x="2131" y="791"/>
                  </a:lnTo>
                  <a:lnTo>
                    <a:pt x="2147" y="851"/>
                  </a:lnTo>
                  <a:lnTo>
                    <a:pt x="2157" y="913"/>
                  </a:lnTo>
                  <a:lnTo>
                    <a:pt x="2161" y="976"/>
                  </a:lnTo>
                  <a:lnTo>
                    <a:pt x="2161" y="1699"/>
                  </a:lnTo>
                  <a:lnTo>
                    <a:pt x="2358" y="1699"/>
                  </a:lnTo>
                  <a:lnTo>
                    <a:pt x="2358" y="976"/>
                  </a:lnTo>
                  <a:lnTo>
                    <a:pt x="2354" y="900"/>
                  </a:lnTo>
                  <a:lnTo>
                    <a:pt x="2343" y="827"/>
                  </a:lnTo>
                  <a:lnTo>
                    <a:pt x="2327" y="756"/>
                  </a:lnTo>
                  <a:lnTo>
                    <a:pt x="2304" y="688"/>
                  </a:lnTo>
                  <a:lnTo>
                    <a:pt x="2274" y="623"/>
                  </a:lnTo>
                  <a:lnTo>
                    <a:pt x="2239" y="563"/>
                  </a:lnTo>
                  <a:lnTo>
                    <a:pt x="2198" y="504"/>
                  </a:lnTo>
                  <a:lnTo>
                    <a:pt x="2153" y="450"/>
                  </a:lnTo>
                  <a:lnTo>
                    <a:pt x="2104" y="401"/>
                  </a:lnTo>
                  <a:lnTo>
                    <a:pt x="2049" y="355"/>
                  </a:lnTo>
                  <a:lnTo>
                    <a:pt x="1991" y="315"/>
                  </a:lnTo>
                  <a:lnTo>
                    <a:pt x="1929" y="281"/>
                  </a:lnTo>
                  <a:lnTo>
                    <a:pt x="1864" y="252"/>
                  </a:lnTo>
                  <a:lnTo>
                    <a:pt x="1796" y="228"/>
                  </a:lnTo>
                  <a:lnTo>
                    <a:pt x="1725" y="211"/>
                  </a:lnTo>
                  <a:lnTo>
                    <a:pt x="1652" y="201"/>
                  </a:lnTo>
                  <a:lnTo>
                    <a:pt x="1577" y="197"/>
                  </a:lnTo>
                  <a:lnTo>
                    <a:pt x="1366" y="197"/>
                  </a:lnTo>
                  <a:close/>
                  <a:moveTo>
                    <a:pt x="1366" y="0"/>
                  </a:moveTo>
                  <a:lnTo>
                    <a:pt x="1577" y="0"/>
                  </a:lnTo>
                  <a:lnTo>
                    <a:pt x="1661" y="4"/>
                  </a:lnTo>
                  <a:lnTo>
                    <a:pt x="1744" y="14"/>
                  </a:lnTo>
                  <a:lnTo>
                    <a:pt x="1823" y="31"/>
                  </a:lnTo>
                  <a:lnTo>
                    <a:pt x="1902" y="55"/>
                  </a:lnTo>
                  <a:lnTo>
                    <a:pt x="1976" y="84"/>
                  </a:lnTo>
                  <a:lnTo>
                    <a:pt x="2047" y="119"/>
                  </a:lnTo>
                  <a:lnTo>
                    <a:pt x="2115" y="160"/>
                  </a:lnTo>
                  <a:lnTo>
                    <a:pt x="2179" y="207"/>
                  </a:lnTo>
                  <a:lnTo>
                    <a:pt x="2240" y="258"/>
                  </a:lnTo>
                  <a:lnTo>
                    <a:pt x="2296" y="313"/>
                  </a:lnTo>
                  <a:lnTo>
                    <a:pt x="2347" y="374"/>
                  </a:lnTo>
                  <a:lnTo>
                    <a:pt x="2394" y="437"/>
                  </a:lnTo>
                  <a:lnTo>
                    <a:pt x="2435" y="505"/>
                  </a:lnTo>
                  <a:lnTo>
                    <a:pt x="2470" y="577"/>
                  </a:lnTo>
                  <a:lnTo>
                    <a:pt x="2500" y="652"/>
                  </a:lnTo>
                  <a:lnTo>
                    <a:pt x="2523" y="729"/>
                  </a:lnTo>
                  <a:lnTo>
                    <a:pt x="2540" y="808"/>
                  </a:lnTo>
                  <a:lnTo>
                    <a:pt x="2552" y="892"/>
                  </a:lnTo>
                  <a:lnTo>
                    <a:pt x="2555" y="976"/>
                  </a:lnTo>
                  <a:lnTo>
                    <a:pt x="2555" y="1694"/>
                  </a:lnTo>
                  <a:lnTo>
                    <a:pt x="2606" y="1698"/>
                  </a:lnTo>
                  <a:lnTo>
                    <a:pt x="2655" y="1708"/>
                  </a:lnTo>
                  <a:lnTo>
                    <a:pt x="2701" y="1724"/>
                  </a:lnTo>
                  <a:lnTo>
                    <a:pt x="2744" y="1746"/>
                  </a:lnTo>
                  <a:lnTo>
                    <a:pt x="2784" y="1773"/>
                  </a:lnTo>
                  <a:lnTo>
                    <a:pt x="2821" y="1806"/>
                  </a:lnTo>
                  <a:lnTo>
                    <a:pt x="2852" y="1842"/>
                  </a:lnTo>
                  <a:lnTo>
                    <a:pt x="2879" y="1883"/>
                  </a:lnTo>
                  <a:lnTo>
                    <a:pt x="2900" y="1926"/>
                  </a:lnTo>
                  <a:lnTo>
                    <a:pt x="2916" y="1973"/>
                  </a:lnTo>
                  <a:lnTo>
                    <a:pt x="2926" y="2023"/>
                  </a:lnTo>
                  <a:lnTo>
                    <a:pt x="2930" y="2074"/>
                  </a:lnTo>
                  <a:lnTo>
                    <a:pt x="2930" y="3708"/>
                  </a:lnTo>
                  <a:lnTo>
                    <a:pt x="2926" y="3760"/>
                  </a:lnTo>
                  <a:lnTo>
                    <a:pt x="2916" y="3810"/>
                  </a:lnTo>
                  <a:lnTo>
                    <a:pt x="2902" y="3857"/>
                  </a:lnTo>
                  <a:lnTo>
                    <a:pt x="2879" y="3903"/>
                  </a:lnTo>
                  <a:lnTo>
                    <a:pt x="2853" y="3944"/>
                  </a:lnTo>
                  <a:lnTo>
                    <a:pt x="2821" y="3981"/>
                  </a:lnTo>
                  <a:lnTo>
                    <a:pt x="2785" y="4015"/>
                  </a:lnTo>
                  <a:lnTo>
                    <a:pt x="2745" y="4043"/>
                  </a:lnTo>
                  <a:lnTo>
                    <a:pt x="2702" y="4067"/>
                  </a:lnTo>
                  <a:lnTo>
                    <a:pt x="2656" y="4083"/>
                  </a:lnTo>
                  <a:lnTo>
                    <a:pt x="2606" y="4094"/>
                  </a:lnTo>
                  <a:lnTo>
                    <a:pt x="2555" y="4098"/>
                  </a:lnTo>
                  <a:lnTo>
                    <a:pt x="387" y="4098"/>
                  </a:lnTo>
                  <a:lnTo>
                    <a:pt x="336" y="4094"/>
                  </a:lnTo>
                  <a:lnTo>
                    <a:pt x="285" y="4083"/>
                  </a:lnTo>
                  <a:lnTo>
                    <a:pt x="238" y="4067"/>
                  </a:lnTo>
                  <a:lnTo>
                    <a:pt x="193" y="4043"/>
                  </a:lnTo>
                  <a:lnTo>
                    <a:pt x="152" y="4015"/>
                  </a:lnTo>
                  <a:lnTo>
                    <a:pt x="115" y="3981"/>
                  </a:lnTo>
                  <a:lnTo>
                    <a:pt x="82" y="3944"/>
                  </a:lnTo>
                  <a:lnTo>
                    <a:pt x="54" y="3903"/>
                  </a:lnTo>
                  <a:lnTo>
                    <a:pt x="31" y="3857"/>
                  </a:lnTo>
                  <a:lnTo>
                    <a:pt x="15" y="3810"/>
                  </a:lnTo>
                  <a:lnTo>
                    <a:pt x="3" y="3760"/>
                  </a:lnTo>
                  <a:lnTo>
                    <a:pt x="0" y="3708"/>
                  </a:lnTo>
                  <a:lnTo>
                    <a:pt x="0" y="2074"/>
                  </a:lnTo>
                  <a:lnTo>
                    <a:pt x="3" y="2023"/>
                  </a:lnTo>
                  <a:lnTo>
                    <a:pt x="13" y="1973"/>
                  </a:lnTo>
                  <a:lnTo>
                    <a:pt x="30" y="1926"/>
                  </a:lnTo>
                  <a:lnTo>
                    <a:pt x="52" y="1883"/>
                  </a:lnTo>
                  <a:lnTo>
                    <a:pt x="79" y="1842"/>
                  </a:lnTo>
                  <a:lnTo>
                    <a:pt x="111" y="1806"/>
                  </a:lnTo>
                  <a:lnTo>
                    <a:pt x="147" y="1773"/>
                  </a:lnTo>
                  <a:lnTo>
                    <a:pt x="188" y="1746"/>
                  </a:lnTo>
                  <a:lnTo>
                    <a:pt x="233" y="1724"/>
                  </a:lnTo>
                  <a:lnTo>
                    <a:pt x="281" y="1708"/>
                  </a:lnTo>
                  <a:lnTo>
                    <a:pt x="332" y="1698"/>
                  </a:lnTo>
                  <a:lnTo>
                    <a:pt x="384" y="1694"/>
                  </a:lnTo>
                  <a:lnTo>
                    <a:pt x="384" y="976"/>
                  </a:lnTo>
                  <a:lnTo>
                    <a:pt x="388" y="892"/>
                  </a:lnTo>
                  <a:lnTo>
                    <a:pt x="399" y="808"/>
                  </a:lnTo>
                  <a:lnTo>
                    <a:pt x="417" y="729"/>
                  </a:lnTo>
                  <a:lnTo>
                    <a:pt x="440" y="652"/>
                  </a:lnTo>
                  <a:lnTo>
                    <a:pt x="470" y="577"/>
                  </a:lnTo>
                  <a:lnTo>
                    <a:pt x="506" y="505"/>
                  </a:lnTo>
                  <a:lnTo>
                    <a:pt x="547" y="437"/>
                  </a:lnTo>
                  <a:lnTo>
                    <a:pt x="594" y="374"/>
                  </a:lnTo>
                  <a:lnTo>
                    <a:pt x="645" y="313"/>
                  </a:lnTo>
                  <a:lnTo>
                    <a:pt x="701" y="258"/>
                  </a:lnTo>
                  <a:lnTo>
                    <a:pt x="761" y="207"/>
                  </a:lnTo>
                  <a:lnTo>
                    <a:pt x="826" y="160"/>
                  </a:lnTo>
                  <a:lnTo>
                    <a:pt x="894" y="119"/>
                  </a:lnTo>
                  <a:lnTo>
                    <a:pt x="966" y="84"/>
                  </a:lnTo>
                  <a:lnTo>
                    <a:pt x="1041" y="55"/>
                  </a:lnTo>
                  <a:lnTo>
                    <a:pt x="1119" y="31"/>
                  </a:lnTo>
                  <a:lnTo>
                    <a:pt x="1198" y="14"/>
                  </a:lnTo>
                  <a:lnTo>
                    <a:pt x="1281" y="4"/>
                  </a:lnTo>
                  <a:lnTo>
                    <a:pt x="1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12198350" y="4329113"/>
              <a:ext cx="1460500" cy="2352675"/>
            </a:xfrm>
            <a:custGeom>
              <a:avLst/>
              <a:gdLst>
                <a:gd name="T0" fmla="*/ 418 w 920"/>
                <a:gd name="T1" fmla="*/ 201 h 1482"/>
                <a:gd name="T2" fmla="*/ 340 w 920"/>
                <a:gd name="T3" fmla="*/ 227 h 1482"/>
                <a:gd name="T4" fmla="*/ 275 w 920"/>
                <a:gd name="T5" fmla="*/ 275 h 1482"/>
                <a:gd name="T6" fmla="*/ 228 w 920"/>
                <a:gd name="T7" fmla="*/ 340 h 1482"/>
                <a:gd name="T8" fmla="*/ 202 w 920"/>
                <a:gd name="T9" fmla="*/ 419 h 1482"/>
                <a:gd name="T10" fmla="*/ 201 w 920"/>
                <a:gd name="T11" fmla="*/ 498 h 1482"/>
                <a:gd name="T12" fmla="*/ 222 w 920"/>
                <a:gd name="T13" fmla="*/ 569 h 1482"/>
                <a:gd name="T14" fmla="*/ 262 w 920"/>
                <a:gd name="T15" fmla="*/ 632 h 1482"/>
                <a:gd name="T16" fmla="*/ 319 w 920"/>
                <a:gd name="T17" fmla="*/ 682 h 1482"/>
                <a:gd name="T18" fmla="*/ 350 w 920"/>
                <a:gd name="T19" fmla="*/ 718 h 1482"/>
                <a:gd name="T20" fmla="*/ 361 w 920"/>
                <a:gd name="T21" fmla="*/ 764 h 1482"/>
                <a:gd name="T22" fmla="*/ 558 w 920"/>
                <a:gd name="T23" fmla="*/ 1284 h 1482"/>
                <a:gd name="T24" fmla="*/ 561 w 920"/>
                <a:gd name="T25" fmla="*/ 740 h 1482"/>
                <a:gd name="T26" fmla="*/ 585 w 920"/>
                <a:gd name="T27" fmla="*/ 698 h 1482"/>
                <a:gd name="T28" fmla="*/ 635 w 920"/>
                <a:gd name="T29" fmla="*/ 659 h 1482"/>
                <a:gd name="T30" fmla="*/ 682 w 920"/>
                <a:gd name="T31" fmla="*/ 602 h 1482"/>
                <a:gd name="T32" fmla="*/ 713 w 920"/>
                <a:gd name="T33" fmla="*/ 535 h 1482"/>
                <a:gd name="T34" fmla="*/ 723 w 920"/>
                <a:gd name="T35" fmla="*/ 461 h 1482"/>
                <a:gd name="T36" fmla="*/ 711 w 920"/>
                <a:gd name="T37" fmla="*/ 378 h 1482"/>
                <a:gd name="T38" fmla="*/ 673 w 920"/>
                <a:gd name="T39" fmla="*/ 306 h 1482"/>
                <a:gd name="T40" fmla="*/ 616 w 920"/>
                <a:gd name="T41" fmla="*/ 248 h 1482"/>
                <a:gd name="T42" fmla="*/ 543 w 920"/>
                <a:gd name="T43" fmla="*/ 211 h 1482"/>
                <a:gd name="T44" fmla="*/ 460 w 920"/>
                <a:gd name="T45" fmla="*/ 198 h 1482"/>
                <a:gd name="T46" fmla="*/ 518 w 920"/>
                <a:gd name="T47" fmla="*/ 4 h 1482"/>
                <a:gd name="T48" fmla="*/ 628 w 920"/>
                <a:gd name="T49" fmla="*/ 31 h 1482"/>
                <a:gd name="T50" fmla="*/ 723 w 920"/>
                <a:gd name="T51" fmla="*/ 83 h 1482"/>
                <a:gd name="T52" fmla="*/ 805 w 920"/>
                <a:gd name="T53" fmla="*/ 155 h 1482"/>
                <a:gd name="T54" fmla="*/ 866 w 920"/>
                <a:gd name="T55" fmla="*/ 245 h 1482"/>
                <a:gd name="T56" fmla="*/ 905 w 920"/>
                <a:gd name="T57" fmla="*/ 348 h 1482"/>
                <a:gd name="T58" fmla="*/ 920 w 920"/>
                <a:gd name="T59" fmla="*/ 461 h 1482"/>
                <a:gd name="T60" fmla="*/ 909 w 920"/>
                <a:gd name="T61" fmla="*/ 561 h 1482"/>
                <a:gd name="T62" fmla="*/ 878 w 920"/>
                <a:gd name="T63" fmla="*/ 657 h 1482"/>
                <a:gd name="T64" fmla="*/ 826 w 920"/>
                <a:gd name="T65" fmla="*/ 741 h 1482"/>
                <a:gd name="T66" fmla="*/ 755 w 920"/>
                <a:gd name="T67" fmla="*/ 813 h 1482"/>
                <a:gd name="T68" fmla="*/ 753 w 920"/>
                <a:gd name="T69" fmla="*/ 1401 h 1482"/>
                <a:gd name="T70" fmla="*/ 736 w 920"/>
                <a:gd name="T71" fmla="*/ 1442 h 1482"/>
                <a:gd name="T72" fmla="*/ 703 w 920"/>
                <a:gd name="T73" fmla="*/ 1470 h 1482"/>
                <a:gd name="T74" fmla="*/ 661 w 920"/>
                <a:gd name="T75" fmla="*/ 1482 h 1482"/>
                <a:gd name="T76" fmla="*/ 241 w 920"/>
                <a:gd name="T77" fmla="*/ 1478 h 1482"/>
                <a:gd name="T78" fmla="*/ 195 w 920"/>
                <a:gd name="T79" fmla="*/ 1451 h 1482"/>
                <a:gd name="T80" fmla="*/ 167 w 920"/>
                <a:gd name="T81" fmla="*/ 1405 h 1482"/>
                <a:gd name="T82" fmla="*/ 164 w 920"/>
                <a:gd name="T83" fmla="*/ 813 h 1482"/>
                <a:gd name="T84" fmla="*/ 88 w 920"/>
                <a:gd name="T85" fmla="*/ 729 h 1482"/>
                <a:gd name="T86" fmla="*/ 33 w 920"/>
                <a:gd name="T87" fmla="*/ 630 h 1482"/>
                <a:gd name="T88" fmla="*/ 4 w 920"/>
                <a:gd name="T89" fmla="*/ 519 h 1482"/>
                <a:gd name="T90" fmla="*/ 4 w 920"/>
                <a:gd name="T91" fmla="*/ 404 h 1482"/>
                <a:gd name="T92" fmla="*/ 31 w 920"/>
                <a:gd name="T93" fmla="*/ 294 h 1482"/>
                <a:gd name="T94" fmla="*/ 83 w 920"/>
                <a:gd name="T95" fmla="*/ 198 h 1482"/>
                <a:gd name="T96" fmla="*/ 155 w 920"/>
                <a:gd name="T97" fmla="*/ 117 h 1482"/>
                <a:gd name="T98" fmla="*/ 245 w 920"/>
                <a:gd name="T99" fmla="*/ 55 h 1482"/>
                <a:gd name="T100" fmla="*/ 348 w 920"/>
                <a:gd name="T101" fmla="*/ 14 h 1482"/>
                <a:gd name="T102" fmla="*/ 461 w 920"/>
                <a:gd name="T103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0" h="1482">
                  <a:moveTo>
                    <a:pt x="460" y="198"/>
                  </a:moveTo>
                  <a:lnTo>
                    <a:pt x="418" y="201"/>
                  </a:lnTo>
                  <a:lnTo>
                    <a:pt x="378" y="211"/>
                  </a:lnTo>
                  <a:lnTo>
                    <a:pt x="340" y="227"/>
                  </a:lnTo>
                  <a:lnTo>
                    <a:pt x="306" y="248"/>
                  </a:lnTo>
                  <a:lnTo>
                    <a:pt x="275" y="275"/>
                  </a:lnTo>
                  <a:lnTo>
                    <a:pt x="249" y="306"/>
                  </a:lnTo>
                  <a:lnTo>
                    <a:pt x="228" y="340"/>
                  </a:lnTo>
                  <a:lnTo>
                    <a:pt x="212" y="378"/>
                  </a:lnTo>
                  <a:lnTo>
                    <a:pt x="202" y="419"/>
                  </a:lnTo>
                  <a:lnTo>
                    <a:pt x="198" y="461"/>
                  </a:lnTo>
                  <a:lnTo>
                    <a:pt x="201" y="498"/>
                  </a:lnTo>
                  <a:lnTo>
                    <a:pt x="208" y="534"/>
                  </a:lnTo>
                  <a:lnTo>
                    <a:pt x="222" y="569"/>
                  </a:lnTo>
                  <a:lnTo>
                    <a:pt x="239" y="602"/>
                  </a:lnTo>
                  <a:lnTo>
                    <a:pt x="262" y="632"/>
                  </a:lnTo>
                  <a:lnTo>
                    <a:pt x="288" y="658"/>
                  </a:lnTo>
                  <a:lnTo>
                    <a:pt x="319" y="682"/>
                  </a:lnTo>
                  <a:lnTo>
                    <a:pt x="336" y="698"/>
                  </a:lnTo>
                  <a:lnTo>
                    <a:pt x="350" y="718"/>
                  </a:lnTo>
                  <a:lnTo>
                    <a:pt x="357" y="740"/>
                  </a:lnTo>
                  <a:lnTo>
                    <a:pt x="361" y="764"/>
                  </a:lnTo>
                  <a:lnTo>
                    <a:pt x="361" y="1284"/>
                  </a:lnTo>
                  <a:lnTo>
                    <a:pt x="558" y="1284"/>
                  </a:lnTo>
                  <a:lnTo>
                    <a:pt x="558" y="764"/>
                  </a:lnTo>
                  <a:lnTo>
                    <a:pt x="561" y="740"/>
                  </a:lnTo>
                  <a:lnTo>
                    <a:pt x="571" y="718"/>
                  </a:lnTo>
                  <a:lnTo>
                    <a:pt x="585" y="698"/>
                  </a:lnTo>
                  <a:lnTo>
                    <a:pt x="605" y="682"/>
                  </a:lnTo>
                  <a:lnTo>
                    <a:pt x="635" y="659"/>
                  </a:lnTo>
                  <a:lnTo>
                    <a:pt x="661" y="632"/>
                  </a:lnTo>
                  <a:lnTo>
                    <a:pt x="682" y="602"/>
                  </a:lnTo>
                  <a:lnTo>
                    <a:pt x="700" y="570"/>
                  </a:lnTo>
                  <a:lnTo>
                    <a:pt x="713" y="535"/>
                  </a:lnTo>
                  <a:lnTo>
                    <a:pt x="721" y="499"/>
                  </a:lnTo>
                  <a:lnTo>
                    <a:pt x="723" y="461"/>
                  </a:lnTo>
                  <a:lnTo>
                    <a:pt x="721" y="419"/>
                  </a:lnTo>
                  <a:lnTo>
                    <a:pt x="711" y="378"/>
                  </a:lnTo>
                  <a:lnTo>
                    <a:pt x="695" y="340"/>
                  </a:lnTo>
                  <a:lnTo>
                    <a:pt x="673" y="306"/>
                  </a:lnTo>
                  <a:lnTo>
                    <a:pt x="646" y="275"/>
                  </a:lnTo>
                  <a:lnTo>
                    <a:pt x="616" y="248"/>
                  </a:lnTo>
                  <a:lnTo>
                    <a:pt x="582" y="227"/>
                  </a:lnTo>
                  <a:lnTo>
                    <a:pt x="543" y="211"/>
                  </a:lnTo>
                  <a:lnTo>
                    <a:pt x="504" y="201"/>
                  </a:lnTo>
                  <a:lnTo>
                    <a:pt x="460" y="198"/>
                  </a:lnTo>
                  <a:close/>
                  <a:moveTo>
                    <a:pt x="461" y="0"/>
                  </a:moveTo>
                  <a:lnTo>
                    <a:pt x="518" y="4"/>
                  </a:lnTo>
                  <a:lnTo>
                    <a:pt x="574" y="14"/>
                  </a:lnTo>
                  <a:lnTo>
                    <a:pt x="628" y="31"/>
                  </a:lnTo>
                  <a:lnTo>
                    <a:pt x="677" y="55"/>
                  </a:lnTo>
                  <a:lnTo>
                    <a:pt x="723" y="83"/>
                  </a:lnTo>
                  <a:lnTo>
                    <a:pt x="767" y="117"/>
                  </a:lnTo>
                  <a:lnTo>
                    <a:pt x="805" y="155"/>
                  </a:lnTo>
                  <a:lnTo>
                    <a:pt x="838" y="198"/>
                  </a:lnTo>
                  <a:lnTo>
                    <a:pt x="866" y="245"/>
                  </a:lnTo>
                  <a:lnTo>
                    <a:pt x="889" y="294"/>
                  </a:lnTo>
                  <a:lnTo>
                    <a:pt x="905" y="348"/>
                  </a:lnTo>
                  <a:lnTo>
                    <a:pt x="917" y="404"/>
                  </a:lnTo>
                  <a:lnTo>
                    <a:pt x="920" y="461"/>
                  </a:lnTo>
                  <a:lnTo>
                    <a:pt x="918" y="512"/>
                  </a:lnTo>
                  <a:lnTo>
                    <a:pt x="909" y="561"/>
                  </a:lnTo>
                  <a:lnTo>
                    <a:pt x="897" y="610"/>
                  </a:lnTo>
                  <a:lnTo>
                    <a:pt x="878" y="657"/>
                  </a:lnTo>
                  <a:lnTo>
                    <a:pt x="855" y="700"/>
                  </a:lnTo>
                  <a:lnTo>
                    <a:pt x="826" y="741"/>
                  </a:lnTo>
                  <a:lnTo>
                    <a:pt x="793" y="779"/>
                  </a:lnTo>
                  <a:lnTo>
                    <a:pt x="755" y="813"/>
                  </a:lnTo>
                  <a:lnTo>
                    <a:pt x="755" y="1378"/>
                  </a:lnTo>
                  <a:lnTo>
                    <a:pt x="753" y="1401"/>
                  </a:lnTo>
                  <a:lnTo>
                    <a:pt x="745" y="1423"/>
                  </a:lnTo>
                  <a:lnTo>
                    <a:pt x="736" y="1442"/>
                  </a:lnTo>
                  <a:lnTo>
                    <a:pt x="721" y="1458"/>
                  </a:lnTo>
                  <a:lnTo>
                    <a:pt x="703" y="1470"/>
                  </a:lnTo>
                  <a:lnTo>
                    <a:pt x="683" y="1479"/>
                  </a:lnTo>
                  <a:lnTo>
                    <a:pt x="661" y="1482"/>
                  </a:lnTo>
                  <a:lnTo>
                    <a:pt x="267" y="1482"/>
                  </a:lnTo>
                  <a:lnTo>
                    <a:pt x="241" y="1478"/>
                  </a:lnTo>
                  <a:lnTo>
                    <a:pt x="216" y="1467"/>
                  </a:lnTo>
                  <a:lnTo>
                    <a:pt x="195" y="1451"/>
                  </a:lnTo>
                  <a:lnTo>
                    <a:pt x="177" y="1429"/>
                  </a:lnTo>
                  <a:lnTo>
                    <a:pt x="167" y="1405"/>
                  </a:lnTo>
                  <a:lnTo>
                    <a:pt x="164" y="1378"/>
                  </a:lnTo>
                  <a:lnTo>
                    <a:pt x="164" y="813"/>
                  </a:lnTo>
                  <a:lnTo>
                    <a:pt x="123" y="774"/>
                  </a:lnTo>
                  <a:lnTo>
                    <a:pt x="88" y="729"/>
                  </a:lnTo>
                  <a:lnTo>
                    <a:pt x="57" y="682"/>
                  </a:lnTo>
                  <a:lnTo>
                    <a:pt x="33" y="630"/>
                  </a:lnTo>
                  <a:lnTo>
                    <a:pt x="15" y="575"/>
                  </a:lnTo>
                  <a:lnTo>
                    <a:pt x="4" y="519"/>
                  </a:lnTo>
                  <a:lnTo>
                    <a:pt x="0" y="461"/>
                  </a:lnTo>
                  <a:lnTo>
                    <a:pt x="4" y="404"/>
                  </a:lnTo>
                  <a:lnTo>
                    <a:pt x="13" y="348"/>
                  </a:lnTo>
                  <a:lnTo>
                    <a:pt x="31" y="294"/>
                  </a:lnTo>
                  <a:lnTo>
                    <a:pt x="54" y="245"/>
                  </a:lnTo>
                  <a:lnTo>
                    <a:pt x="83" y="198"/>
                  </a:lnTo>
                  <a:lnTo>
                    <a:pt x="116" y="155"/>
                  </a:lnTo>
                  <a:lnTo>
                    <a:pt x="155" y="117"/>
                  </a:lnTo>
                  <a:lnTo>
                    <a:pt x="198" y="83"/>
                  </a:lnTo>
                  <a:lnTo>
                    <a:pt x="245" y="55"/>
                  </a:lnTo>
                  <a:lnTo>
                    <a:pt x="295" y="31"/>
                  </a:lnTo>
                  <a:lnTo>
                    <a:pt x="348" y="14"/>
                  </a:lnTo>
                  <a:lnTo>
                    <a:pt x="403" y="4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6304" y="3404051"/>
            <a:ext cx="248198" cy="252324"/>
            <a:chOff x="11618913" y="1285875"/>
            <a:chExt cx="6399213" cy="6505575"/>
          </a:xfrm>
          <a:solidFill>
            <a:schemeClr val="bg1">
              <a:alpha val="53000"/>
            </a:schemeClr>
          </a:solidFill>
        </p:grpSpPr>
        <p:sp>
          <p:nvSpPr>
            <p:cNvPr id="80" name="Freeform 20"/>
            <p:cNvSpPr>
              <a:spLocks noEditPoints="1"/>
            </p:cNvSpPr>
            <p:nvPr/>
          </p:nvSpPr>
          <p:spPr bwMode="auto">
            <a:xfrm>
              <a:off x="11618913" y="1285875"/>
              <a:ext cx="6399213" cy="6505575"/>
            </a:xfrm>
            <a:custGeom>
              <a:avLst/>
              <a:gdLst>
                <a:gd name="T0" fmla="*/ 2363 w 4031"/>
                <a:gd name="T1" fmla="*/ 236 h 4098"/>
                <a:gd name="T2" fmla="*/ 2024 w 4031"/>
                <a:gd name="T3" fmla="*/ 380 h 4098"/>
                <a:gd name="T4" fmla="*/ 1750 w 4031"/>
                <a:gd name="T5" fmla="*/ 616 h 4098"/>
                <a:gd name="T6" fmla="*/ 1557 w 4031"/>
                <a:gd name="T7" fmla="*/ 925 h 4098"/>
                <a:gd name="T8" fmla="*/ 1468 w 4031"/>
                <a:gd name="T9" fmla="*/ 1288 h 4098"/>
                <a:gd name="T10" fmla="*/ 1489 w 4031"/>
                <a:gd name="T11" fmla="*/ 1628 h 4098"/>
                <a:gd name="T12" fmla="*/ 1571 w 4031"/>
                <a:gd name="T13" fmla="*/ 1884 h 4098"/>
                <a:gd name="T14" fmla="*/ 1544 w 4031"/>
                <a:gd name="T15" fmla="*/ 1971 h 4098"/>
                <a:gd name="T16" fmla="*/ 1305 w 4031"/>
                <a:gd name="T17" fmla="*/ 2392 h 4098"/>
                <a:gd name="T18" fmla="*/ 1392 w 4031"/>
                <a:gd name="T19" fmla="*/ 2368 h 4098"/>
                <a:gd name="T20" fmla="*/ 1458 w 4031"/>
                <a:gd name="T21" fmla="*/ 2433 h 4098"/>
                <a:gd name="T22" fmla="*/ 1435 w 4031"/>
                <a:gd name="T23" fmla="*/ 2520 h 4098"/>
                <a:gd name="T24" fmla="*/ 798 w 4031"/>
                <a:gd name="T25" fmla="*/ 3754 h 4098"/>
                <a:gd name="T26" fmla="*/ 826 w 4031"/>
                <a:gd name="T27" fmla="*/ 3377 h 4098"/>
                <a:gd name="T28" fmla="*/ 1145 w 4031"/>
                <a:gd name="T29" fmla="*/ 3347 h 4098"/>
                <a:gd name="T30" fmla="*/ 1174 w 4031"/>
                <a:gd name="T31" fmla="*/ 3177 h 4098"/>
                <a:gd name="T32" fmla="*/ 1345 w 4031"/>
                <a:gd name="T33" fmla="*/ 3147 h 4098"/>
                <a:gd name="T34" fmla="*/ 1374 w 4031"/>
                <a:gd name="T35" fmla="*/ 2859 h 4098"/>
                <a:gd name="T36" fmla="*/ 1721 w 4031"/>
                <a:gd name="T37" fmla="*/ 2829 h 4098"/>
                <a:gd name="T38" fmla="*/ 2101 w 4031"/>
                <a:gd name="T39" fmla="*/ 2465 h 4098"/>
                <a:gd name="T40" fmla="*/ 2247 w 4031"/>
                <a:gd name="T41" fmla="*/ 2500 h 4098"/>
                <a:gd name="T42" fmla="*/ 2565 w 4031"/>
                <a:gd name="T43" fmla="*/ 2566 h 4098"/>
                <a:gd name="T44" fmla="*/ 2931 w 4031"/>
                <a:gd name="T45" fmla="*/ 2533 h 4098"/>
                <a:gd name="T46" fmla="*/ 3269 w 4031"/>
                <a:gd name="T47" fmla="*/ 2391 h 4098"/>
                <a:gd name="T48" fmla="*/ 3544 w 4031"/>
                <a:gd name="T49" fmla="*/ 2155 h 4098"/>
                <a:gd name="T50" fmla="*/ 3736 w 4031"/>
                <a:gd name="T51" fmla="*/ 1845 h 4098"/>
                <a:gd name="T52" fmla="*/ 3826 w 4031"/>
                <a:gd name="T53" fmla="*/ 1481 h 4098"/>
                <a:gd name="T54" fmla="*/ 3795 w 4031"/>
                <a:gd name="T55" fmla="*/ 1101 h 4098"/>
                <a:gd name="T56" fmla="*/ 3652 w 4031"/>
                <a:gd name="T57" fmla="*/ 762 h 4098"/>
                <a:gd name="T58" fmla="*/ 3416 w 4031"/>
                <a:gd name="T59" fmla="*/ 487 h 4098"/>
                <a:gd name="T60" fmla="*/ 3106 w 4031"/>
                <a:gd name="T61" fmla="*/ 296 h 4098"/>
                <a:gd name="T62" fmla="*/ 2744 w 4031"/>
                <a:gd name="T63" fmla="*/ 206 h 4098"/>
                <a:gd name="T64" fmla="*/ 2852 w 4031"/>
                <a:gd name="T65" fmla="*/ 15 h 4098"/>
                <a:gd name="T66" fmla="*/ 3230 w 4031"/>
                <a:gd name="T67" fmla="*/ 129 h 4098"/>
                <a:gd name="T68" fmla="*/ 3554 w 4031"/>
                <a:gd name="T69" fmla="*/ 340 h 4098"/>
                <a:gd name="T70" fmla="*/ 3807 w 4031"/>
                <a:gd name="T71" fmla="*/ 631 h 4098"/>
                <a:gd name="T72" fmla="*/ 3972 w 4031"/>
                <a:gd name="T73" fmla="*/ 986 h 4098"/>
                <a:gd name="T74" fmla="*/ 4031 w 4031"/>
                <a:gd name="T75" fmla="*/ 1385 h 4098"/>
                <a:gd name="T76" fmla="*/ 3972 w 4031"/>
                <a:gd name="T77" fmla="*/ 1784 h 4098"/>
                <a:gd name="T78" fmla="*/ 3807 w 4031"/>
                <a:gd name="T79" fmla="*/ 2138 h 4098"/>
                <a:gd name="T80" fmla="*/ 3554 w 4031"/>
                <a:gd name="T81" fmla="*/ 2430 h 4098"/>
                <a:gd name="T82" fmla="*/ 3230 w 4031"/>
                <a:gd name="T83" fmla="*/ 2641 h 4098"/>
                <a:gd name="T84" fmla="*/ 2852 w 4031"/>
                <a:gd name="T85" fmla="*/ 2756 h 4098"/>
                <a:gd name="T86" fmla="*/ 2446 w 4031"/>
                <a:gd name="T87" fmla="*/ 2756 h 4098"/>
                <a:gd name="T88" fmla="*/ 1834 w 4031"/>
                <a:gd name="T89" fmla="*/ 3001 h 4098"/>
                <a:gd name="T90" fmla="*/ 1763 w 4031"/>
                <a:gd name="T91" fmla="*/ 3031 h 4098"/>
                <a:gd name="T92" fmla="*/ 1533 w 4031"/>
                <a:gd name="T93" fmla="*/ 3300 h 4098"/>
                <a:gd name="T94" fmla="*/ 1446 w 4031"/>
                <a:gd name="T95" fmla="*/ 3349 h 4098"/>
                <a:gd name="T96" fmla="*/ 1333 w 4031"/>
                <a:gd name="T97" fmla="*/ 3499 h 4098"/>
                <a:gd name="T98" fmla="*/ 1246 w 4031"/>
                <a:gd name="T99" fmla="*/ 3549 h 4098"/>
                <a:gd name="T100" fmla="*/ 992 w 4031"/>
                <a:gd name="T101" fmla="*/ 3835 h 4098"/>
                <a:gd name="T102" fmla="*/ 753 w 4031"/>
                <a:gd name="T103" fmla="*/ 4081 h 4098"/>
                <a:gd name="T104" fmla="*/ 101 w 4031"/>
                <a:gd name="T105" fmla="*/ 4098 h 4098"/>
                <a:gd name="T106" fmla="*/ 14 w 4031"/>
                <a:gd name="T107" fmla="*/ 4048 h 4098"/>
                <a:gd name="T108" fmla="*/ 1 w 4031"/>
                <a:gd name="T109" fmla="*/ 3252 h 4098"/>
                <a:gd name="T110" fmla="*/ 1353 w 4031"/>
                <a:gd name="T111" fmla="*/ 1876 h 4098"/>
                <a:gd name="T112" fmla="*/ 1266 w 4031"/>
                <a:gd name="T113" fmla="*/ 1486 h 4098"/>
                <a:gd name="T114" fmla="*/ 1297 w 4031"/>
                <a:gd name="T115" fmla="*/ 1082 h 4098"/>
                <a:gd name="T116" fmla="*/ 1436 w 4031"/>
                <a:gd name="T117" fmla="*/ 715 h 4098"/>
                <a:gd name="T118" fmla="*/ 1669 w 4031"/>
                <a:gd name="T119" fmla="*/ 406 h 4098"/>
                <a:gd name="T120" fmla="*/ 1977 w 4031"/>
                <a:gd name="T121" fmla="*/ 174 h 4098"/>
                <a:gd name="T122" fmla="*/ 2344 w 4031"/>
                <a:gd name="T123" fmla="*/ 34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31" h="4098">
                  <a:moveTo>
                    <a:pt x="2647" y="202"/>
                  </a:moveTo>
                  <a:lnTo>
                    <a:pt x="2550" y="206"/>
                  </a:lnTo>
                  <a:lnTo>
                    <a:pt x="2456" y="217"/>
                  </a:lnTo>
                  <a:lnTo>
                    <a:pt x="2363" y="236"/>
                  </a:lnTo>
                  <a:lnTo>
                    <a:pt x="2273" y="262"/>
                  </a:lnTo>
                  <a:lnTo>
                    <a:pt x="2187" y="296"/>
                  </a:lnTo>
                  <a:lnTo>
                    <a:pt x="2103" y="334"/>
                  </a:lnTo>
                  <a:lnTo>
                    <a:pt x="2024" y="380"/>
                  </a:lnTo>
                  <a:lnTo>
                    <a:pt x="1950" y="431"/>
                  </a:lnTo>
                  <a:lnTo>
                    <a:pt x="1878" y="487"/>
                  </a:lnTo>
                  <a:lnTo>
                    <a:pt x="1812" y="549"/>
                  </a:lnTo>
                  <a:lnTo>
                    <a:pt x="1750" y="616"/>
                  </a:lnTo>
                  <a:lnTo>
                    <a:pt x="1693" y="687"/>
                  </a:lnTo>
                  <a:lnTo>
                    <a:pt x="1642" y="762"/>
                  </a:lnTo>
                  <a:lnTo>
                    <a:pt x="1597" y="842"/>
                  </a:lnTo>
                  <a:lnTo>
                    <a:pt x="1557" y="925"/>
                  </a:lnTo>
                  <a:lnTo>
                    <a:pt x="1525" y="1012"/>
                  </a:lnTo>
                  <a:lnTo>
                    <a:pt x="1499" y="1101"/>
                  </a:lnTo>
                  <a:lnTo>
                    <a:pt x="1480" y="1193"/>
                  </a:lnTo>
                  <a:lnTo>
                    <a:pt x="1468" y="1288"/>
                  </a:lnTo>
                  <a:lnTo>
                    <a:pt x="1464" y="1385"/>
                  </a:lnTo>
                  <a:lnTo>
                    <a:pt x="1467" y="1467"/>
                  </a:lnTo>
                  <a:lnTo>
                    <a:pt x="1475" y="1549"/>
                  </a:lnTo>
                  <a:lnTo>
                    <a:pt x="1489" y="1628"/>
                  </a:lnTo>
                  <a:lnTo>
                    <a:pt x="1509" y="1708"/>
                  </a:lnTo>
                  <a:lnTo>
                    <a:pt x="1534" y="1784"/>
                  </a:lnTo>
                  <a:lnTo>
                    <a:pt x="1564" y="1860"/>
                  </a:lnTo>
                  <a:lnTo>
                    <a:pt x="1571" y="1884"/>
                  </a:lnTo>
                  <a:lnTo>
                    <a:pt x="1572" y="1907"/>
                  </a:lnTo>
                  <a:lnTo>
                    <a:pt x="1567" y="1931"/>
                  </a:lnTo>
                  <a:lnTo>
                    <a:pt x="1557" y="1952"/>
                  </a:lnTo>
                  <a:lnTo>
                    <a:pt x="1544" y="1971"/>
                  </a:lnTo>
                  <a:lnTo>
                    <a:pt x="1542" y="1972"/>
                  </a:lnTo>
                  <a:lnTo>
                    <a:pt x="201" y="3314"/>
                  </a:lnTo>
                  <a:lnTo>
                    <a:pt x="201" y="3497"/>
                  </a:lnTo>
                  <a:lnTo>
                    <a:pt x="1305" y="2392"/>
                  </a:lnTo>
                  <a:lnTo>
                    <a:pt x="1325" y="2377"/>
                  </a:lnTo>
                  <a:lnTo>
                    <a:pt x="1346" y="2368"/>
                  </a:lnTo>
                  <a:lnTo>
                    <a:pt x="1370" y="2364"/>
                  </a:lnTo>
                  <a:lnTo>
                    <a:pt x="1392" y="2368"/>
                  </a:lnTo>
                  <a:lnTo>
                    <a:pt x="1415" y="2377"/>
                  </a:lnTo>
                  <a:lnTo>
                    <a:pt x="1435" y="2392"/>
                  </a:lnTo>
                  <a:lnTo>
                    <a:pt x="1449" y="2410"/>
                  </a:lnTo>
                  <a:lnTo>
                    <a:pt x="1458" y="2433"/>
                  </a:lnTo>
                  <a:lnTo>
                    <a:pt x="1461" y="2455"/>
                  </a:lnTo>
                  <a:lnTo>
                    <a:pt x="1458" y="2479"/>
                  </a:lnTo>
                  <a:lnTo>
                    <a:pt x="1449" y="2500"/>
                  </a:lnTo>
                  <a:lnTo>
                    <a:pt x="1435" y="2520"/>
                  </a:lnTo>
                  <a:lnTo>
                    <a:pt x="201" y="3754"/>
                  </a:lnTo>
                  <a:lnTo>
                    <a:pt x="201" y="3896"/>
                  </a:lnTo>
                  <a:lnTo>
                    <a:pt x="655" y="3896"/>
                  </a:lnTo>
                  <a:lnTo>
                    <a:pt x="798" y="3754"/>
                  </a:lnTo>
                  <a:lnTo>
                    <a:pt x="798" y="3449"/>
                  </a:lnTo>
                  <a:lnTo>
                    <a:pt x="800" y="3421"/>
                  </a:lnTo>
                  <a:lnTo>
                    <a:pt x="812" y="3398"/>
                  </a:lnTo>
                  <a:lnTo>
                    <a:pt x="826" y="3377"/>
                  </a:lnTo>
                  <a:lnTo>
                    <a:pt x="848" y="3360"/>
                  </a:lnTo>
                  <a:lnTo>
                    <a:pt x="871" y="3350"/>
                  </a:lnTo>
                  <a:lnTo>
                    <a:pt x="898" y="3347"/>
                  </a:lnTo>
                  <a:lnTo>
                    <a:pt x="1145" y="3347"/>
                  </a:lnTo>
                  <a:lnTo>
                    <a:pt x="1145" y="3249"/>
                  </a:lnTo>
                  <a:lnTo>
                    <a:pt x="1149" y="3221"/>
                  </a:lnTo>
                  <a:lnTo>
                    <a:pt x="1159" y="3198"/>
                  </a:lnTo>
                  <a:lnTo>
                    <a:pt x="1174" y="3177"/>
                  </a:lnTo>
                  <a:lnTo>
                    <a:pt x="1195" y="3160"/>
                  </a:lnTo>
                  <a:lnTo>
                    <a:pt x="1219" y="3150"/>
                  </a:lnTo>
                  <a:lnTo>
                    <a:pt x="1246" y="3147"/>
                  </a:lnTo>
                  <a:lnTo>
                    <a:pt x="1345" y="3147"/>
                  </a:lnTo>
                  <a:lnTo>
                    <a:pt x="1345" y="2929"/>
                  </a:lnTo>
                  <a:lnTo>
                    <a:pt x="1348" y="2903"/>
                  </a:lnTo>
                  <a:lnTo>
                    <a:pt x="1359" y="2879"/>
                  </a:lnTo>
                  <a:lnTo>
                    <a:pt x="1374" y="2859"/>
                  </a:lnTo>
                  <a:lnTo>
                    <a:pt x="1395" y="2843"/>
                  </a:lnTo>
                  <a:lnTo>
                    <a:pt x="1418" y="2833"/>
                  </a:lnTo>
                  <a:lnTo>
                    <a:pt x="1446" y="2829"/>
                  </a:lnTo>
                  <a:lnTo>
                    <a:pt x="1721" y="2829"/>
                  </a:lnTo>
                  <a:lnTo>
                    <a:pt x="2060" y="2490"/>
                  </a:lnTo>
                  <a:lnTo>
                    <a:pt x="2061" y="2490"/>
                  </a:lnTo>
                  <a:lnTo>
                    <a:pt x="2080" y="2475"/>
                  </a:lnTo>
                  <a:lnTo>
                    <a:pt x="2101" y="2465"/>
                  </a:lnTo>
                  <a:lnTo>
                    <a:pt x="2124" y="2461"/>
                  </a:lnTo>
                  <a:lnTo>
                    <a:pt x="2148" y="2463"/>
                  </a:lnTo>
                  <a:lnTo>
                    <a:pt x="2172" y="2469"/>
                  </a:lnTo>
                  <a:lnTo>
                    <a:pt x="2247" y="2500"/>
                  </a:lnTo>
                  <a:lnTo>
                    <a:pt x="2326" y="2525"/>
                  </a:lnTo>
                  <a:lnTo>
                    <a:pt x="2404" y="2543"/>
                  </a:lnTo>
                  <a:lnTo>
                    <a:pt x="2483" y="2557"/>
                  </a:lnTo>
                  <a:lnTo>
                    <a:pt x="2565" y="2566"/>
                  </a:lnTo>
                  <a:lnTo>
                    <a:pt x="2647" y="2568"/>
                  </a:lnTo>
                  <a:lnTo>
                    <a:pt x="2744" y="2564"/>
                  </a:lnTo>
                  <a:lnTo>
                    <a:pt x="2838" y="2553"/>
                  </a:lnTo>
                  <a:lnTo>
                    <a:pt x="2931" y="2533"/>
                  </a:lnTo>
                  <a:lnTo>
                    <a:pt x="3020" y="2507"/>
                  </a:lnTo>
                  <a:lnTo>
                    <a:pt x="3106" y="2475"/>
                  </a:lnTo>
                  <a:lnTo>
                    <a:pt x="3189" y="2436"/>
                  </a:lnTo>
                  <a:lnTo>
                    <a:pt x="3269" y="2391"/>
                  </a:lnTo>
                  <a:lnTo>
                    <a:pt x="3344" y="2340"/>
                  </a:lnTo>
                  <a:lnTo>
                    <a:pt x="3416" y="2284"/>
                  </a:lnTo>
                  <a:lnTo>
                    <a:pt x="3482" y="2222"/>
                  </a:lnTo>
                  <a:lnTo>
                    <a:pt x="3544" y="2155"/>
                  </a:lnTo>
                  <a:lnTo>
                    <a:pt x="3601" y="2084"/>
                  </a:lnTo>
                  <a:lnTo>
                    <a:pt x="3652" y="2008"/>
                  </a:lnTo>
                  <a:lnTo>
                    <a:pt x="3697" y="1929"/>
                  </a:lnTo>
                  <a:lnTo>
                    <a:pt x="3736" y="1845"/>
                  </a:lnTo>
                  <a:lnTo>
                    <a:pt x="3769" y="1758"/>
                  </a:lnTo>
                  <a:lnTo>
                    <a:pt x="3795" y="1669"/>
                  </a:lnTo>
                  <a:lnTo>
                    <a:pt x="3813" y="1577"/>
                  </a:lnTo>
                  <a:lnTo>
                    <a:pt x="3826" y="1481"/>
                  </a:lnTo>
                  <a:lnTo>
                    <a:pt x="3830" y="1385"/>
                  </a:lnTo>
                  <a:lnTo>
                    <a:pt x="3826" y="1288"/>
                  </a:lnTo>
                  <a:lnTo>
                    <a:pt x="3813" y="1193"/>
                  </a:lnTo>
                  <a:lnTo>
                    <a:pt x="3795" y="1101"/>
                  </a:lnTo>
                  <a:lnTo>
                    <a:pt x="3769" y="1012"/>
                  </a:lnTo>
                  <a:lnTo>
                    <a:pt x="3736" y="925"/>
                  </a:lnTo>
                  <a:lnTo>
                    <a:pt x="3697" y="842"/>
                  </a:lnTo>
                  <a:lnTo>
                    <a:pt x="3652" y="762"/>
                  </a:lnTo>
                  <a:lnTo>
                    <a:pt x="3601" y="687"/>
                  </a:lnTo>
                  <a:lnTo>
                    <a:pt x="3544" y="616"/>
                  </a:lnTo>
                  <a:lnTo>
                    <a:pt x="3482" y="549"/>
                  </a:lnTo>
                  <a:lnTo>
                    <a:pt x="3416" y="487"/>
                  </a:lnTo>
                  <a:lnTo>
                    <a:pt x="3344" y="431"/>
                  </a:lnTo>
                  <a:lnTo>
                    <a:pt x="3269" y="380"/>
                  </a:lnTo>
                  <a:lnTo>
                    <a:pt x="3189" y="334"/>
                  </a:lnTo>
                  <a:lnTo>
                    <a:pt x="3106" y="296"/>
                  </a:lnTo>
                  <a:lnTo>
                    <a:pt x="3020" y="262"/>
                  </a:lnTo>
                  <a:lnTo>
                    <a:pt x="2931" y="236"/>
                  </a:lnTo>
                  <a:lnTo>
                    <a:pt x="2838" y="217"/>
                  </a:lnTo>
                  <a:lnTo>
                    <a:pt x="2744" y="206"/>
                  </a:lnTo>
                  <a:lnTo>
                    <a:pt x="2647" y="202"/>
                  </a:lnTo>
                  <a:close/>
                  <a:moveTo>
                    <a:pt x="2647" y="0"/>
                  </a:moveTo>
                  <a:lnTo>
                    <a:pt x="2750" y="4"/>
                  </a:lnTo>
                  <a:lnTo>
                    <a:pt x="2852" y="15"/>
                  </a:lnTo>
                  <a:lnTo>
                    <a:pt x="2950" y="34"/>
                  </a:lnTo>
                  <a:lnTo>
                    <a:pt x="3046" y="58"/>
                  </a:lnTo>
                  <a:lnTo>
                    <a:pt x="3140" y="91"/>
                  </a:lnTo>
                  <a:lnTo>
                    <a:pt x="3230" y="129"/>
                  </a:lnTo>
                  <a:lnTo>
                    <a:pt x="3317" y="174"/>
                  </a:lnTo>
                  <a:lnTo>
                    <a:pt x="3400" y="224"/>
                  </a:lnTo>
                  <a:lnTo>
                    <a:pt x="3480" y="279"/>
                  </a:lnTo>
                  <a:lnTo>
                    <a:pt x="3554" y="340"/>
                  </a:lnTo>
                  <a:lnTo>
                    <a:pt x="3625" y="406"/>
                  </a:lnTo>
                  <a:lnTo>
                    <a:pt x="3691" y="477"/>
                  </a:lnTo>
                  <a:lnTo>
                    <a:pt x="3751" y="553"/>
                  </a:lnTo>
                  <a:lnTo>
                    <a:pt x="3807" y="631"/>
                  </a:lnTo>
                  <a:lnTo>
                    <a:pt x="3858" y="715"/>
                  </a:lnTo>
                  <a:lnTo>
                    <a:pt x="3901" y="802"/>
                  </a:lnTo>
                  <a:lnTo>
                    <a:pt x="3940" y="892"/>
                  </a:lnTo>
                  <a:lnTo>
                    <a:pt x="3972" y="986"/>
                  </a:lnTo>
                  <a:lnTo>
                    <a:pt x="3997" y="1082"/>
                  </a:lnTo>
                  <a:lnTo>
                    <a:pt x="4016" y="1181"/>
                  </a:lnTo>
                  <a:lnTo>
                    <a:pt x="4027" y="1282"/>
                  </a:lnTo>
                  <a:lnTo>
                    <a:pt x="4031" y="1385"/>
                  </a:lnTo>
                  <a:lnTo>
                    <a:pt x="4027" y="1488"/>
                  </a:lnTo>
                  <a:lnTo>
                    <a:pt x="4016" y="1590"/>
                  </a:lnTo>
                  <a:lnTo>
                    <a:pt x="3997" y="1689"/>
                  </a:lnTo>
                  <a:lnTo>
                    <a:pt x="3972" y="1784"/>
                  </a:lnTo>
                  <a:lnTo>
                    <a:pt x="3940" y="1878"/>
                  </a:lnTo>
                  <a:lnTo>
                    <a:pt x="3901" y="1968"/>
                  </a:lnTo>
                  <a:lnTo>
                    <a:pt x="3858" y="2055"/>
                  </a:lnTo>
                  <a:lnTo>
                    <a:pt x="3807" y="2138"/>
                  </a:lnTo>
                  <a:lnTo>
                    <a:pt x="3751" y="2218"/>
                  </a:lnTo>
                  <a:lnTo>
                    <a:pt x="3691" y="2294"/>
                  </a:lnTo>
                  <a:lnTo>
                    <a:pt x="3625" y="2364"/>
                  </a:lnTo>
                  <a:lnTo>
                    <a:pt x="3554" y="2430"/>
                  </a:lnTo>
                  <a:lnTo>
                    <a:pt x="3480" y="2491"/>
                  </a:lnTo>
                  <a:lnTo>
                    <a:pt x="3400" y="2547"/>
                  </a:lnTo>
                  <a:lnTo>
                    <a:pt x="3317" y="2597"/>
                  </a:lnTo>
                  <a:lnTo>
                    <a:pt x="3230" y="2641"/>
                  </a:lnTo>
                  <a:lnTo>
                    <a:pt x="3140" y="2680"/>
                  </a:lnTo>
                  <a:lnTo>
                    <a:pt x="3046" y="2711"/>
                  </a:lnTo>
                  <a:lnTo>
                    <a:pt x="2950" y="2737"/>
                  </a:lnTo>
                  <a:lnTo>
                    <a:pt x="2852" y="2756"/>
                  </a:lnTo>
                  <a:lnTo>
                    <a:pt x="2750" y="2767"/>
                  </a:lnTo>
                  <a:lnTo>
                    <a:pt x="2647" y="2770"/>
                  </a:lnTo>
                  <a:lnTo>
                    <a:pt x="2545" y="2767"/>
                  </a:lnTo>
                  <a:lnTo>
                    <a:pt x="2446" y="2756"/>
                  </a:lnTo>
                  <a:lnTo>
                    <a:pt x="2348" y="2738"/>
                  </a:lnTo>
                  <a:lnTo>
                    <a:pt x="2251" y="2712"/>
                  </a:lnTo>
                  <a:lnTo>
                    <a:pt x="2156" y="2680"/>
                  </a:lnTo>
                  <a:lnTo>
                    <a:pt x="1834" y="3001"/>
                  </a:lnTo>
                  <a:lnTo>
                    <a:pt x="1819" y="3014"/>
                  </a:lnTo>
                  <a:lnTo>
                    <a:pt x="1802" y="3024"/>
                  </a:lnTo>
                  <a:lnTo>
                    <a:pt x="1783" y="3029"/>
                  </a:lnTo>
                  <a:lnTo>
                    <a:pt x="1763" y="3031"/>
                  </a:lnTo>
                  <a:lnTo>
                    <a:pt x="1546" y="3031"/>
                  </a:lnTo>
                  <a:lnTo>
                    <a:pt x="1546" y="3249"/>
                  </a:lnTo>
                  <a:lnTo>
                    <a:pt x="1542" y="3275"/>
                  </a:lnTo>
                  <a:lnTo>
                    <a:pt x="1533" y="3300"/>
                  </a:lnTo>
                  <a:lnTo>
                    <a:pt x="1516" y="3319"/>
                  </a:lnTo>
                  <a:lnTo>
                    <a:pt x="1497" y="3336"/>
                  </a:lnTo>
                  <a:lnTo>
                    <a:pt x="1472" y="3345"/>
                  </a:lnTo>
                  <a:lnTo>
                    <a:pt x="1446" y="3349"/>
                  </a:lnTo>
                  <a:lnTo>
                    <a:pt x="1346" y="3349"/>
                  </a:lnTo>
                  <a:lnTo>
                    <a:pt x="1346" y="3449"/>
                  </a:lnTo>
                  <a:lnTo>
                    <a:pt x="1343" y="3475"/>
                  </a:lnTo>
                  <a:lnTo>
                    <a:pt x="1333" y="3499"/>
                  </a:lnTo>
                  <a:lnTo>
                    <a:pt x="1317" y="3519"/>
                  </a:lnTo>
                  <a:lnTo>
                    <a:pt x="1297" y="3535"/>
                  </a:lnTo>
                  <a:lnTo>
                    <a:pt x="1272" y="3545"/>
                  </a:lnTo>
                  <a:lnTo>
                    <a:pt x="1246" y="3549"/>
                  </a:lnTo>
                  <a:lnTo>
                    <a:pt x="999" y="3549"/>
                  </a:lnTo>
                  <a:lnTo>
                    <a:pt x="999" y="3796"/>
                  </a:lnTo>
                  <a:lnTo>
                    <a:pt x="998" y="3816"/>
                  </a:lnTo>
                  <a:lnTo>
                    <a:pt x="992" y="3835"/>
                  </a:lnTo>
                  <a:lnTo>
                    <a:pt x="982" y="3852"/>
                  </a:lnTo>
                  <a:lnTo>
                    <a:pt x="969" y="3867"/>
                  </a:lnTo>
                  <a:lnTo>
                    <a:pt x="768" y="4068"/>
                  </a:lnTo>
                  <a:lnTo>
                    <a:pt x="753" y="4081"/>
                  </a:lnTo>
                  <a:lnTo>
                    <a:pt x="736" y="4091"/>
                  </a:lnTo>
                  <a:lnTo>
                    <a:pt x="717" y="4096"/>
                  </a:lnTo>
                  <a:lnTo>
                    <a:pt x="697" y="4098"/>
                  </a:lnTo>
                  <a:lnTo>
                    <a:pt x="101" y="4098"/>
                  </a:lnTo>
                  <a:lnTo>
                    <a:pt x="73" y="4094"/>
                  </a:lnTo>
                  <a:lnTo>
                    <a:pt x="50" y="4084"/>
                  </a:lnTo>
                  <a:lnTo>
                    <a:pt x="29" y="4068"/>
                  </a:lnTo>
                  <a:lnTo>
                    <a:pt x="14" y="4048"/>
                  </a:lnTo>
                  <a:lnTo>
                    <a:pt x="2" y="4023"/>
                  </a:lnTo>
                  <a:lnTo>
                    <a:pt x="0" y="3997"/>
                  </a:lnTo>
                  <a:lnTo>
                    <a:pt x="0" y="3272"/>
                  </a:lnTo>
                  <a:lnTo>
                    <a:pt x="1" y="3252"/>
                  </a:lnTo>
                  <a:lnTo>
                    <a:pt x="7" y="3234"/>
                  </a:lnTo>
                  <a:lnTo>
                    <a:pt x="16" y="3216"/>
                  </a:lnTo>
                  <a:lnTo>
                    <a:pt x="29" y="3201"/>
                  </a:lnTo>
                  <a:lnTo>
                    <a:pt x="1353" y="1876"/>
                  </a:lnTo>
                  <a:lnTo>
                    <a:pt x="1320" y="1782"/>
                  </a:lnTo>
                  <a:lnTo>
                    <a:pt x="1296" y="1685"/>
                  </a:lnTo>
                  <a:lnTo>
                    <a:pt x="1277" y="1586"/>
                  </a:lnTo>
                  <a:lnTo>
                    <a:pt x="1266" y="1486"/>
                  </a:lnTo>
                  <a:lnTo>
                    <a:pt x="1263" y="1385"/>
                  </a:lnTo>
                  <a:lnTo>
                    <a:pt x="1267" y="1282"/>
                  </a:lnTo>
                  <a:lnTo>
                    <a:pt x="1278" y="1181"/>
                  </a:lnTo>
                  <a:lnTo>
                    <a:pt x="1297" y="1082"/>
                  </a:lnTo>
                  <a:lnTo>
                    <a:pt x="1322" y="986"/>
                  </a:lnTo>
                  <a:lnTo>
                    <a:pt x="1354" y="892"/>
                  </a:lnTo>
                  <a:lnTo>
                    <a:pt x="1391" y="802"/>
                  </a:lnTo>
                  <a:lnTo>
                    <a:pt x="1436" y="715"/>
                  </a:lnTo>
                  <a:lnTo>
                    <a:pt x="1487" y="631"/>
                  </a:lnTo>
                  <a:lnTo>
                    <a:pt x="1541" y="553"/>
                  </a:lnTo>
                  <a:lnTo>
                    <a:pt x="1602" y="477"/>
                  </a:lnTo>
                  <a:lnTo>
                    <a:pt x="1669" y="406"/>
                  </a:lnTo>
                  <a:lnTo>
                    <a:pt x="1740" y="340"/>
                  </a:lnTo>
                  <a:lnTo>
                    <a:pt x="1814" y="279"/>
                  </a:lnTo>
                  <a:lnTo>
                    <a:pt x="1894" y="224"/>
                  </a:lnTo>
                  <a:lnTo>
                    <a:pt x="1977" y="174"/>
                  </a:lnTo>
                  <a:lnTo>
                    <a:pt x="2064" y="129"/>
                  </a:lnTo>
                  <a:lnTo>
                    <a:pt x="2154" y="91"/>
                  </a:lnTo>
                  <a:lnTo>
                    <a:pt x="2247" y="58"/>
                  </a:lnTo>
                  <a:lnTo>
                    <a:pt x="2344" y="34"/>
                  </a:lnTo>
                  <a:lnTo>
                    <a:pt x="2442" y="15"/>
                  </a:lnTo>
                  <a:lnTo>
                    <a:pt x="2544" y="4"/>
                  </a:lnTo>
                  <a:lnTo>
                    <a:pt x="2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15889288" y="2214563"/>
              <a:ext cx="1200150" cy="1200150"/>
            </a:xfrm>
            <a:custGeom>
              <a:avLst/>
              <a:gdLst>
                <a:gd name="T0" fmla="*/ 343 w 756"/>
                <a:gd name="T1" fmla="*/ 206 h 756"/>
                <a:gd name="T2" fmla="*/ 280 w 756"/>
                <a:gd name="T3" fmla="*/ 232 h 756"/>
                <a:gd name="T4" fmla="*/ 232 w 756"/>
                <a:gd name="T5" fmla="*/ 281 h 756"/>
                <a:gd name="T6" fmla="*/ 205 w 756"/>
                <a:gd name="T7" fmla="*/ 343 h 756"/>
                <a:gd name="T8" fmla="*/ 205 w 756"/>
                <a:gd name="T9" fmla="*/ 413 h 756"/>
                <a:gd name="T10" fmla="*/ 232 w 756"/>
                <a:gd name="T11" fmla="*/ 477 h 756"/>
                <a:gd name="T12" fmla="*/ 280 w 756"/>
                <a:gd name="T13" fmla="*/ 525 h 756"/>
                <a:gd name="T14" fmla="*/ 343 w 756"/>
                <a:gd name="T15" fmla="*/ 551 h 756"/>
                <a:gd name="T16" fmla="*/ 414 w 756"/>
                <a:gd name="T17" fmla="*/ 551 h 756"/>
                <a:gd name="T18" fmla="*/ 477 w 756"/>
                <a:gd name="T19" fmla="*/ 525 h 756"/>
                <a:gd name="T20" fmla="*/ 524 w 756"/>
                <a:gd name="T21" fmla="*/ 477 h 756"/>
                <a:gd name="T22" fmla="*/ 550 w 756"/>
                <a:gd name="T23" fmla="*/ 413 h 756"/>
                <a:gd name="T24" fmla="*/ 550 w 756"/>
                <a:gd name="T25" fmla="*/ 343 h 756"/>
                <a:gd name="T26" fmla="*/ 524 w 756"/>
                <a:gd name="T27" fmla="*/ 281 h 756"/>
                <a:gd name="T28" fmla="*/ 477 w 756"/>
                <a:gd name="T29" fmla="*/ 232 h 756"/>
                <a:gd name="T30" fmla="*/ 414 w 756"/>
                <a:gd name="T31" fmla="*/ 206 h 756"/>
                <a:gd name="T32" fmla="*/ 378 w 756"/>
                <a:gd name="T33" fmla="*/ 0 h 756"/>
                <a:gd name="T34" fmla="*/ 478 w 756"/>
                <a:gd name="T35" fmla="*/ 14 h 756"/>
                <a:gd name="T36" fmla="*/ 569 w 756"/>
                <a:gd name="T37" fmla="*/ 52 h 756"/>
                <a:gd name="T38" fmla="*/ 646 w 756"/>
                <a:gd name="T39" fmla="*/ 112 h 756"/>
                <a:gd name="T40" fmla="*/ 704 w 756"/>
                <a:gd name="T41" fmla="*/ 187 h 756"/>
                <a:gd name="T42" fmla="*/ 742 w 756"/>
                <a:gd name="T43" fmla="*/ 278 h 756"/>
                <a:gd name="T44" fmla="*/ 756 w 756"/>
                <a:gd name="T45" fmla="*/ 379 h 756"/>
                <a:gd name="T46" fmla="*/ 742 w 756"/>
                <a:gd name="T47" fmla="*/ 479 h 756"/>
                <a:gd name="T48" fmla="*/ 704 w 756"/>
                <a:gd name="T49" fmla="*/ 569 h 756"/>
                <a:gd name="T50" fmla="*/ 646 w 756"/>
                <a:gd name="T51" fmla="*/ 646 h 756"/>
                <a:gd name="T52" fmla="*/ 569 w 756"/>
                <a:gd name="T53" fmla="*/ 705 h 756"/>
                <a:gd name="T54" fmla="*/ 478 w 756"/>
                <a:gd name="T55" fmla="*/ 743 h 756"/>
                <a:gd name="T56" fmla="*/ 378 w 756"/>
                <a:gd name="T57" fmla="*/ 756 h 756"/>
                <a:gd name="T58" fmla="*/ 278 w 756"/>
                <a:gd name="T59" fmla="*/ 743 h 756"/>
                <a:gd name="T60" fmla="*/ 188 w 756"/>
                <a:gd name="T61" fmla="*/ 705 h 756"/>
                <a:gd name="T62" fmla="*/ 111 w 756"/>
                <a:gd name="T63" fmla="*/ 646 h 756"/>
                <a:gd name="T64" fmla="*/ 52 w 756"/>
                <a:gd name="T65" fmla="*/ 569 h 756"/>
                <a:gd name="T66" fmla="*/ 14 w 756"/>
                <a:gd name="T67" fmla="*/ 479 h 756"/>
                <a:gd name="T68" fmla="*/ 0 w 756"/>
                <a:gd name="T69" fmla="*/ 379 h 756"/>
                <a:gd name="T70" fmla="*/ 14 w 756"/>
                <a:gd name="T71" fmla="*/ 278 h 756"/>
                <a:gd name="T72" fmla="*/ 52 w 756"/>
                <a:gd name="T73" fmla="*/ 187 h 756"/>
                <a:gd name="T74" fmla="*/ 111 w 756"/>
                <a:gd name="T75" fmla="*/ 112 h 756"/>
                <a:gd name="T76" fmla="*/ 188 w 756"/>
                <a:gd name="T77" fmla="*/ 52 h 756"/>
                <a:gd name="T78" fmla="*/ 278 w 756"/>
                <a:gd name="T79" fmla="*/ 14 h 756"/>
                <a:gd name="T80" fmla="*/ 378 w 756"/>
                <a:gd name="T8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6" h="756">
                  <a:moveTo>
                    <a:pt x="378" y="202"/>
                  </a:moveTo>
                  <a:lnTo>
                    <a:pt x="343" y="206"/>
                  </a:lnTo>
                  <a:lnTo>
                    <a:pt x="309" y="216"/>
                  </a:lnTo>
                  <a:lnTo>
                    <a:pt x="280" y="232"/>
                  </a:lnTo>
                  <a:lnTo>
                    <a:pt x="253" y="254"/>
                  </a:lnTo>
                  <a:lnTo>
                    <a:pt x="232" y="281"/>
                  </a:lnTo>
                  <a:lnTo>
                    <a:pt x="216" y="310"/>
                  </a:lnTo>
                  <a:lnTo>
                    <a:pt x="205" y="343"/>
                  </a:lnTo>
                  <a:lnTo>
                    <a:pt x="201" y="379"/>
                  </a:lnTo>
                  <a:lnTo>
                    <a:pt x="205" y="413"/>
                  </a:lnTo>
                  <a:lnTo>
                    <a:pt x="216" y="447"/>
                  </a:lnTo>
                  <a:lnTo>
                    <a:pt x="232" y="477"/>
                  </a:lnTo>
                  <a:lnTo>
                    <a:pt x="253" y="503"/>
                  </a:lnTo>
                  <a:lnTo>
                    <a:pt x="280" y="525"/>
                  </a:lnTo>
                  <a:lnTo>
                    <a:pt x="309" y="541"/>
                  </a:lnTo>
                  <a:lnTo>
                    <a:pt x="343" y="551"/>
                  </a:lnTo>
                  <a:lnTo>
                    <a:pt x="378" y="555"/>
                  </a:lnTo>
                  <a:lnTo>
                    <a:pt x="414" y="551"/>
                  </a:lnTo>
                  <a:lnTo>
                    <a:pt x="447" y="541"/>
                  </a:lnTo>
                  <a:lnTo>
                    <a:pt x="477" y="525"/>
                  </a:lnTo>
                  <a:lnTo>
                    <a:pt x="503" y="503"/>
                  </a:lnTo>
                  <a:lnTo>
                    <a:pt x="524" y="477"/>
                  </a:lnTo>
                  <a:lnTo>
                    <a:pt x="540" y="447"/>
                  </a:lnTo>
                  <a:lnTo>
                    <a:pt x="550" y="413"/>
                  </a:lnTo>
                  <a:lnTo>
                    <a:pt x="554" y="379"/>
                  </a:lnTo>
                  <a:lnTo>
                    <a:pt x="550" y="343"/>
                  </a:lnTo>
                  <a:lnTo>
                    <a:pt x="540" y="310"/>
                  </a:lnTo>
                  <a:lnTo>
                    <a:pt x="524" y="281"/>
                  </a:lnTo>
                  <a:lnTo>
                    <a:pt x="503" y="254"/>
                  </a:lnTo>
                  <a:lnTo>
                    <a:pt x="477" y="232"/>
                  </a:lnTo>
                  <a:lnTo>
                    <a:pt x="447" y="216"/>
                  </a:lnTo>
                  <a:lnTo>
                    <a:pt x="414" y="206"/>
                  </a:lnTo>
                  <a:lnTo>
                    <a:pt x="378" y="202"/>
                  </a:lnTo>
                  <a:close/>
                  <a:moveTo>
                    <a:pt x="378" y="0"/>
                  </a:moveTo>
                  <a:lnTo>
                    <a:pt x="430" y="4"/>
                  </a:lnTo>
                  <a:lnTo>
                    <a:pt x="478" y="14"/>
                  </a:lnTo>
                  <a:lnTo>
                    <a:pt x="525" y="30"/>
                  </a:lnTo>
                  <a:lnTo>
                    <a:pt x="569" y="52"/>
                  </a:lnTo>
                  <a:lnTo>
                    <a:pt x="608" y="79"/>
                  </a:lnTo>
                  <a:lnTo>
                    <a:pt x="646" y="112"/>
                  </a:lnTo>
                  <a:lnTo>
                    <a:pt x="677" y="148"/>
                  </a:lnTo>
                  <a:lnTo>
                    <a:pt x="704" y="187"/>
                  </a:lnTo>
                  <a:lnTo>
                    <a:pt x="726" y="231"/>
                  </a:lnTo>
                  <a:lnTo>
                    <a:pt x="742" y="278"/>
                  </a:lnTo>
                  <a:lnTo>
                    <a:pt x="752" y="328"/>
                  </a:lnTo>
                  <a:lnTo>
                    <a:pt x="756" y="379"/>
                  </a:lnTo>
                  <a:lnTo>
                    <a:pt x="752" y="430"/>
                  </a:lnTo>
                  <a:lnTo>
                    <a:pt x="742" y="479"/>
                  </a:lnTo>
                  <a:lnTo>
                    <a:pt x="726" y="525"/>
                  </a:lnTo>
                  <a:lnTo>
                    <a:pt x="704" y="569"/>
                  </a:lnTo>
                  <a:lnTo>
                    <a:pt x="677" y="610"/>
                  </a:lnTo>
                  <a:lnTo>
                    <a:pt x="646" y="646"/>
                  </a:lnTo>
                  <a:lnTo>
                    <a:pt x="608" y="678"/>
                  </a:lnTo>
                  <a:lnTo>
                    <a:pt x="569" y="705"/>
                  </a:lnTo>
                  <a:lnTo>
                    <a:pt x="525" y="726"/>
                  </a:lnTo>
                  <a:lnTo>
                    <a:pt x="478" y="743"/>
                  </a:lnTo>
                  <a:lnTo>
                    <a:pt x="430" y="754"/>
                  </a:lnTo>
                  <a:lnTo>
                    <a:pt x="378" y="756"/>
                  </a:lnTo>
                  <a:lnTo>
                    <a:pt x="327" y="754"/>
                  </a:lnTo>
                  <a:lnTo>
                    <a:pt x="278" y="743"/>
                  </a:lnTo>
                  <a:lnTo>
                    <a:pt x="231" y="726"/>
                  </a:lnTo>
                  <a:lnTo>
                    <a:pt x="188" y="705"/>
                  </a:lnTo>
                  <a:lnTo>
                    <a:pt x="147" y="678"/>
                  </a:lnTo>
                  <a:lnTo>
                    <a:pt x="111" y="646"/>
                  </a:lnTo>
                  <a:lnTo>
                    <a:pt x="79" y="610"/>
                  </a:lnTo>
                  <a:lnTo>
                    <a:pt x="52" y="569"/>
                  </a:lnTo>
                  <a:lnTo>
                    <a:pt x="30" y="525"/>
                  </a:lnTo>
                  <a:lnTo>
                    <a:pt x="14" y="479"/>
                  </a:lnTo>
                  <a:lnTo>
                    <a:pt x="4" y="430"/>
                  </a:lnTo>
                  <a:lnTo>
                    <a:pt x="0" y="379"/>
                  </a:lnTo>
                  <a:lnTo>
                    <a:pt x="4" y="328"/>
                  </a:lnTo>
                  <a:lnTo>
                    <a:pt x="14" y="278"/>
                  </a:lnTo>
                  <a:lnTo>
                    <a:pt x="30" y="231"/>
                  </a:lnTo>
                  <a:lnTo>
                    <a:pt x="52" y="187"/>
                  </a:lnTo>
                  <a:lnTo>
                    <a:pt x="79" y="148"/>
                  </a:lnTo>
                  <a:lnTo>
                    <a:pt x="111" y="112"/>
                  </a:lnTo>
                  <a:lnTo>
                    <a:pt x="147" y="79"/>
                  </a:lnTo>
                  <a:lnTo>
                    <a:pt x="188" y="52"/>
                  </a:lnTo>
                  <a:lnTo>
                    <a:pt x="231" y="30"/>
                  </a:lnTo>
                  <a:lnTo>
                    <a:pt x="278" y="14"/>
                  </a:lnTo>
                  <a:lnTo>
                    <a:pt x="327" y="4"/>
                  </a:lnTo>
                  <a:lnTo>
                    <a:pt x="3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275817" y="26535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75817" y="31107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75817" y="356790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2244" y="4539575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75171" y="4539575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28098" y="4539575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00481" y="4539575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Searchability</a:t>
            </a:r>
          </a:p>
        </p:txBody>
      </p:sp>
      <p:graphicFrame>
        <p:nvGraphicFramePr>
          <p:cNvPr id="90" name="Chart 89"/>
          <p:cNvGraphicFramePr/>
          <p:nvPr/>
        </p:nvGraphicFramePr>
        <p:xfrm>
          <a:off x="722244" y="4816574"/>
          <a:ext cx="2433369" cy="140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1" name="Chart 90"/>
          <p:cNvGraphicFramePr/>
          <p:nvPr/>
        </p:nvGraphicFramePr>
        <p:xfrm>
          <a:off x="3992365" y="4686869"/>
          <a:ext cx="1437362" cy="159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324440" y="52507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Chart 92"/>
          <p:cNvGraphicFramePr/>
          <p:nvPr/>
        </p:nvGraphicFramePr>
        <p:xfrm>
          <a:off x="6254708" y="4816572"/>
          <a:ext cx="2451546" cy="1409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7" name="Chart 96"/>
          <p:cNvGraphicFramePr/>
          <p:nvPr/>
        </p:nvGraphicFramePr>
        <p:xfrm>
          <a:off x="9047596" y="4885408"/>
          <a:ext cx="2500724" cy="135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 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Ganesh</dc:creator>
  <cp:lastModifiedBy>DhanushPrakash J</cp:lastModifiedBy>
  <cp:revision>1</cp:revision>
  <dcterms:created xsi:type="dcterms:W3CDTF">2022-05-04T14:35:01Z</dcterms:created>
  <dcterms:modified xsi:type="dcterms:W3CDTF">2022-11-21T15:52:25Z</dcterms:modified>
</cp:coreProperties>
</file>