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65" r:id="rId4"/>
    <p:sldId id="264"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B6A8F3-EEFE-4FD1-9BDE-F01A6F6170FD}" v="83" dt="2024-03-26T18:57:36.7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0" d="100"/>
          <a:sy n="70" d="100"/>
        </p:scale>
        <p:origin x="50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nush Sivakumar" userId="2546d022-374a-4a05-85dd-05560e9c1ba0" providerId="ADAL" clId="{7EB6A8F3-EEFE-4FD1-9BDE-F01A6F6170FD}"/>
    <pc:docChg chg="undo redo custSel addSld delSld modSld sldOrd">
      <pc:chgData name="Dhanush Sivakumar" userId="2546d022-374a-4a05-85dd-05560e9c1ba0" providerId="ADAL" clId="{7EB6A8F3-EEFE-4FD1-9BDE-F01A6F6170FD}" dt="2024-03-27T08:12:38.554" v="990" actId="1076"/>
      <pc:docMkLst>
        <pc:docMk/>
      </pc:docMkLst>
      <pc:sldChg chg="del">
        <pc:chgData name="Dhanush Sivakumar" userId="2546d022-374a-4a05-85dd-05560e9c1ba0" providerId="ADAL" clId="{7EB6A8F3-EEFE-4FD1-9BDE-F01A6F6170FD}" dt="2024-03-26T18:56:14.193" v="966" actId="2696"/>
        <pc:sldMkLst>
          <pc:docMk/>
          <pc:sldMk cId="3504996340" sldId="258"/>
        </pc:sldMkLst>
      </pc:sldChg>
      <pc:sldChg chg="addSp modSp del mod">
        <pc:chgData name="Dhanush Sivakumar" userId="2546d022-374a-4a05-85dd-05560e9c1ba0" providerId="ADAL" clId="{7EB6A8F3-EEFE-4FD1-9BDE-F01A6F6170FD}" dt="2024-03-26T08:06:31.242" v="383" actId="2696"/>
        <pc:sldMkLst>
          <pc:docMk/>
          <pc:sldMk cId="2537119985" sldId="259"/>
        </pc:sldMkLst>
        <pc:spChg chg="mod">
          <ac:chgData name="Dhanush Sivakumar" userId="2546d022-374a-4a05-85dd-05560e9c1ba0" providerId="ADAL" clId="{7EB6A8F3-EEFE-4FD1-9BDE-F01A6F6170FD}" dt="2024-03-25T17:04:45.850" v="273" actId="20577"/>
          <ac:spMkLst>
            <pc:docMk/>
            <pc:sldMk cId="2537119985" sldId="259"/>
            <ac:spMk id="12" creationId="{F2C6BB7A-2619-BCE5-0073-6060F94F3E23}"/>
          </ac:spMkLst>
        </pc:spChg>
        <pc:picChg chg="add mod">
          <ac:chgData name="Dhanush Sivakumar" userId="2546d022-374a-4a05-85dd-05560e9c1ba0" providerId="ADAL" clId="{7EB6A8F3-EEFE-4FD1-9BDE-F01A6F6170FD}" dt="2024-03-25T17:04:07.613" v="14" actId="1076"/>
          <ac:picMkLst>
            <pc:docMk/>
            <pc:sldMk cId="2537119985" sldId="259"/>
            <ac:picMk id="3" creationId="{6E09A54F-6350-501A-BB59-0FB98A409BF3}"/>
          </ac:picMkLst>
        </pc:picChg>
      </pc:sldChg>
      <pc:sldChg chg="del">
        <pc:chgData name="Dhanush Sivakumar" userId="2546d022-374a-4a05-85dd-05560e9c1ba0" providerId="ADAL" clId="{7EB6A8F3-EEFE-4FD1-9BDE-F01A6F6170FD}" dt="2024-03-26T08:06:18.225" v="382" actId="2696"/>
        <pc:sldMkLst>
          <pc:docMk/>
          <pc:sldMk cId="1856740632" sldId="260"/>
        </pc:sldMkLst>
      </pc:sldChg>
      <pc:sldChg chg="new del">
        <pc:chgData name="Dhanush Sivakumar" userId="2546d022-374a-4a05-85dd-05560e9c1ba0" providerId="ADAL" clId="{7EB6A8F3-EEFE-4FD1-9BDE-F01A6F6170FD}" dt="2024-03-26T08:00:16.449" v="364" actId="2696"/>
        <pc:sldMkLst>
          <pc:docMk/>
          <pc:sldMk cId="2210895980" sldId="261"/>
        </pc:sldMkLst>
      </pc:sldChg>
      <pc:sldChg chg="addSp delSp modSp add del mod">
        <pc:chgData name="Dhanush Sivakumar" userId="2546d022-374a-4a05-85dd-05560e9c1ba0" providerId="ADAL" clId="{7EB6A8F3-EEFE-4FD1-9BDE-F01A6F6170FD}" dt="2024-03-26T18:56:17.865" v="967" actId="2696"/>
        <pc:sldMkLst>
          <pc:docMk/>
          <pc:sldMk cId="2636293677" sldId="261"/>
        </pc:sldMkLst>
        <pc:spChg chg="mod">
          <ac:chgData name="Dhanush Sivakumar" userId="2546d022-374a-4a05-85dd-05560e9c1ba0" providerId="ADAL" clId="{7EB6A8F3-EEFE-4FD1-9BDE-F01A6F6170FD}" dt="2024-03-26T08:04:45.528" v="372"/>
          <ac:spMkLst>
            <pc:docMk/>
            <pc:sldMk cId="2636293677" sldId="261"/>
            <ac:spMk id="5" creationId="{D3DF3110-07C5-CDAB-F0E4-C043C65797B4}"/>
          </ac:spMkLst>
        </pc:spChg>
        <pc:spChg chg="mod">
          <ac:chgData name="Dhanush Sivakumar" userId="2546d022-374a-4a05-85dd-05560e9c1ba0" providerId="ADAL" clId="{7EB6A8F3-EEFE-4FD1-9BDE-F01A6F6170FD}" dt="2024-03-26T08:03:58.698" v="371"/>
          <ac:spMkLst>
            <pc:docMk/>
            <pc:sldMk cId="2636293677" sldId="261"/>
            <ac:spMk id="7" creationId="{D5D0F8EB-CD73-B22C-8453-8FAF522B5CBB}"/>
          </ac:spMkLst>
        </pc:spChg>
        <pc:spChg chg="mod">
          <ac:chgData name="Dhanush Sivakumar" userId="2546d022-374a-4a05-85dd-05560e9c1ba0" providerId="ADAL" clId="{7EB6A8F3-EEFE-4FD1-9BDE-F01A6F6170FD}" dt="2024-03-26T08:07:17.860" v="385" actId="1076"/>
          <ac:spMkLst>
            <pc:docMk/>
            <pc:sldMk cId="2636293677" sldId="261"/>
            <ac:spMk id="12" creationId="{F2C6BB7A-2619-BCE5-0073-6060F94F3E23}"/>
          </ac:spMkLst>
        </pc:spChg>
        <pc:picChg chg="add mod">
          <ac:chgData name="Dhanush Sivakumar" userId="2546d022-374a-4a05-85dd-05560e9c1ba0" providerId="ADAL" clId="{7EB6A8F3-EEFE-4FD1-9BDE-F01A6F6170FD}" dt="2024-03-26T08:05:06.396" v="374"/>
          <ac:picMkLst>
            <pc:docMk/>
            <pc:sldMk cId="2636293677" sldId="261"/>
            <ac:picMk id="2" creationId="{7FC54F0C-0437-B3FB-29A7-4997365FED75}"/>
          </ac:picMkLst>
        </pc:picChg>
        <pc:picChg chg="add mod">
          <ac:chgData name="Dhanush Sivakumar" userId="2546d022-374a-4a05-85dd-05560e9c1ba0" providerId="ADAL" clId="{7EB6A8F3-EEFE-4FD1-9BDE-F01A6F6170FD}" dt="2024-03-26T08:05:23.565" v="377" actId="14100"/>
          <ac:picMkLst>
            <pc:docMk/>
            <pc:sldMk cId="2636293677" sldId="261"/>
            <ac:picMk id="3" creationId="{A961566A-20A7-E2CE-61E8-7CF58C03EDD4}"/>
          </ac:picMkLst>
        </pc:picChg>
        <pc:picChg chg="del">
          <ac:chgData name="Dhanush Sivakumar" userId="2546d022-374a-4a05-85dd-05560e9c1ba0" providerId="ADAL" clId="{7EB6A8F3-EEFE-4FD1-9BDE-F01A6F6170FD}" dt="2024-03-26T08:05:04.788" v="373" actId="21"/>
          <ac:picMkLst>
            <pc:docMk/>
            <pc:sldMk cId="2636293677" sldId="261"/>
            <ac:picMk id="1026" creationId="{7FC54F0C-0437-B3FB-29A7-4997365FED75}"/>
          </ac:picMkLst>
        </pc:picChg>
      </pc:sldChg>
      <pc:sldChg chg="new del ord">
        <pc:chgData name="Dhanush Sivakumar" userId="2546d022-374a-4a05-85dd-05560e9c1ba0" providerId="ADAL" clId="{7EB6A8F3-EEFE-4FD1-9BDE-F01A6F6170FD}" dt="2024-03-26T08:00:47.098" v="367" actId="2696"/>
        <pc:sldMkLst>
          <pc:docMk/>
          <pc:sldMk cId="138167853" sldId="262"/>
        </pc:sldMkLst>
      </pc:sldChg>
      <pc:sldChg chg="addSp delSp modSp add mod ord">
        <pc:chgData name="Dhanush Sivakumar" userId="2546d022-374a-4a05-85dd-05560e9c1ba0" providerId="ADAL" clId="{7EB6A8F3-EEFE-4FD1-9BDE-F01A6F6170FD}" dt="2024-03-27T08:11:21.369" v="986" actId="1076"/>
        <pc:sldMkLst>
          <pc:docMk/>
          <pc:sldMk cId="594371105" sldId="262"/>
        </pc:sldMkLst>
        <pc:spChg chg="mod">
          <ac:chgData name="Dhanush Sivakumar" userId="2546d022-374a-4a05-85dd-05560e9c1ba0" providerId="ADAL" clId="{7EB6A8F3-EEFE-4FD1-9BDE-F01A6F6170FD}" dt="2024-03-26T18:55:35.810" v="959" actId="20577"/>
          <ac:spMkLst>
            <pc:docMk/>
            <pc:sldMk cId="594371105" sldId="262"/>
            <ac:spMk id="5" creationId="{D3DF3110-07C5-CDAB-F0E4-C043C65797B4}"/>
          </ac:spMkLst>
        </pc:spChg>
        <pc:spChg chg="mod">
          <ac:chgData name="Dhanush Sivakumar" userId="2546d022-374a-4a05-85dd-05560e9c1ba0" providerId="ADAL" clId="{7EB6A8F3-EEFE-4FD1-9BDE-F01A6F6170FD}" dt="2024-03-26T16:52:16.455" v="492" actId="255"/>
          <ac:spMkLst>
            <pc:docMk/>
            <pc:sldMk cId="594371105" sldId="262"/>
            <ac:spMk id="7" creationId="{D5D0F8EB-CD73-B22C-8453-8FAF522B5CBB}"/>
          </ac:spMkLst>
        </pc:spChg>
        <pc:spChg chg="mod">
          <ac:chgData name="Dhanush Sivakumar" userId="2546d022-374a-4a05-85dd-05560e9c1ba0" providerId="ADAL" clId="{7EB6A8F3-EEFE-4FD1-9BDE-F01A6F6170FD}" dt="2024-03-26T18:53:12.605" v="927" actId="14100"/>
          <ac:spMkLst>
            <pc:docMk/>
            <pc:sldMk cId="594371105" sldId="262"/>
            <ac:spMk id="12" creationId="{F2C6BB7A-2619-BCE5-0073-6060F94F3E23}"/>
          </ac:spMkLst>
        </pc:spChg>
        <pc:graphicFrameChg chg="add mod modGraphic">
          <ac:chgData name="Dhanush Sivakumar" userId="2546d022-374a-4a05-85dd-05560e9c1ba0" providerId="ADAL" clId="{7EB6A8F3-EEFE-4FD1-9BDE-F01A6F6170FD}" dt="2024-03-26T18:21:05.414" v="813" actId="1076"/>
          <ac:graphicFrameMkLst>
            <pc:docMk/>
            <pc:sldMk cId="594371105" sldId="262"/>
            <ac:graphicFrameMk id="3" creationId="{7858B0CF-57E6-80CF-4CE0-2FC88603A016}"/>
          </ac:graphicFrameMkLst>
        </pc:graphicFrameChg>
        <pc:graphicFrameChg chg="add mod modGraphic">
          <ac:chgData name="Dhanush Sivakumar" userId="2546d022-374a-4a05-85dd-05560e9c1ba0" providerId="ADAL" clId="{7EB6A8F3-EEFE-4FD1-9BDE-F01A6F6170FD}" dt="2024-03-26T18:26:47.368" v="840" actId="1076"/>
          <ac:graphicFrameMkLst>
            <pc:docMk/>
            <pc:sldMk cId="594371105" sldId="262"/>
            <ac:graphicFrameMk id="4" creationId="{B8933846-727E-F19E-8C46-BCB83DB909FF}"/>
          </ac:graphicFrameMkLst>
        </pc:graphicFrameChg>
        <pc:graphicFrameChg chg="add mod modGraphic">
          <ac:chgData name="Dhanush Sivakumar" userId="2546d022-374a-4a05-85dd-05560e9c1ba0" providerId="ADAL" clId="{7EB6A8F3-EEFE-4FD1-9BDE-F01A6F6170FD}" dt="2024-03-26T18:53:48.708" v="938" actId="1076"/>
          <ac:graphicFrameMkLst>
            <pc:docMk/>
            <pc:sldMk cId="594371105" sldId="262"/>
            <ac:graphicFrameMk id="6" creationId="{151621D9-8A3D-2275-608C-CE1C57347338}"/>
          </ac:graphicFrameMkLst>
        </pc:graphicFrameChg>
        <pc:picChg chg="add mod">
          <ac:chgData name="Dhanush Sivakumar" userId="2546d022-374a-4a05-85dd-05560e9c1ba0" providerId="ADAL" clId="{7EB6A8F3-EEFE-4FD1-9BDE-F01A6F6170FD}" dt="2024-03-26T18:53:14.953" v="930" actId="14100"/>
          <ac:picMkLst>
            <pc:docMk/>
            <pc:sldMk cId="594371105" sldId="262"/>
            <ac:picMk id="2" creationId="{4A747AB8-6006-571A-B07A-DA1DAEC4E363}"/>
          </ac:picMkLst>
        </pc:picChg>
        <pc:picChg chg="add mod">
          <ac:chgData name="Dhanush Sivakumar" userId="2546d022-374a-4a05-85dd-05560e9c1ba0" providerId="ADAL" clId="{7EB6A8F3-EEFE-4FD1-9BDE-F01A6F6170FD}" dt="2024-03-26T18:16:44.008" v="793" actId="931"/>
          <ac:picMkLst>
            <pc:docMk/>
            <pc:sldMk cId="594371105" sldId="262"/>
            <ac:picMk id="14" creationId="{421DE17C-EE0D-4CCE-556F-3A40E461BCBC}"/>
          </ac:picMkLst>
        </pc:picChg>
        <pc:picChg chg="add mod">
          <ac:chgData name="Dhanush Sivakumar" userId="2546d022-374a-4a05-85dd-05560e9c1ba0" providerId="ADAL" clId="{7EB6A8F3-EEFE-4FD1-9BDE-F01A6F6170FD}" dt="2024-03-26T18:17:11.651" v="796" actId="931"/>
          <ac:picMkLst>
            <pc:docMk/>
            <pc:sldMk cId="594371105" sldId="262"/>
            <ac:picMk id="16" creationId="{CC370B07-8804-EA21-0F40-6FC39034ECB0}"/>
          </ac:picMkLst>
        </pc:picChg>
        <pc:picChg chg="add mod">
          <ac:chgData name="Dhanush Sivakumar" userId="2546d022-374a-4a05-85dd-05560e9c1ba0" providerId="ADAL" clId="{7EB6A8F3-EEFE-4FD1-9BDE-F01A6F6170FD}" dt="2024-03-26T18:18:31.571" v="804" actId="931"/>
          <ac:picMkLst>
            <pc:docMk/>
            <pc:sldMk cId="594371105" sldId="262"/>
            <ac:picMk id="18" creationId="{AD9E4810-2FF9-5F04-F2ED-692525EF0B37}"/>
          </ac:picMkLst>
        </pc:picChg>
        <pc:picChg chg="add mod">
          <ac:chgData name="Dhanush Sivakumar" userId="2546d022-374a-4a05-85dd-05560e9c1ba0" providerId="ADAL" clId="{7EB6A8F3-EEFE-4FD1-9BDE-F01A6F6170FD}" dt="2024-03-27T08:11:21.369" v="986" actId="1076"/>
          <ac:picMkLst>
            <pc:docMk/>
            <pc:sldMk cId="594371105" sldId="262"/>
            <ac:picMk id="20" creationId="{D7BF5E32-8426-29BD-B7D9-4C2CE9630B2C}"/>
          </ac:picMkLst>
        </pc:picChg>
        <pc:picChg chg="add mod">
          <ac:chgData name="Dhanush Sivakumar" userId="2546d022-374a-4a05-85dd-05560e9c1ba0" providerId="ADAL" clId="{7EB6A8F3-EEFE-4FD1-9BDE-F01A6F6170FD}" dt="2024-03-26T18:53:12.306" v="926" actId="1076"/>
          <ac:picMkLst>
            <pc:docMk/>
            <pc:sldMk cId="594371105" sldId="262"/>
            <ac:picMk id="28" creationId="{97BE1A93-DF79-2AEB-401D-7F19727A76C5}"/>
          </ac:picMkLst>
        </pc:picChg>
        <pc:picChg chg="add mod">
          <ac:chgData name="Dhanush Sivakumar" userId="2546d022-374a-4a05-85dd-05560e9c1ba0" providerId="ADAL" clId="{7EB6A8F3-EEFE-4FD1-9BDE-F01A6F6170FD}" dt="2024-03-26T18:51:53.515" v="889" actId="931"/>
          <ac:picMkLst>
            <pc:docMk/>
            <pc:sldMk cId="594371105" sldId="262"/>
            <ac:picMk id="30" creationId="{8C1E942D-1765-EEBA-4C8A-F864382DC8BB}"/>
          </ac:picMkLst>
        </pc:picChg>
        <pc:picChg chg="add mod">
          <ac:chgData name="Dhanush Sivakumar" userId="2546d022-374a-4a05-85dd-05560e9c1ba0" providerId="ADAL" clId="{7EB6A8F3-EEFE-4FD1-9BDE-F01A6F6170FD}" dt="2024-03-26T18:53:17.220" v="935" actId="1076"/>
          <ac:picMkLst>
            <pc:docMk/>
            <pc:sldMk cId="594371105" sldId="262"/>
            <ac:picMk id="32" creationId="{5D786D2B-EF8A-FEC5-F567-F36F4BF892B3}"/>
          </ac:picMkLst>
        </pc:picChg>
        <pc:picChg chg="del">
          <ac:chgData name="Dhanush Sivakumar" userId="2546d022-374a-4a05-85dd-05560e9c1ba0" providerId="ADAL" clId="{7EB6A8F3-EEFE-4FD1-9BDE-F01A6F6170FD}" dt="2024-03-26T08:05:58.099" v="379" actId="21"/>
          <ac:picMkLst>
            <pc:docMk/>
            <pc:sldMk cId="594371105" sldId="262"/>
            <ac:picMk id="1026" creationId="{7FC54F0C-0437-B3FB-29A7-4997365FED75}"/>
          </ac:picMkLst>
        </pc:picChg>
        <pc:cxnChg chg="add del mod">
          <ac:chgData name="Dhanush Sivakumar" userId="2546d022-374a-4a05-85dd-05560e9c1ba0" providerId="ADAL" clId="{7EB6A8F3-EEFE-4FD1-9BDE-F01A6F6170FD}" dt="2024-03-26T17:49:42.363" v="789" actId="11529"/>
          <ac:cxnSpMkLst>
            <pc:docMk/>
            <pc:sldMk cId="594371105" sldId="262"/>
            <ac:cxnSpMk id="9" creationId="{67AA22A5-67E2-7827-0074-276D2873CF5C}"/>
          </ac:cxnSpMkLst>
        </pc:cxnChg>
        <pc:cxnChg chg="add del mod">
          <ac:chgData name="Dhanush Sivakumar" userId="2546d022-374a-4a05-85dd-05560e9c1ba0" providerId="ADAL" clId="{7EB6A8F3-EEFE-4FD1-9BDE-F01A6F6170FD}" dt="2024-03-26T17:55:38.115" v="792" actId="11529"/>
          <ac:cxnSpMkLst>
            <pc:docMk/>
            <pc:sldMk cId="594371105" sldId="262"/>
            <ac:cxnSpMk id="11" creationId="{5F9CC5F7-7B38-55F4-F0F2-8107CA98A947}"/>
          </ac:cxnSpMkLst>
        </pc:cxnChg>
        <pc:cxnChg chg="add mod">
          <ac:chgData name="Dhanush Sivakumar" userId="2546d022-374a-4a05-85dd-05560e9c1ba0" providerId="ADAL" clId="{7EB6A8F3-EEFE-4FD1-9BDE-F01A6F6170FD}" dt="2024-03-26T18:47:25.319" v="863" actId="208"/>
          <ac:cxnSpMkLst>
            <pc:docMk/>
            <pc:sldMk cId="594371105" sldId="262"/>
            <ac:cxnSpMk id="13" creationId="{A600E093-69F5-53BB-83D6-1416BCBD844E}"/>
          </ac:cxnSpMkLst>
        </pc:cxnChg>
        <pc:cxnChg chg="add del mod">
          <ac:chgData name="Dhanush Sivakumar" userId="2546d022-374a-4a05-85dd-05560e9c1ba0" providerId="ADAL" clId="{7EB6A8F3-EEFE-4FD1-9BDE-F01A6F6170FD}" dt="2024-03-26T18:25:18.854" v="830" actId="11529"/>
          <ac:cxnSpMkLst>
            <pc:docMk/>
            <pc:sldMk cId="594371105" sldId="262"/>
            <ac:cxnSpMk id="22" creationId="{6551F52F-4678-498A-8619-51FB0A232B1E}"/>
          </ac:cxnSpMkLst>
        </pc:cxnChg>
        <pc:cxnChg chg="add mod">
          <ac:chgData name="Dhanush Sivakumar" userId="2546d022-374a-4a05-85dd-05560e9c1ba0" providerId="ADAL" clId="{7EB6A8F3-EEFE-4FD1-9BDE-F01A6F6170FD}" dt="2024-03-26T18:53:56.725" v="939" actId="1076"/>
          <ac:cxnSpMkLst>
            <pc:docMk/>
            <pc:sldMk cId="594371105" sldId="262"/>
            <ac:cxnSpMk id="24" creationId="{88217FB8-3962-90B6-056D-535DA953DA11}"/>
          </ac:cxnSpMkLst>
        </pc:cxnChg>
        <pc:cxnChg chg="add mod">
          <ac:chgData name="Dhanush Sivakumar" userId="2546d022-374a-4a05-85dd-05560e9c1ba0" providerId="ADAL" clId="{7EB6A8F3-EEFE-4FD1-9BDE-F01A6F6170FD}" dt="2024-03-26T18:47:02.313" v="861" actId="208"/>
          <ac:cxnSpMkLst>
            <pc:docMk/>
            <pc:sldMk cId="594371105" sldId="262"/>
            <ac:cxnSpMk id="25" creationId="{242DBB65-CB56-11DA-527B-8CBBD1B6BB54}"/>
          </ac:cxnSpMkLst>
        </pc:cxnChg>
      </pc:sldChg>
      <pc:sldChg chg="new del ord">
        <pc:chgData name="Dhanush Sivakumar" userId="2546d022-374a-4a05-85dd-05560e9c1ba0" providerId="ADAL" clId="{7EB6A8F3-EEFE-4FD1-9BDE-F01A6F6170FD}" dt="2024-03-26T08:00:47.098" v="367" actId="2696"/>
        <pc:sldMkLst>
          <pc:docMk/>
          <pc:sldMk cId="4041302748" sldId="263"/>
        </pc:sldMkLst>
      </pc:sldChg>
      <pc:sldChg chg="addSp modSp new add del mod">
        <pc:chgData name="Dhanush Sivakumar" userId="2546d022-374a-4a05-85dd-05560e9c1ba0" providerId="ADAL" clId="{7EB6A8F3-EEFE-4FD1-9BDE-F01A6F6170FD}" dt="2024-03-26T18:57:47.375" v="985" actId="2696"/>
        <pc:sldMkLst>
          <pc:docMk/>
          <pc:sldMk cId="4225525300" sldId="263"/>
        </pc:sldMkLst>
        <pc:spChg chg="add mod">
          <ac:chgData name="Dhanush Sivakumar" userId="2546d022-374a-4a05-85dd-05560e9c1ba0" providerId="ADAL" clId="{7EB6A8F3-EEFE-4FD1-9BDE-F01A6F6170FD}" dt="2024-03-26T16:43:11.581" v="412" actId="14100"/>
          <ac:spMkLst>
            <pc:docMk/>
            <pc:sldMk cId="4225525300" sldId="263"/>
            <ac:spMk id="2" creationId="{E80035B5-FA11-7727-3021-17D9656F3FC7}"/>
          </ac:spMkLst>
        </pc:spChg>
        <pc:picChg chg="add mod">
          <ac:chgData name="Dhanush Sivakumar" userId="2546d022-374a-4a05-85dd-05560e9c1ba0" providerId="ADAL" clId="{7EB6A8F3-EEFE-4FD1-9BDE-F01A6F6170FD}" dt="2024-03-26T16:47:10.200" v="426" actId="14100"/>
          <ac:picMkLst>
            <pc:docMk/>
            <pc:sldMk cId="4225525300" sldId="263"/>
            <ac:picMk id="4" creationId="{0A032DF6-D7BD-8193-EDA6-E7821457C649}"/>
          </ac:picMkLst>
        </pc:picChg>
      </pc:sldChg>
      <pc:sldChg chg="new del ord">
        <pc:chgData name="Dhanush Sivakumar" userId="2546d022-374a-4a05-85dd-05560e9c1ba0" providerId="ADAL" clId="{7EB6A8F3-EEFE-4FD1-9BDE-F01A6F6170FD}" dt="2024-03-26T08:00:47.098" v="367" actId="2696"/>
        <pc:sldMkLst>
          <pc:docMk/>
          <pc:sldMk cId="1029808483" sldId="264"/>
        </pc:sldMkLst>
      </pc:sldChg>
      <pc:sldChg chg="addSp delSp modSp add del mod ord">
        <pc:chgData name="Dhanush Sivakumar" userId="2546d022-374a-4a05-85dd-05560e9c1ba0" providerId="ADAL" clId="{7EB6A8F3-EEFE-4FD1-9BDE-F01A6F6170FD}" dt="2024-03-27T08:12:38.554" v="990" actId="1076"/>
        <pc:sldMkLst>
          <pc:docMk/>
          <pc:sldMk cId="2318671967" sldId="264"/>
        </pc:sldMkLst>
        <pc:spChg chg="mod">
          <ac:chgData name="Dhanush Sivakumar" userId="2546d022-374a-4a05-85dd-05560e9c1ba0" providerId="ADAL" clId="{7EB6A8F3-EEFE-4FD1-9BDE-F01A6F6170FD}" dt="2024-03-26T18:54:48.480" v="948" actId="20577"/>
          <ac:spMkLst>
            <pc:docMk/>
            <pc:sldMk cId="2318671967" sldId="264"/>
            <ac:spMk id="5" creationId="{D3DF3110-07C5-CDAB-F0E4-C043C65797B4}"/>
          </ac:spMkLst>
        </pc:spChg>
        <pc:spChg chg="mod">
          <ac:chgData name="Dhanush Sivakumar" userId="2546d022-374a-4a05-85dd-05560e9c1ba0" providerId="ADAL" clId="{7EB6A8F3-EEFE-4FD1-9BDE-F01A6F6170FD}" dt="2024-03-26T18:54:43.482" v="942"/>
          <ac:spMkLst>
            <pc:docMk/>
            <pc:sldMk cId="2318671967" sldId="264"/>
            <ac:spMk id="7" creationId="{D5D0F8EB-CD73-B22C-8453-8FAF522B5CBB}"/>
          </ac:spMkLst>
        </pc:spChg>
        <pc:picChg chg="del">
          <ac:chgData name="Dhanush Sivakumar" userId="2546d022-374a-4a05-85dd-05560e9c1ba0" providerId="ADAL" clId="{7EB6A8F3-EEFE-4FD1-9BDE-F01A6F6170FD}" dt="2024-03-26T18:54:51.970" v="949" actId="21"/>
          <ac:picMkLst>
            <pc:docMk/>
            <pc:sldMk cId="2318671967" sldId="264"/>
            <ac:picMk id="2" creationId="{4A747AB8-6006-571A-B07A-DA1DAEC4E363}"/>
          </ac:picMkLst>
        </pc:picChg>
        <pc:picChg chg="add mod">
          <ac:chgData name="Dhanush Sivakumar" userId="2546d022-374a-4a05-85dd-05560e9c1ba0" providerId="ADAL" clId="{7EB6A8F3-EEFE-4FD1-9BDE-F01A6F6170FD}" dt="2024-03-26T18:55:02.700" v="951" actId="1076"/>
          <ac:picMkLst>
            <pc:docMk/>
            <pc:sldMk cId="2318671967" sldId="264"/>
            <ac:picMk id="8" creationId="{59D6FDB6-841A-B748-4304-431B09A1FFD6}"/>
          </ac:picMkLst>
        </pc:picChg>
        <pc:picChg chg="mod">
          <ac:chgData name="Dhanush Sivakumar" userId="2546d022-374a-4a05-85dd-05560e9c1ba0" providerId="ADAL" clId="{7EB6A8F3-EEFE-4FD1-9BDE-F01A6F6170FD}" dt="2024-03-27T08:12:38.554" v="990" actId="1076"/>
          <ac:picMkLst>
            <pc:docMk/>
            <pc:sldMk cId="2318671967" sldId="264"/>
            <ac:picMk id="20" creationId="{D7BF5E32-8426-29BD-B7D9-4C2CE9630B2C}"/>
          </ac:picMkLst>
        </pc:picChg>
      </pc:sldChg>
      <pc:sldChg chg="addSp delSp modSp add del mod ord">
        <pc:chgData name="Dhanush Sivakumar" userId="2546d022-374a-4a05-85dd-05560e9c1ba0" providerId="ADAL" clId="{7EB6A8F3-EEFE-4FD1-9BDE-F01A6F6170FD}" dt="2024-03-27T08:12:24.438" v="989" actId="1076"/>
        <pc:sldMkLst>
          <pc:docMk/>
          <pc:sldMk cId="565256233" sldId="265"/>
        </pc:sldMkLst>
        <pc:picChg chg="del">
          <ac:chgData name="Dhanush Sivakumar" userId="2546d022-374a-4a05-85dd-05560e9c1ba0" providerId="ADAL" clId="{7EB6A8F3-EEFE-4FD1-9BDE-F01A6F6170FD}" dt="2024-03-26T18:57:02.934" v="978" actId="21"/>
          <ac:picMkLst>
            <pc:docMk/>
            <pc:sldMk cId="565256233" sldId="265"/>
            <ac:picMk id="2" creationId="{4A747AB8-6006-571A-B07A-DA1DAEC4E363}"/>
          </ac:picMkLst>
        </pc:picChg>
        <pc:picChg chg="add">
          <ac:chgData name="Dhanush Sivakumar" userId="2546d022-374a-4a05-85dd-05560e9c1ba0" providerId="ADAL" clId="{7EB6A8F3-EEFE-4FD1-9BDE-F01A6F6170FD}" dt="2024-03-26T18:57:06.571" v="979"/>
          <ac:picMkLst>
            <pc:docMk/>
            <pc:sldMk cId="565256233" sldId="265"/>
            <ac:picMk id="8" creationId="{6DEABA09-9CC1-42BA-9DC1-9F229718E144}"/>
          </ac:picMkLst>
        </pc:picChg>
        <pc:picChg chg="mod">
          <ac:chgData name="Dhanush Sivakumar" userId="2546d022-374a-4a05-85dd-05560e9c1ba0" providerId="ADAL" clId="{7EB6A8F3-EEFE-4FD1-9BDE-F01A6F6170FD}" dt="2024-03-27T08:12:24.438" v="989" actId="1076"/>
          <ac:picMkLst>
            <pc:docMk/>
            <pc:sldMk cId="565256233" sldId="265"/>
            <ac:picMk id="20" creationId="{D7BF5E32-8426-29BD-B7D9-4C2CE9630B2C}"/>
          </ac:picMkLst>
        </pc:picChg>
        <pc:picChg chg="add mod">
          <ac:chgData name="Dhanush Sivakumar" userId="2546d022-374a-4a05-85dd-05560e9c1ba0" providerId="ADAL" clId="{7EB6A8F3-EEFE-4FD1-9BDE-F01A6F6170FD}" dt="2024-03-26T18:57:36.728" v="984" actId="14100"/>
          <ac:picMkLst>
            <pc:docMk/>
            <pc:sldMk cId="565256233" sldId="265"/>
            <ac:picMk id="1026" creationId="{E24F822C-C9EF-21FC-C31A-A17316B73A66}"/>
          </ac:picMkLst>
        </pc:picChg>
      </pc:sldChg>
      <pc:sldChg chg="new del ord">
        <pc:chgData name="Dhanush Sivakumar" userId="2546d022-374a-4a05-85dd-05560e9c1ba0" providerId="ADAL" clId="{7EB6A8F3-EEFE-4FD1-9BDE-F01A6F6170FD}" dt="2024-03-26T08:00:47.098" v="367" actId="2696"/>
        <pc:sldMkLst>
          <pc:docMk/>
          <pc:sldMk cId="2149144061" sldId="265"/>
        </pc:sldMkLst>
      </pc:sldChg>
      <pc:sldChg chg="new del">
        <pc:chgData name="Dhanush Sivakumar" userId="2546d022-374a-4a05-85dd-05560e9c1ba0" providerId="ADAL" clId="{7EB6A8F3-EEFE-4FD1-9BDE-F01A6F6170FD}" dt="2024-03-26T08:00:47.098" v="367" actId="2696"/>
        <pc:sldMkLst>
          <pc:docMk/>
          <pc:sldMk cId="2829233516" sldId="266"/>
        </pc:sldMkLst>
      </pc:sldChg>
      <pc:sldChg chg="new del">
        <pc:chgData name="Dhanush Sivakumar" userId="2546d022-374a-4a05-85dd-05560e9c1ba0" providerId="ADAL" clId="{7EB6A8F3-EEFE-4FD1-9BDE-F01A6F6170FD}" dt="2024-03-26T08:00:47.098" v="367" actId="2696"/>
        <pc:sldMkLst>
          <pc:docMk/>
          <pc:sldMk cId="3157429471" sldId="267"/>
        </pc:sldMkLst>
      </pc:sldChg>
      <pc:sldChg chg="new del">
        <pc:chgData name="Dhanush Sivakumar" userId="2546d022-374a-4a05-85dd-05560e9c1ba0" providerId="ADAL" clId="{7EB6A8F3-EEFE-4FD1-9BDE-F01A6F6170FD}" dt="2024-03-26T08:00:47.098" v="367" actId="2696"/>
        <pc:sldMkLst>
          <pc:docMk/>
          <pc:sldMk cId="1799497204" sldId="268"/>
        </pc:sldMkLst>
      </pc:sldChg>
      <pc:sldChg chg="new del">
        <pc:chgData name="Dhanush Sivakumar" userId="2546d022-374a-4a05-85dd-05560e9c1ba0" providerId="ADAL" clId="{7EB6A8F3-EEFE-4FD1-9BDE-F01A6F6170FD}" dt="2024-03-26T08:00:47.098" v="367" actId="2696"/>
        <pc:sldMkLst>
          <pc:docMk/>
          <pc:sldMk cId="109104915" sldId="269"/>
        </pc:sldMkLst>
      </pc:sldChg>
      <pc:sldChg chg="new del">
        <pc:chgData name="Dhanush Sivakumar" userId="2546d022-374a-4a05-85dd-05560e9c1ba0" providerId="ADAL" clId="{7EB6A8F3-EEFE-4FD1-9BDE-F01A6F6170FD}" dt="2024-03-26T08:00:47.098" v="367" actId="2696"/>
        <pc:sldMkLst>
          <pc:docMk/>
          <pc:sldMk cId="572526495" sldId="270"/>
        </pc:sldMkLst>
      </pc:sldChg>
      <pc:sldChg chg="new del">
        <pc:chgData name="Dhanush Sivakumar" userId="2546d022-374a-4a05-85dd-05560e9c1ba0" providerId="ADAL" clId="{7EB6A8F3-EEFE-4FD1-9BDE-F01A6F6170FD}" dt="2024-03-26T08:00:47.098" v="367" actId="2696"/>
        <pc:sldMkLst>
          <pc:docMk/>
          <pc:sldMk cId="3930783394" sldId="271"/>
        </pc:sldMkLst>
      </pc:sldChg>
      <pc:sldChg chg="new del">
        <pc:chgData name="Dhanush Sivakumar" userId="2546d022-374a-4a05-85dd-05560e9c1ba0" providerId="ADAL" clId="{7EB6A8F3-EEFE-4FD1-9BDE-F01A6F6170FD}" dt="2024-03-26T08:00:47.098" v="367" actId="2696"/>
        <pc:sldMkLst>
          <pc:docMk/>
          <pc:sldMk cId="3486926269" sldId="272"/>
        </pc:sldMkLst>
      </pc:sldChg>
      <pc:sldChg chg="new del">
        <pc:chgData name="Dhanush Sivakumar" userId="2546d022-374a-4a05-85dd-05560e9c1ba0" providerId="ADAL" clId="{7EB6A8F3-EEFE-4FD1-9BDE-F01A6F6170FD}" dt="2024-03-26T08:00:47.098" v="367" actId="2696"/>
        <pc:sldMkLst>
          <pc:docMk/>
          <pc:sldMk cId="764202554" sldId="273"/>
        </pc:sldMkLst>
      </pc:sldChg>
      <pc:sldChg chg="new del">
        <pc:chgData name="Dhanush Sivakumar" userId="2546d022-374a-4a05-85dd-05560e9c1ba0" providerId="ADAL" clId="{7EB6A8F3-EEFE-4FD1-9BDE-F01A6F6170FD}" dt="2024-03-26T08:00:47.098" v="367" actId="2696"/>
        <pc:sldMkLst>
          <pc:docMk/>
          <pc:sldMk cId="69857405" sldId="274"/>
        </pc:sldMkLst>
      </pc:sldChg>
      <pc:sldChg chg="new del">
        <pc:chgData name="Dhanush Sivakumar" userId="2546d022-374a-4a05-85dd-05560e9c1ba0" providerId="ADAL" clId="{7EB6A8F3-EEFE-4FD1-9BDE-F01A6F6170FD}" dt="2024-03-26T08:00:47.098" v="367" actId="2696"/>
        <pc:sldMkLst>
          <pc:docMk/>
          <pc:sldMk cId="2915485227" sldId="275"/>
        </pc:sldMkLst>
      </pc:sldChg>
      <pc:sldChg chg="new del">
        <pc:chgData name="Dhanush Sivakumar" userId="2546d022-374a-4a05-85dd-05560e9c1ba0" providerId="ADAL" clId="{7EB6A8F3-EEFE-4FD1-9BDE-F01A6F6170FD}" dt="2024-03-26T08:00:47.098" v="367" actId="2696"/>
        <pc:sldMkLst>
          <pc:docMk/>
          <pc:sldMk cId="2339082878" sldId="276"/>
        </pc:sldMkLst>
      </pc:sldChg>
      <pc:sldChg chg="new del">
        <pc:chgData name="Dhanush Sivakumar" userId="2546d022-374a-4a05-85dd-05560e9c1ba0" providerId="ADAL" clId="{7EB6A8F3-EEFE-4FD1-9BDE-F01A6F6170FD}" dt="2024-03-26T08:00:47.098" v="367" actId="2696"/>
        <pc:sldMkLst>
          <pc:docMk/>
          <pc:sldMk cId="3776115648" sldId="277"/>
        </pc:sldMkLst>
      </pc:sldChg>
      <pc:sldChg chg="new del">
        <pc:chgData name="Dhanush Sivakumar" userId="2546d022-374a-4a05-85dd-05560e9c1ba0" providerId="ADAL" clId="{7EB6A8F3-EEFE-4FD1-9BDE-F01A6F6170FD}" dt="2024-03-26T08:01:35.061" v="368" actId="2696"/>
        <pc:sldMkLst>
          <pc:docMk/>
          <pc:sldMk cId="1078839958" sldId="278"/>
        </pc:sldMkLst>
      </pc:sldChg>
      <pc:sldChg chg="new del">
        <pc:chgData name="Dhanush Sivakumar" userId="2546d022-374a-4a05-85dd-05560e9c1ba0" providerId="ADAL" clId="{7EB6A8F3-EEFE-4FD1-9BDE-F01A6F6170FD}" dt="2024-03-26T08:01:35.061" v="368" actId="2696"/>
        <pc:sldMkLst>
          <pc:docMk/>
          <pc:sldMk cId="305085298" sldId="279"/>
        </pc:sldMkLst>
      </pc:sldChg>
      <pc:sldChg chg="new del">
        <pc:chgData name="Dhanush Sivakumar" userId="2546d022-374a-4a05-85dd-05560e9c1ba0" providerId="ADAL" clId="{7EB6A8F3-EEFE-4FD1-9BDE-F01A6F6170FD}" dt="2024-03-26T08:01:35.061" v="368" actId="2696"/>
        <pc:sldMkLst>
          <pc:docMk/>
          <pc:sldMk cId="1985765386" sldId="280"/>
        </pc:sldMkLst>
      </pc:sldChg>
      <pc:sldChg chg="new del">
        <pc:chgData name="Dhanush Sivakumar" userId="2546d022-374a-4a05-85dd-05560e9c1ba0" providerId="ADAL" clId="{7EB6A8F3-EEFE-4FD1-9BDE-F01A6F6170FD}" dt="2024-03-26T08:01:35.061" v="368" actId="2696"/>
        <pc:sldMkLst>
          <pc:docMk/>
          <pc:sldMk cId="1959990364" sldId="281"/>
        </pc:sldMkLst>
      </pc:sldChg>
      <pc:sldChg chg="new del">
        <pc:chgData name="Dhanush Sivakumar" userId="2546d022-374a-4a05-85dd-05560e9c1ba0" providerId="ADAL" clId="{7EB6A8F3-EEFE-4FD1-9BDE-F01A6F6170FD}" dt="2024-03-26T08:01:35.061" v="368" actId="2696"/>
        <pc:sldMkLst>
          <pc:docMk/>
          <pc:sldMk cId="3970480092" sldId="282"/>
        </pc:sldMkLst>
      </pc:sldChg>
      <pc:sldChg chg="new del">
        <pc:chgData name="Dhanush Sivakumar" userId="2546d022-374a-4a05-85dd-05560e9c1ba0" providerId="ADAL" clId="{7EB6A8F3-EEFE-4FD1-9BDE-F01A6F6170FD}" dt="2024-03-26T08:01:35.061" v="368" actId="2696"/>
        <pc:sldMkLst>
          <pc:docMk/>
          <pc:sldMk cId="237493387" sldId="283"/>
        </pc:sldMkLst>
      </pc:sldChg>
      <pc:sldChg chg="new del">
        <pc:chgData name="Dhanush Sivakumar" userId="2546d022-374a-4a05-85dd-05560e9c1ba0" providerId="ADAL" clId="{7EB6A8F3-EEFE-4FD1-9BDE-F01A6F6170FD}" dt="2024-03-26T08:01:35.061" v="368" actId="2696"/>
        <pc:sldMkLst>
          <pc:docMk/>
          <pc:sldMk cId="474622405" sldId="284"/>
        </pc:sldMkLst>
      </pc:sldChg>
      <pc:sldChg chg="new del">
        <pc:chgData name="Dhanush Sivakumar" userId="2546d022-374a-4a05-85dd-05560e9c1ba0" providerId="ADAL" clId="{7EB6A8F3-EEFE-4FD1-9BDE-F01A6F6170FD}" dt="2024-03-26T08:01:35.061" v="368" actId="2696"/>
        <pc:sldMkLst>
          <pc:docMk/>
          <pc:sldMk cId="782573854" sldId="285"/>
        </pc:sldMkLst>
      </pc:sldChg>
      <pc:sldChg chg="new del">
        <pc:chgData name="Dhanush Sivakumar" userId="2546d022-374a-4a05-85dd-05560e9c1ba0" providerId="ADAL" clId="{7EB6A8F3-EEFE-4FD1-9BDE-F01A6F6170FD}" dt="2024-03-26T08:01:35.061" v="368" actId="2696"/>
        <pc:sldMkLst>
          <pc:docMk/>
          <pc:sldMk cId="3863044377" sldId="286"/>
        </pc:sldMkLst>
      </pc:sldChg>
      <pc:sldChg chg="new del">
        <pc:chgData name="Dhanush Sivakumar" userId="2546d022-374a-4a05-85dd-05560e9c1ba0" providerId="ADAL" clId="{7EB6A8F3-EEFE-4FD1-9BDE-F01A6F6170FD}" dt="2024-03-26T08:01:35.061" v="368" actId="2696"/>
        <pc:sldMkLst>
          <pc:docMk/>
          <pc:sldMk cId="3671663041" sldId="287"/>
        </pc:sldMkLst>
      </pc:sldChg>
      <pc:sldChg chg="new del">
        <pc:chgData name="Dhanush Sivakumar" userId="2546d022-374a-4a05-85dd-05560e9c1ba0" providerId="ADAL" clId="{7EB6A8F3-EEFE-4FD1-9BDE-F01A6F6170FD}" dt="2024-03-26T08:01:35.061" v="368" actId="2696"/>
        <pc:sldMkLst>
          <pc:docMk/>
          <pc:sldMk cId="3936881663" sldId="288"/>
        </pc:sldMkLst>
      </pc:sldChg>
      <pc:sldChg chg="new del">
        <pc:chgData name="Dhanush Sivakumar" userId="2546d022-374a-4a05-85dd-05560e9c1ba0" providerId="ADAL" clId="{7EB6A8F3-EEFE-4FD1-9BDE-F01A6F6170FD}" dt="2024-03-26T08:01:35.061" v="368" actId="2696"/>
        <pc:sldMkLst>
          <pc:docMk/>
          <pc:sldMk cId="1458421896" sldId="289"/>
        </pc:sldMkLst>
      </pc:sldChg>
      <pc:sldChg chg="new del">
        <pc:chgData name="Dhanush Sivakumar" userId="2546d022-374a-4a05-85dd-05560e9c1ba0" providerId="ADAL" clId="{7EB6A8F3-EEFE-4FD1-9BDE-F01A6F6170FD}" dt="2024-03-26T08:01:35.061" v="368" actId="2696"/>
        <pc:sldMkLst>
          <pc:docMk/>
          <pc:sldMk cId="1796356095" sldId="290"/>
        </pc:sldMkLst>
      </pc:sldChg>
      <pc:sldChg chg="new del">
        <pc:chgData name="Dhanush Sivakumar" userId="2546d022-374a-4a05-85dd-05560e9c1ba0" providerId="ADAL" clId="{7EB6A8F3-EEFE-4FD1-9BDE-F01A6F6170FD}" dt="2024-03-26T08:01:35.061" v="368" actId="2696"/>
        <pc:sldMkLst>
          <pc:docMk/>
          <pc:sldMk cId="1943427036" sldId="291"/>
        </pc:sldMkLst>
      </pc:sldChg>
      <pc:sldChg chg="new del">
        <pc:chgData name="Dhanush Sivakumar" userId="2546d022-374a-4a05-85dd-05560e9c1ba0" providerId="ADAL" clId="{7EB6A8F3-EEFE-4FD1-9BDE-F01A6F6170FD}" dt="2024-03-26T08:01:35.061" v="368" actId="2696"/>
        <pc:sldMkLst>
          <pc:docMk/>
          <pc:sldMk cId="3482029345" sldId="292"/>
        </pc:sldMkLst>
      </pc:sldChg>
      <pc:sldChg chg="new del">
        <pc:chgData name="Dhanush Sivakumar" userId="2546d022-374a-4a05-85dd-05560e9c1ba0" providerId="ADAL" clId="{7EB6A8F3-EEFE-4FD1-9BDE-F01A6F6170FD}" dt="2024-03-26T08:01:35.061" v="368" actId="2696"/>
        <pc:sldMkLst>
          <pc:docMk/>
          <pc:sldMk cId="2023273752" sldId="293"/>
        </pc:sldMkLst>
      </pc:sldChg>
      <pc:sldChg chg="new del">
        <pc:chgData name="Dhanush Sivakumar" userId="2546d022-374a-4a05-85dd-05560e9c1ba0" providerId="ADAL" clId="{7EB6A8F3-EEFE-4FD1-9BDE-F01A6F6170FD}" dt="2024-03-26T08:01:35.061" v="368" actId="2696"/>
        <pc:sldMkLst>
          <pc:docMk/>
          <pc:sldMk cId="584095097" sldId="294"/>
        </pc:sldMkLst>
      </pc:sldChg>
      <pc:sldChg chg="new del">
        <pc:chgData name="Dhanush Sivakumar" userId="2546d022-374a-4a05-85dd-05560e9c1ba0" providerId="ADAL" clId="{7EB6A8F3-EEFE-4FD1-9BDE-F01A6F6170FD}" dt="2024-03-26T08:01:35.061" v="368" actId="2696"/>
        <pc:sldMkLst>
          <pc:docMk/>
          <pc:sldMk cId="2691978771" sldId="295"/>
        </pc:sldMkLst>
      </pc:sldChg>
      <pc:sldChg chg="new del">
        <pc:chgData name="Dhanush Sivakumar" userId="2546d022-374a-4a05-85dd-05560e9c1ba0" providerId="ADAL" clId="{7EB6A8F3-EEFE-4FD1-9BDE-F01A6F6170FD}" dt="2024-03-26T08:01:35.061" v="368" actId="2696"/>
        <pc:sldMkLst>
          <pc:docMk/>
          <pc:sldMk cId="2317238916" sldId="296"/>
        </pc:sldMkLst>
      </pc:sldChg>
      <pc:sldChg chg="new del">
        <pc:chgData name="Dhanush Sivakumar" userId="2546d022-374a-4a05-85dd-05560e9c1ba0" providerId="ADAL" clId="{7EB6A8F3-EEFE-4FD1-9BDE-F01A6F6170FD}" dt="2024-03-26T08:01:35.061" v="368" actId="2696"/>
        <pc:sldMkLst>
          <pc:docMk/>
          <pc:sldMk cId="2855051327" sldId="297"/>
        </pc:sldMkLst>
      </pc:sldChg>
      <pc:sldChg chg="new del">
        <pc:chgData name="Dhanush Sivakumar" userId="2546d022-374a-4a05-85dd-05560e9c1ba0" providerId="ADAL" clId="{7EB6A8F3-EEFE-4FD1-9BDE-F01A6F6170FD}" dt="2024-03-26T08:01:35.061" v="368" actId="2696"/>
        <pc:sldMkLst>
          <pc:docMk/>
          <pc:sldMk cId="247933176" sldId="298"/>
        </pc:sldMkLst>
      </pc:sldChg>
      <pc:sldChg chg="new del">
        <pc:chgData name="Dhanush Sivakumar" userId="2546d022-374a-4a05-85dd-05560e9c1ba0" providerId="ADAL" clId="{7EB6A8F3-EEFE-4FD1-9BDE-F01A6F6170FD}" dt="2024-03-26T08:01:35.061" v="368" actId="2696"/>
        <pc:sldMkLst>
          <pc:docMk/>
          <pc:sldMk cId="31242171" sldId="299"/>
        </pc:sldMkLst>
      </pc:sldChg>
      <pc:sldChg chg="new del">
        <pc:chgData name="Dhanush Sivakumar" userId="2546d022-374a-4a05-85dd-05560e9c1ba0" providerId="ADAL" clId="{7EB6A8F3-EEFE-4FD1-9BDE-F01A6F6170FD}" dt="2024-03-26T08:01:35.061" v="368" actId="2696"/>
        <pc:sldMkLst>
          <pc:docMk/>
          <pc:sldMk cId="3683537617" sldId="300"/>
        </pc:sldMkLst>
      </pc:sldChg>
      <pc:sldChg chg="new del">
        <pc:chgData name="Dhanush Sivakumar" userId="2546d022-374a-4a05-85dd-05560e9c1ba0" providerId="ADAL" clId="{7EB6A8F3-EEFE-4FD1-9BDE-F01A6F6170FD}" dt="2024-03-26T08:01:35.061" v="368" actId="2696"/>
        <pc:sldMkLst>
          <pc:docMk/>
          <pc:sldMk cId="4080445964" sldId="301"/>
        </pc:sldMkLst>
      </pc:sldChg>
      <pc:sldChg chg="new del">
        <pc:chgData name="Dhanush Sivakumar" userId="2546d022-374a-4a05-85dd-05560e9c1ba0" providerId="ADAL" clId="{7EB6A8F3-EEFE-4FD1-9BDE-F01A6F6170FD}" dt="2024-03-26T08:01:35.061" v="368" actId="2696"/>
        <pc:sldMkLst>
          <pc:docMk/>
          <pc:sldMk cId="1503168583" sldId="302"/>
        </pc:sldMkLst>
      </pc:sldChg>
      <pc:sldChg chg="new del">
        <pc:chgData name="Dhanush Sivakumar" userId="2546d022-374a-4a05-85dd-05560e9c1ba0" providerId="ADAL" clId="{7EB6A8F3-EEFE-4FD1-9BDE-F01A6F6170FD}" dt="2024-03-26T08:01:35.061" v="368" actId="2696"/>
        <pc:sldMkLst>
          <pc:docMk/>
          <pc:sldMk cId="4100608721" sldId="303"/>
        </pc:sldMkLst>
      </pc:sldChg>
      <pc:sldChg chg="new del">
        <pc:chgData name="Dhanush Sivakumar" userId="2546d022-374a-4a05-85dd-05560e9c1ba0" providerId="ADAL" clId="{7EB6A8F3-EEFE-4FD1-9BDE-F01A6F6170FD}" dt="2024-03-26T08:01:35.061" v="368" actId="2696"/>
        <pc:sldMkLst>
          <pc:docMk/>
          <pc:sldMk cId="3174761590" sldId="304"/>
        </pc:sldMkLst>
      </pc:sldChg>
      <pc:sldChg chg="new del">
        <pc:chgData name="Dhanush Sivakumar" userId="2546d022-374a-4a05-85dd-05560e9c1ba0" providerId="ADAL" clId="{7EB6A8F3-EEFE-4FD1-9BDE-F01A6F6170FD}" dt="2024-03-26T08:01:35.061" v="368" actId="2696"/>
        <pc:sldMkLst>
          <pc:docMk/>
          <pc:sldMk cId="595507867" sldId="305"/>
        </pc:sldMkLst>
      </pc:sldChg>
      <pc:sldChg chg="new del">
        <pc:chgData name="Dhanush Sivakumar" userId="2546d022-374a-4a05-85dd-05560e9c1ba0" providerId="ADAL" clId="{7EB6A8F3-EEFE-4FD1-9BDE-F01A6F6170FD}" dt="2024-03-26T08:01:35.061" v="368" actId="2696"/>
        <pc:sldMkLst>
          <pc:docMk/>
          <pc:sldMk cId="115760471" sldId="306"/>
        </pc:sldMkLst>
      </pc:sldChg>
      <pc:sldChg chg="new del">
        <pc:chgData name="Dhanush Sivakumar" userId="2546d022-374a-4a05-85dd-05560e9c1ba0" providerId="ADAL" clId="{7EB6A8F3-EEFE-4FD1-9BDE-F01A6F6170FD}" dt="2024-03-26T08:01:35.061" v="368" actId="2696"/>
        <pc:sldMkLst>
          <pc:docMk/>
          <pc:sldMk cId="1662237583" sldId="307"/>
        </pc:sldMkLst>
      </pc:sldChg>
      <pc:sldChg chg="new del">
        <pc:chgData name="Dhanush Sivakumar" userId="2546d022-374a-4a05-85dd-05560e9c1ba0" providerId="ADAL" clId="{7EB6A8F3-EEFE-4FD1-9BDE-F01A6F6170FD}" dt="2024-03-26T08:01:35.061" v="368" actId="2696"/>
        <pc:sldMkLst>
          <pc:docMk/>
          <pc:sldMk cId="3572062735" sldId="308"/>
        </pc:sldMkLst>
      </pc:sldChg>
      <pc:sldChg chg="new del">
        <pc:chgData name="Dhanush Sivakumar" userId="2546d022-374a-4a05-85dd-05560e9c1ba0" providerId="ADAL" clId="{7EB6A8F3-EEFE-4FD1-9BDE-F01A6F6170FD}" dt="2024-03-26T08:01:35.061" v="368" actId="2696"/>
        <pc:sldMkLst>
          <pc:docMk/>
          <pc:sldMk cId="2373734038" sldId="309"/>
        </pc:sldMkLst>
      </pc:sldChg>
      <pc:sldChg chg="new del">
        <pc:chgData name="Dhanush Sivakumar" userId="2546d022-374a-4a05-85dd-05560e9c1ba0" providerId="ADAL" clId="{7EB6A8F3-EEFE-4FD1-9BDE-F01A6F6170FD}" dt="2024-03-26T08:01:35.061" v="368" actId="2696"/>
        <pc:sldMkLst>
          <pc:docMk/>
          <pc:sldMk cId="2464295909" sldId="310"/>
        </pc:sldMkLst>
      </pc:sldChg>
      <pc:sldChg chg="new del">
        <pc:chgData name="Dhanush Sivakumar" userId="2546d022-374a-4a05-85dd-05560e9c1ba0" providerId="ADAL" clId="{7EB6A8F3-EEFE-4FD1-9BDE-F01A6F6170FD}" dt="2024-03-26T08:00:00.816" v="363" actId="680"/>
        <pc:sldMkLst>
          <pc:docMk/>
          <pc:sldMk cId="1733880542" sldId="311"/>
        </pc:sldMkLst>
      </pc:sldChg>
      <pc:sldChg chg="new del">
        <pc:chgData name="Dhanush Sivakumar" userId="2546d022-374a-4a05-85dd-05560e9c1ba0" providerId="ADAL" clId="{7EB6A8F3-EEFE-4FD1-9BDE-F01A6F6170FD}" dt="2024-03-26T08:00:00.786" v="362" actId="680"/>
        <pc:sldMkLst>
          <pc:docMk/>
          <pc:sldMk cId="1417197295" sldId="312"/>
        </pc:sldMkLst>
      </pc:sldChg>
      <pc:sldChg chg="new del">
        <pc:chgData name="Dhanush Sivakumar" userId="2546d022-374a-4a05-85dd-05560e9c1ba0" providerId="ADAL" clId="{7EB6A8F3-EEFE-4FD1-9BDE-F01A6F6170FD}" dt="2024-03-26T08:00:00.743" v="361" actId="680"/>
        <pc:sldMkLst>
          <pc:docMk/>
          <pc:sldMk cId="2053772071" sldId="313"/>
        </pc:sldMkLst>
      </pc:sldChg>
      <pc:sldChg chg="new del">
        <pc:chgData name="Dhanush Sivakumar" userId="2546d022-374a-4a05-85dd-05560e9c1ba0" providerId="ADAL" clId="{7EB6A8F3-EEFE-4FD1-9BDE-F01A6F6170FD}" dt="2024-03-26T08:00:00.724" v="360" actId="680"/>
        <pc:sldMkLst>
          <pc:docMk/>
          <pc:sldMk cId="730663116" sldId="314"/>
        </pc:sldMkLst>
      </pc:sldChg>
      <pc:sldChg chg="new del">
        <pc:chgData name="Dhanush Sivakumar" userId="2546d022-374a-4a05-85dd-05560e9c1ba0" providerId="ADAL" clId="{7EB6A8F3-EEFE-4FD1-9BDE-F01A6F6170FD}" dt="2024-03-26T08:00:00.690" v="359" actId="680"/>
        <pc:sldMkLst>
          <pc:docMk/>
          <pc:sldMk cId="3156517360" sldId="315"/>
        </pc:sldMkLst>
      </pc:sldChg>
      <pc:sldChg chg="new del">
        <pc:chgData name="Dhanush Sivakumar" userId="2546d022-374a-4a05-85dd-05560e9c1ba0" providerId="ADAL" clId="{7EB6A8F3-EEFE-4FD1-9BDE-F01A6F6170FD}" dt="2024-03-26T08:00:00.662" v="358" actId="680"/>
        <pc:sldMkLst>
          <pc:docMk/>
          <pc:sldMk cId="21702030" sldId="316"/>
        </pc:sldMkLst>
      </pc:sldChg>
      <pc:sldChg chg="new del">
        <pc:chgData name="Dhanush Sivakumar" userId="2546d022-374a-4a05-85dd-05560e9c1ba0" providerId="ADAL" clId="{7EB6A8F3-EEFE-4FD1-9BDE-F01A6F6170FD}" dt="2024-03-26T08:00:00.626" v="357" actId="680"/>
        <pc:sldMkLst>
          <pc:docMk/>
          <pc:sldMk cId="4219428276" sldId="317"/>
        </pc:sldMkLst>
      </pc:sldChg>
      <pc:sldChg chg="new del">
        <pc:chgData name="Dhanush Sivakumar" userId="2546d022-374a-4a05-85dd-05560e9c1ba0" providerId="ADAL" clId="{7EB6A8F3-EEFE-4FD1-9BDE-F01A6F6170FD}" dt="2024-03-26T08:00:00.598" v="356" actId="680"/>
        <pc:sldMkLst>
          <pc:docMk/>
          <pc:sldMk cId="3953894179" sldId="318"/>
        </pc:sldMkLst>
      </pc:sldChg>
      <pc:sldChg chg="new del">
        <pc:chgData name="Dhanush Sivakumar" userId="2546d022-374a-4a05-85dd-05560e9c1ba0" providerId="ADAL" clId="{7EB6A8F3-EEFE-4FD1-9BDE-F01A6F6170FD}" dt="2024-03-26T08:00:00.563" v="355" actId="680"/>
        <pc:sldMkLst>
          <pc:docMk/>
          <pc:sldMk cId="3179510739" sldId="319"/>
        </pc:sldMkLst>
      </pc:sldChg>
      <pc:sldChg chg="new del">
        <pc:chgData name="Dhanush Sivakumar" userId="2546d022-374a-4a05-85dd-05560e9c1ba0" providerId="ADAL" clId="{7EB6A8F3-EEFE-4FD1-9BDE-F01A6F6170FD}" dt="2024-03-26T08:00:00.524" v="354" actId="680"/>
        <pc:sldMkLst>
          <pc:docMk/>
          <pc:sldMk cId="2064175866" sldId="320"/>
        </pc:sldMkLst>
      </pc:sldChg>
      <pc:sldChg chg="new del">
        <pc:chgData name="Dhanush Sivakumar" userId="2546d022-374a-4a05-85dd-05560e9c1ba0" providerId="ADAL" clId="{7EB6A8F3-EEFE-4FD1-9BDE-F01A6F6170FD}" dt="2024-03-26T08:00:00.485" v="353" actId="680"/>
        <pc:sldMkLst>
          <pc:docMk/>
          <pc:sldMk cId="1265200864" sldId="321"/>
        </pc:sldMkLst>
      </pc:sldChg>
      <pc:sldChg chg="new del">
        <pc:chgData name="Dhanush Sivakumar" userId="2546d022-374a-4a05-85dd-05560e9c1ba0" providerId="ADAL" clId="{7EB6A8F3-EEFE-4FD1-9BDE-F01A6F6170FD}" dt="2024-03-26T08:00:00.476" v="352" actId="680"/>
        <pc:sldMkLst>
          <pc:docMk/>
          <pc:sldMk cId="831891715" sldId="322"/>
        </pc:sldMkLst>
      </pc:sldChg>
      <pc:sldChg chg="new del">
        <pc:chgData name="Dhanush Sivakumar" userId="2546d022-374a-4a05-85dd-05560e9c1ba0" providerId="ADAL" clId="{7EB6A8F3-EEFE-4FD1-9BDE-F01A6F6170FD}" dt="2024-03-26T08:00:00.416" v="351" actId="680"/>
        <pc:sldMkLst>
          <pc:docMk/>
          <pc:sldMk cId="925011652" sldId="323"/>
        </pc:sldMkLst>
      </pc:sldChg>
      <pc:sldChg chg="new del">
        <pc:chgData name="Dhanush Sivakumar" userId="2546d022-374a-4a05-85dd-05560e9c1ba0" providerId="ADAL" clId="{7EB6A8F3-EEFE-4FD1-9BDE-F01A6F6170FD}" dt="2024-03-26T08:00:00.402" v="350" actId="680"/>
        <pc:sldMkLst>
          <pc:docMk/>
          <pc:sldMk cId="1983867343" sldId="324"/>
        </pc:sldMkLst>
      </pc:sldChg>
      <pc:sldChg chg="new del">
        <pc:chgData name="Dhanush Sivakumar" userId="2546d022-374a-4a05-85dd-05560e9c1ba0" providerId="ADAL" clId="{7EB6A8F3-EEFE-4FD1-9BDE-F01A6F6170FD}" dt="2024-03-26T08:00:00.365" v="349" actId="680"/>
        <pc:sldMkLst>
          <pc:docMk/>
          <pc:sldMk cId="3210706674" sldId="325"/>
        </pc:sldMkLst>
      </pc:sldChg>
      <pc:sldChg chg="new del">
        <pc:chgData name="Dhanush Sivakumar" userId="2546d022-374a-4a05-85dd-05560e9c1ba0" providerId="ADAL" clId="{7EB6A8F3-EEFE-4FD1-9BDE-F01A6F6170FD}" dt="2024-03-26T07:59:59.830" v="348" actId="680"/>
        <pc:sldMkLst>
          <pc:docMk/>
          <pc:sldMk cId="1196013975" sldId="326"/>
        </pc:sldMkLst>
      </pc:sldChg>
      <pc:sldChg chg="new del">
        <pc:chgData name="Dhanush Sivakumar" userId="2546d022-374a-4a05-85dd-05560e9c1ba0" providerId="ADAL" clId="{7EB6A8F3-EEFE-4FD1-9BDE-F01A6F6170FD}" dt="2024-03-26T07:59:59.623" v="347" actId="680"/>
        <pc:sldMkLst>
          <pc:docMk/>
          <pc:sldMk cId="113279189" sldId="327"/>
        </pc:sldMkLst>
      </pc:sldChg>
      <pc:sldChg chg="new del">
        <pc:chgData name="Dhanush Sivakumar" userId="2546d022-374a-4a05-85dd-05560e9c1ba0" providerId="ADAL" clId="{7EB6A8F3-EEFE-4FD1-9BDE-F01A6F6170FD}" dt="2024-03-26T07:59:59.330" v="346" actId="680"/>
        <pc:sldMkLst>
          <pc:docMk/>
          <pc:sldMk cId="2088785913" sldId="328"/>
        </pc:sldMkLst>
      </pc:sldChg>
      <pc:sldChg chg="new del">
        <pc:chgData name="Dhanush Sivakumar" userId="2546d022-374a-4a05-85dd-05560e9c1ba0" providerId="ADAL" clId="{7EB6A8F3-EEFE-4FD1-9BDE-F01A6F6170FD}" dt="2024-03-26T07:59:59.007" v="345" actId="680"/>
        <pc:sldMkLst>
          <pc:docMk/>
          <pc:sldMk cId="1701837326" sldId="329"/>
        </pc:sldMkLst>
      </pc:sldChg>
      <pc:sldChg chg="new del">
        <pc:chgData name="Dhanush Sivakumar" userId="2546d022-374a-4a05-85dd-05560e9c1ba0" providerId="ADAL" clId="{7EB6A8F3-EEFE-4FD1-9BDE-F01A6F6170FD}" dt="2024-03-26T07:59:58.019" v="344" actId="680"/>
        <pc:sldMkLst>
          <pc:docMk/>
          <pc:sldMk cId="2942251533" sldId="330"/>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B26E75-0685-4734-B72D-47BF92F55883}" type="doc">
      <dgm:prSet loTypeId="urn:microsoft.com/office/officeart/2005/8/layout/cycle8" loCatId="cycle" qsTypeId="urn:microsoft.com/office/officeart/2005/8/quickstyle/simple1" qsCatId="simple" csTypeId="urn:microsoft.com/office/officeart/2005/8/colors/colorful5" csCatId="colorful"/>
      <dgm:spPr/>
      <dgm:t>
        <a:bodyPr/>
        <a:lstStyle/>
        <a:p>
          <a:endParaRPr lang="en-US"/>
        </a:p>
      </dgm:t>
    </dgm:pt>
    <dgm:pt modelId="{5E9E6E0A-F5AC-4D2C-B12B-06F9AB026ECC}">
      <dgm:prSet/>
      <dgm:spPr/>
      <dgm:t>
        <a:bodyPr/>
        <a:lstStyle/>
        <a:p>
          <a:r>
            <a:rPr lang="en-US"/>
            <a:t>DataGrid</a:t>
          </a:r>
        </a:p>
      </dgm:t>
    </dgm:pt>
    <dgm:pt modelId="{647B7955-75EF-4564-B6D7-D639A1B24791}" type="parTrans" cxnId="{D4C2317F-6670-4FDB-900D-7761865E09E2}">
      <dgm:prSet/>
      <dgm:spPr/>
      <dgm:t>
        <a:bodyPr/>
        <a:lstStyle/>
        <a:p>
          <a:endParaRPr lang="en-US"/>
        </a:p>
      </dgm:t>
    </dgm:pt>
    <dgm:pt modelId="{87333C97-48B2-4A3F-B99F-86FC25E541B7}" type="sibTrans" cxnId="{D4C2317F-6670-4FDB-900D-7761865E09E2}">
      <dgm:prSet/>
      <dgm:spPr/>
      <dgm:t>
        <a:bodyPr/>
        <a:lstStyle/>
        <a:p>
          <a:endParaRPr lang="en-US"/>
        </a:p>
      </dgm:t>
    </dgm:pt>
    <dgm:pt modelId="{A7700C60-13B8-4DE2-95C8-6117A7D472CF}">
      <dgm:prSet/>
      <dgm:spPr/>
      <dgm:t>
        <a:bodyPr/>
        <a:lstStyle/>
        <a:p>
          <a:r>
            <a:rPr lang="en-US"/>
            <a:t>Charts</a:t>
          </a:r>
        </a:p>
      </dgm:t>
    </dgm:pt>
    <dgm:pt modelId="{813EA27F-BDA6-4634-958D-9571A5BC37D0}" type="parTrans" cxnId="{5789AF63-E59B-4512-8B8A-BB76F271EF5D}">
      <dgm:prSet/>
      <dgm:spPr/>
      <dgm:t>
        <a:bodyPr/>
        <a:lstStyle/>
        <a:p>
          <a:endParaRPr lang="en-US"/>
        </a:p>
      </dgm:t>
    </dgm:pt>
    <dgm:pt modelId="{210986BD-4235-41A1-A324-0E872699A091}" type="sibTrans" cxnId="{5789AF63-E59B-4512-8B8A-BB76F271EF5D}">
      <dgm:prSet/>
      <dgm:spPr/>
      <dgm:t>
        <a:bodyPr/>
        <a:lstStyle/>
        <a:p>
          <a:endParaRPr lang="en-US"/>
        </a:p>
      </dgm:t>
    </dgm:pt>
    <dgm:pt modelId="{621D3091-23C3-4A97-A119-3D6794FAC2B5}">
      <dgm:prSet/>
      <dgm:spPr/>
      <dgm:t>
        <a:bodyPr/>
        <a:lstStyle/>
        <a:p>
          <a:r>
            <a:rPr lang="en-US"/>
            <a:t>List viewer</a:t>
          </a:r>
        </a:p>
      </dgm:t>
    </dgm:pt>
    <dgm:pt modelId="{D04AD8D8-2C68-443A-A2EC-408457E88A78}" type="parTrans" cxnId="{088F83A6-1ED9-4996-9D10-D09523E40EB1}">
      <dgm:prSet/>
      <dgm:spPr/>
      <dgm:t>
        <a:bodyPr/>
        <a:lstStyle/>
        <a:p>
          <a:endParaRPr lang="en-US"/>
        </a:p>
      </dgm:t>
    </dgm:pt>
    <dgm:pt modelId="{78D82797-682F-471F-9963-CDF571EA0A1C}" type="sibTrans" cxnId="{088F83A6-1ED9-4996-9D10-D09523E40EB1}">
      <dgm:prSet/>
      <dgm:spPr/>
      <dgm:t>
        <a:bodyPr/>
        <a:lstStyle/>
        <a:p>
          <a:endParaRPr lang="en-US"/>
        </a:p>
      </dgm:t>
    </dgm:pt>
    <dgm:pt modelId="{6A1DA63A-69F4-4A70-B7C1-4EFE52CA0C45}">
      <dgm:prSet/>
      <dgm:spPr/>
      <dgm:t>
        <a:bodyPr/>
        <a:lstStyle/>
        <a:p>
          <a:r>
            <a:rPr lang="en-US"/>
            <a:t>Scheduler</a:t>
          </a:r>
        </a:p>
      </dgm:t>
    </dgm:pt>
    <dgm:pt modelId="{4BE6204C-FD67-49AD-9409-95AD8F54B0F8}" type="parTrans" cxnId="{A2B2FCA5-780E-453C-80B4-9C8E7FDDE9AD}">
      <dgm:prSet/>
      <dgm:spPr/>
      <dgm:t>
        <a:bodyPr/>
        <a:lstStyle/>
        <a:p>
          <a:endParaRPr lang="en-US"/>
        </a:p>
      </dgm:t>
    </dgm:pt>
    <dgm:pt modelId="{EAB61EFE-FADA-49E2-9D84-C0F74F412EC4}" type="sibTrans" cxnId="{A2B2FCA5-780E-453C-80B4-9C8E7FDDE9AD}">
      <dgm:prSet/>
      <dgm:spPr/>
      <dgm:t>
        <a:bodyPr/>
        <a:lstStyle/>
        <a:p>
          <a:endParaRPr lang="en-US"/>
        </a:p>
      </dgm:t>
    </dgm:pt>
    <dgm:pt modelId="{A01E3AFD-4D8B-4DC4-9438-386461926E61}">
      <dgm:prSet/>
      <dgm:spPr/>
      <dgm:t>
        <a:bodyPr/>
        <a:lstStyle/>
        <a:p>
          <a:r>
            <a:rPr lang="en-US"/>
            <a:t>Diagram</a:t>
          </a:r>
        </a:p>
      </dgm:t>
    </dgm:pt>
    <dgm:pt modelId="{CFBB318D-0643-4DB8-A980-6364D79039B1}" type="parTrans" cxnId="{18111D31-7C1B-4B3D-B881-CEEB133769D2}">
      <dgm:prSet/>
      <dgm:spPr/>
      <dgm:t>
        <a:bodyPr/>
        <a:lstStyle/>
        <a:p>
          <a:endParaRPr lang="en-US"/>
        </a:p>
      </dgm:t>
    </dgm:pt>
    <dgm:pt modelId="{85B73B37-E124-4138-8D73-3F801C19AB64}" type="sibTrans" cxnId="{18111D31-7C1B-4B3D-B881-CEEB133769D2}">
      <dgm:prSet/>
      <dgm:spPr/>
      <dgm:t>
        <a:bodyPr/>
        <a:lstStyle/>
        <a:p>
          <a:endParaRPr lang="en-US"/>
        </a:p>
      </dgm:t>
    </dgm:pt>
    <dgm:pt modelId="{50C47037-FF32-41DE-BBD9-4CA26DFBE236}">
      <dgm:prSet/>
      <dgm:spPr/>
      <dgm:t>
        <a:bodyPr/>
        <a:lstStyle/>
        <a:p>
          <a:r>
            <a:rPr lang="en-US"/>
            <a:t>PDF Viewer</a:t>
          </a:r>
        </a:p>
      </dgm:t>
    </dgm:pt>
    <dgm:pt modelId="{860591CA-5962-49A8-B209-ACAC495E57C9}" type="parTrans" cxnId="{ACE88E78-5C38-47F9-B8FD-5643A3ECB9AA}">
      <dgm:prSet/>
      <dgm:spPr/>
      <dgm:t>
        <a:bodyPr/>
        <a:lstStyle/>
        <a:p>
          <a:endParaRPr lang="en-US"/>
        </a:p>
      </dgm:t>
    </dgm:pt>
    <dgm:pt modelId="{CFC61F7C-6F99-47E2-92F7-CE592577A09C}" type="sibTrans" cxnId="{ACE88E78-5C38-47F9-B8FD-5643A3ECB9AA}">
      <dgm:prSet/>
      <dgm:spPr/>
      <dgm:t>
        <a:bodyPr/>
        <a:lstStyle/>
        <a:p>
          <a:endParaRPr lang="en-US"/>
        </a:p>
      </dgm:t>
    </dgm:pt>
    <dgm:pt modelId="{A0DC0ABB-A753-44E3-AB14-BCAD32CAD33C}">
      <dgm:prSet/>
      <dgm:spPr/>
      <dgm:t>
        <a:bodyPr/>
        <a:lstStyle/>
        <a:p>
          <a:r>
            <a:rPr lang="en-US"/>
            <a:t>Excel Library</a:t>
          </a:r>
        </a:p>
      </dgm:t>
    </dgm:pt>
    <dgm:pt modelId="{F37E39FB-3A5D-435E-A741-2DFFFF84B058}" type="parTrans" cxnId="{3D276805-F285-44DC-8F7E-B83E721ED093}">
      <dgm:prSet/>
      <dgm:spPr/>
      <dgm:t>
        <a:bodyPr/>
        <a:lstStyle/>
        <a:p>
          <a:endParaRPr lang="en-US"/>
        </a:p>
      </dgm:t>
    </dgm:pt>
    <dgm:pt modelId="{69B95B6F-90DC-4DC7-B860-72334857797B}" type="sibTrans" cxnId="{3D276805-F285-44DC-8F7E-B83E721ED093}">
      <dgm:prSet/>
      <dgm:spPr/>
      <dgm:t>
        <a:bodyPr/>
        <a:lstStyle/>
        <a:p>
          <a:endParaRPr lang="en-US"/>
        </a:p>
      </dgm:t>
    </dgm:pt>
    <dgm:pt modelId="{2AE28944-2604-45F1-A888-D7B876D6A707}" type="pres">
      <dgm:prSet presAssocID="{F6B26E75-0685-4734-B72D-47BF92F55883}" presName="compositeShape" presStyleCnt="0">
        <dgm:presLayoutVars>
          <dgm:chMax val="7"/>
          <dgm:dir/>
          <dgm:resizeHandles val="exact"/>
        </dgm:presLayoutVars>
      </dgm:prSet>
      <dgm:spPr/>
    </dgm:pt>
    <dgm:pt modelId="{CD42BBA2-48D3-4DC8-B245-6B7945A736B6}" type="pres">
      <dgm:prSet presAssocID="{F6B26E75-0685-4734-B72D-47BF92F55883}" presName="wedge1" presStyleLbl="node1" presStyleIdx="0" presStyleCnt="7"/>
      <dgm:spPr/>
    </dgm:pt>
    <dgm:pt modelId="{D4231C91-D0D5-4CFC-B199-2043A1E8EFB9}" type="pres">
      <dgm:prSet presAssocID="{F6B26E75-0685-4734-B72D-47BF92F55883}" presName="dummy1a" presStyleCnt="0"/>
      <dgm:spPr/>
    </dgm:pt>
    <dgm:pt modelId="{AB8D9883-A2F1-4B38-B6F1-7049F65943DC}" type="pres">
      <dgm:prSet presAssocID="{F6B26E75-0685-4734-B72D-47BF92F55883}" presName="dummy1b" presStyleCnt="0"/>
      <dgm:spPr/>
    </dgm:pt>
    <dgm:pt modelId="{FA09A1E8-A48B-409D-8CFD-C973222E871A}" type="pres">
      <dgm:prSet presAssocID="{F6B26E75-0685-4734-B72D-47BF92F55883}" presName="wedge1Tx" presStyleLbl="node1" presStyleIdx="0" presStyleCnt="7">
        <dgm:presLayoutVars>
          <dgm:chMax val="0"/>
          <dgm:chPref val="0"/>
          <dgm:bulletEnabled val="1"/>
        </dgm:presLayoutVars>
      </dgm:prSet>
      <dgm:spPr/>
    </dgm:pt>
    <dgm:pt modelId="{92F9EFF3-4EB3-4AF3-8E08-D69FB4ECF7D8}" type="pres">
      <dgm:prSet presAssocID="{F6B26E75-0685-4734-B72D-47BF92F55883}" presName="wedge2" presStyleLbl="node1" presStyleIdx="1" presStyleCnt="7"/>
      <dgm:spPr/>
    </dgm:pt>
    <dgm:pt modelId="{B7BA2AD8-DD6F-4FA7-87A0-CC4F95445B68}" type="pres">
      <dgm:prSet presAssocID="{F6B26E75-0685-4734-B72D-47BF92F55883}" presName="dummy2a" presStyleCnt="0"/>
      <dgm:spPr/>
    </dgm:pt>
    <dgm:pt modelId="{2A85A402-46A8-4389-A59A-D59FD7694B66}" type="pres">
      <dgm:prSet presAssocID="{F6B26E75-0685-4734-B72D-47BF92F55883}" presName="dummy2b" presStyleCnt="0"/>
      <dgm:spPr/>
    </dgm:pt>
    <dgm:pt modelId="{9FBCA396-B531-4A70-A188-00B35F3AF842}" type="pres">
      <dgm:prSet presAssocID="{F6B26E75-0685-4734-B72D-47BF92F55883}" presName="wedge2Tx" presStyleLbl="node1" presStyleIdx="1" presStyleCnt="7">
        <dgm:presLayoutVars>
          <dgm:chMax val="0"/>
          <dgm:chPref val="0"/>
          <dgm:bulletEnabled val="1"/>
        </dgm:presLayoutVars>
      </dgm:prSet>
      <dgm:spPr/>
    </dgm:pt>
    <dgm:pt modelId="{53DB4CDF-A924-4BB5-ADF1-8017BD2DE5E1}" type="pres">
      <dgm:prSet presAssocID="{F6B26E75-0685-4734-B72D-47BF92F55883}" presName="wedge3" presStyleLbl="node1" presStyleIdx="2" presStyleCnt="7"/>
      <dgm:spPr/>
    </dgm:pt>
    <dgm:pt modelId="{54F3FA64-F387-4523-A0B2-2C405FB3FAA0}" type="pres">
      <dgm:prSet presAssocID="{F6B26E75-0685-4734-B72D-47BF92F55883}" presName="dummy3a" presStyleCnt="0"/>
      <dgm:spPr/>
    </dgm:pt>
    <dgm:pt modelId="{BF465568-1AD8-4A58-B052-F94277E127F1}" type="pres">
      <dgm:prSet presAssocID="{F6B26E75-0685-4734-B72D-47BF92F55883}" presName="dummy3b" presStyleCnt="0"/>
      <dgm:spPr/>
    </dgm:pt>
    <dgm:pt modelId="{C718C793-F35B-4591-B9C9-C5304E6CF9D2}" type="pres">
      <dgm:prSet presAssocID="{F6B26E75-0685-4734-B72D-47BF92F55883}" presName="wedge3Tx" presStyleLbl="node1" presStyleIdx="2" presStyleCnt="7">
        <dgm:presLayoutVars>
          <dgm:chMax val="0"/>
          <dgm:chPref val="0"/>
          <dgm:bulletEnabled val="1"/>
        </dgm:presLayoutVars>
      </dgm:prSet>
      <dgm:spPr/>
    </dgm:pt>
    <dgm:pt modelId="{2369BF5F-720A-4977-82D3-219B92DB635B}" type="pres">
      <dgm:prSet presAssocID="{F6B26E75-0685-4734-B72D-47BF92F55883}" presName="wedge4" presStyleLbl="node1" presStyleIdx="3" presStyleCnt="7"/>
      <dgm:spPr/>
    </dgm:pt>
    <dgm:pt modelId="{46E67332-46F5-4A72-BF93-9648D3D6DB59}" type="pres">
      <dgm:prSet presAssocID="{F6B26E75-0685-4734-B72D-47BF92F55883}" presName="dummy4a" presStyleCnt="0"/>
      <dgm:spPr/>
    </dgm:pt>
    <dgm:pt modelId="{73BBA1EE-3BFF-45F8-99AE-92B721208CDE}" type="pres">
      <dgm:prSet presAssocID="{F6B26E75-0685-4734-B72D-47BF92F55883}" presName="dummy4b" presStyleCnt="0"/>
      <dgm:spPr/>
    </dgm:pt>
    <dgm:pt modelId="{55A14C2F-46BC-4C52-9392-946B4728D764}" type="pres">
      <dgm:prSet presAssocID="{F6B26E75-0685-4734-B72D-47BF92F55883}" presName="wedge4Tx" presStyleLbl="node1" presStyleIdx="3" presStyleCnt="7">
        <dgm:presLayoutVars>
          <dgm:chMax val="0"/>
          <dgm:chPref val="0"/>
          <dgm:bulletEnabled val="1"/>
        </dgm:presLayoutVars>
      </dgm:prSet>
      <dgm:spPr/>
    </dgm:pt>
    <dgm:pt modelId="{B4AD6E47-B260-4125-8144-2A77A3124FD1}" type="pres">
      <dgm:prSet presAssocID="{F6B26E75-0685-4734-B72D-47BF92F55883}" presName="wedge5" presStyleLbl="node1" presStyleIdx="4" presStyleCnt="7"/>
      <dgm:spPr/>
    </dgm:pt>
    <dgm:pt modelId="{7D763D98-A9A1-4BB9-BA58-BB6B10F968EE}" type="pres">
      <dgm:prSet presAssocID="{F6B26E75-0685-4734-B72D-47BF92F55883}" presName="dummy5a" presStyleCnt="0"/>
      <dgm:spPr/>
    </dgm:pt>
    <dgm:pt modelId="{7BCB85FD-D041-4DC0-B06E-7EA244A172A0}" type="pres">
      <dgm:prSet presAssocID="{F6B26E75-0685-4734-B72D-47BF92F55883}" presName="dummy5b" presStyleCnt="0"/>
      <dgm:spPr/>
    </dgm:pt>
    <dgm:pt modelId="{5A1193DD-03FD-470E-9E23-0F7BA38029AD}" type="pres">
      <dgm:prSet presAssocID="{F6B26E75-0685-4734-B72D-47BF92F55883}" presName="wedge5Tx" presStyleLbl="node1" presStyleIdx="4" presStyleCnt="7">
        <dgm:presLayoutVars>
          <dgm:chMax val="0"/>
          <dgm:chPref val="0"/>
          <dgm:bulletEnabled val="1"/>
        </dgm:presLayoutVars>
      </dgm:prSet>
      <dgm:spPr/>
    </dgm:pt>
    <dgm:pt modelId="{C12878EB-5222-41D4-BA89-8ADE01C931C8}" type="pres">
      <dgm:prSet presAssocID="{F6B26E75-0685-4734-B72D-47BF92F55883}" presName="wedge6" presStyleLbl="node1" presStyleIdx="5" presStyleCnt="7"/>
      <dgm:spPr/>
    </dgm:pt>
    <dgm:pt modelId="{1C381D36-5376-4860-A771-CA1B99E8361F}" type="pres">
      <dgm:prSet presAssocID="{F6B26E75-0685-4734-B72D-47BF92F55883}" presName="dummy6a" presStyleCnt="0"/>
      <dgm:spPr/>
    </dgm:pt>
    <dgm:pt modelId="{D2573D2E-0CE5-4614-A0EB-87EED8C397C8}" type="pres">
      <dgm:prSet presAssocID="{F6B26E75-0685-4734-B72D-47BF92F55883}" presName="dummy6b" presStyleCnt="0"/>
      <dgm:spPr/>
    </dgm:pt>
    <dgm:pt modelId="{FD2490F6-9A8C-48DE-BAF9-B33EA2DEE366}" type="pres">
      <dgm:prSet presAssocID="{F6B26E75-0685-4734-B72D-47BF92F55883}" presName="wedge6Tx" presStyleLbl="node1" presStyleIdx="5" presStyleCnt="7">
        <dgm:presLayoutVars>
          <dgm:chMax val="0"/>
          <dgm:chPref val="0"/>
          <dgm:bulletEnabled val="1"/>
        </dgm:presLayoutVars>
      </dgm:prSet>
      <dgm:spPr/>
    </dgm:pt>
    <dgm:pt modelId="{ED7EAC00-C7BE-4B19-A498-2A94B03604EA}" type="pres">
      <dgm:prSet presAssocID="{F6B26E75-0685-4734-B72D-47BF92F55883}" presName="wedge7" presStyleLbl="node1" presStyleIdx="6" presStyleCnt="7"/>
      <dgm:spPr/>
    </dgm:pt>
    <dgm:pt modelId="{359E3B27-26A7-4613-8E7D-C3FC72C3AB7A}" type="pres">
      <dgm:prSet presAssocID="{F6B26E75-0685-4734-B72D-47BF92F55883}" presName="dummy7a" presStyleCnt="0"/>
      <dgm:spPr/>
    </dgm:pt>
    <dgm:pt modelId="{ACCC081B-E33D-4515-839A-D8F32FB263FD}" type="pres">
      <dgm:prSet presAssocID="{F6B26E75-0685-4734-B72D-47BF92F55883}" presName="dummy7b" presStyleCnt="0"/>
      <dgm:spPr/>
    </dgm:pt>
    <dgm:pt modelId="{004852F5-8AFC-4FCB-901B-AD3D527AC713}" type="pres">
      <dgm:prSet presAssocID="{F6B26E75-0685-4734-B72D-47BF92F55883}" presName="wedge7Tx" presStyleLbl="node1" presStyleIdx="6" presStyleCnt="7">
        <dgm:presLayoutVars>
          <dgm:chMax val="0"/>
          <dgm:chPref val="0"/>
          <dgm:bulletEnabled val="1"/>
        </dgm:presLayoutVars>
      </dgm:prSet>
      <dgm:spPr/>
    </dgm:pt>
    <dgm:pt modelId="{4D9DED42-9443-4D36-808A-D04E179F4F0A}" type="pres">
      <dgm:prSet presAssocID="{87333C97-48B2-4A3F-B99F-86FC25E541B7}" presName="arrowWedge1" presStyleLbl="fgSibTrans2D1" presStyleIdx="0" presStyleCnt="7"/>
      <dgm:spPr/>
    </dgm:pt>
    <dgm:pt modelId="{2CC9377A-0E21-4194-9615-97E1FCD11C4E}" type="pres">
      <dgm:prSet presAssocID="{210986BD-4235-41A1-A324-0E872699A091}" presName="arrowWedge2" presStyleLbl="fgSibTrans2D1" presStyleIdx="1" presStyleCnt="7"/>
      <dgm:spPr/>
    </dgm:pt>
    <dgm:pt modelId="{23C5126F-2C26-4A40-BFAC-38E38CAC6330}" type="pres">
      <dgm:prSet presAssocID="{78D82797-682F-471F-9963-CDF571EA0A1C}" presName="arrowWedge3" presStyleLbl="fgSibTrans2D1" presStyleIdx="2" presStyleCnt="7"/>
      <dgm:spPr/>
    </dgm:pt>
    <dgm:pt modelId="{AFEA5BA2-02D2-44FC-A6A7-EB29EA64D84F}" type="pres">
      <dgm:prSet presAssocID="{EAB61EFE-FADA-49E2-9D84-C0F74F412EC4}" presName="arrowWedge4" presStyleLbl="fgSibTrans2D1" presStyleIdx="3" presStyleCnt="7"/>
      <dgm:spPr/>
    </dgm:pt>
    <dgm:pt modelId="{126DA3AD-B4D2-4326-BA37-FE808BCEE22C}" type="pres">
      <dgm:prSet presAssocID="{85B73B37-E124-4138-8D73-3F801C19AB64}" presName="arrowWedge5" presStyleLbl="fgSibTrans2D1" presStyleIdx="4" presStyleCnt="7"/>
      <dgm:spPr/>
    </dgm:pt>
    <dgm:pt modelId="{6E3C32E8-99EE-4D74-863E-463D1542FBF9}" type="pres">
      <dgm:prSet presAssocID="{CFC61F7C-6F99-47E2-92F7-CE592577A09C}" presName="arrowWedge6" presStyleLbl="fgSibTrans2D1" presStyleIdx="5" presStyleCnt="7"/>
      <dgm:spPr/>
    </dgm:pt>
    <dgm:pt modelId="{455B2AE3-EE5F-4A30-84E7-D3806FED81AA}" type="pres">
      <dgm:prSet presAssocID="{69B95B6F-90DC-4DC7-B860-72334857797B}" presName="arrowWedge7" presStyleLbl="fgSibTrans2D1" presStyleIdx="6" presStyleCnt="7"/>
      <dgm:spPr/>
    </dgm:pt>
  </dgm:ptLst>
  <dgm:cxnLst>
    <dgm:cxn modelId="{72D9DD00-11FC-4AD9-A036-4FFD54E4CF71}" type="presOf" srcId="{6A1DA63A-69F4-4A70-B7C1-4EFE52CA0C45}" destId="{55A14C2F-46BC-4C52-9392-946B4728D764}" srcOrd="1" destOrd="0" presId="urn:microsoft.com/office/officeart/2005/8/layout/cycle8"/>
    <dgm:cxn modelId="{F5C0AA01-A19F-4F54-A2D2-68EDB6D4094C}" type="presOf" srcId="{A0DC0ABB-A753-44E3-AB14-BCAD32CAD33C}" destId="{004852F5-8AFC-4FCB-901B-AD3D527AC713}" srcOrd="1" destOrd="0" presId="urn:microsoft.com/office/officeart/2005/8/layout/cycle8"/>
    <dgm:cxn modelId="{3D276805-F285-44DC-8F7E-B83E721ED093}" srcId="{F6B26E75-0685-4734-B72D-47BF92F55883}" destId="{A0DC0ABB-A753-44E3-AB14-BCAD32CAD33C}" srcOrd="6" destOrd="0" parTransId="{F37E39FB-3A5D-435E-A741-2DFFFF84B058}" sibTransId="{69B95B6F-90DC-4DC7-B860-72334857797B}"/>
    <dgm:cxn modelId="{256C5F14-7F59-4A0D-B58C-5AE0515BDCFD}" type="presOf" srcId="{621D3091-23C3-4A97-A119-3D6794FAC2B5}" destId="{53DB4CDF-A924-4BB5-ADF1-8017BD2DE5E1}" srcOrd="0" destOrd="0" presId="urn:microsoft.com/office/officeart/2005/8/layout/cycle8"/>
    <dgm:cxn modelId="{95C08525-F99C-48FA-8F10-95D6A38946BF}" type="presOf" srcId="{6A1DA63A-69F4-4A70-B7C1-4EFE52CA0C45}" destId="{2369BF5F-720A-4977-82D3-219B92DB635B}" srcOrd="0" destOrd="0" presId="urn:microsoft.com/office/officeart/2005/8/layout/cycle8"/>
    <dgm:cxn modelId="{18111D31-7C1B-4B3D-B881-CEEB133769D2}" srcId="{F6B26E75-0685-4734-B72D-47BF92F55883}" destId="{A01E3AFD-4D8B-4DC4-9438-386461926E61}" srcOrd="4" destOrd="0" parTransId="{CFBB318D-0643-4DB8-A980-6364D79039B1}" sibTransId="{85B73B37-E124-4138-8D73-3F801C19AB64}"/>
    <dgm:cxn modelId="{5789AF63-E59B-4512-8B8A-BB76F271EF5D}" srcId="{F6B26E75-0685-4734-B72D-47BF92F55883}" destId="{A7700C60-13B8-4DE2-95C8-6117A7D472CF}" srcOrd="1" destOrd="0" parTransId="{813EA27F-BDA6-4634-958D-9571A5BC37D0}" sibTransId="{210986BD-4235-41A1-A324-0E872699A091}"/>
    <dgm:cxn modelId="{0A2CDF4B-1F58-4B2D-8AAA-ADCF6DBFE805}" type="presOf" srcId="{A01E3AFD-4D8B-4DC4-9438-386461926E61}" destId="{5A1193DD-03FD-470E-9E23-0F7BA38029AD}" srcOrd="1" destOrd="0" presId="urn:microsoft.com/office/officeart/2005/8/layout/cycle8"/>
    <dgm:cxn modelId="{694A564E-B8C9-48A6-918F-3745D9A9AD81}" type="presOf" srcId="{A7700C60-13B8-4DE2-95C8-6117A7D472CF}" destId="{92F9EFF3-4EB3-4AF3-8E08-D69FB4ECF7D8}" srcOrd="0" destOrd="0" presId="urn:microsoft.com/office/officeart/2005/8/layout/cycle8"/>
    <dgm:cxn modelId="{41B1D36E-BE4A-4C00-B069-CE0278F7C607}" type="presOf" srcId="{5E9E6E0A-F5AC-4D2C-B12B-06F9AB026ECC}" destId="{FA09A1E8-A48B-409D-8CFD-C973222E871A}" srcOrd="1" destOrd="0" presId="urn:microsoft.com/office/officeart/2005/8/layout/cycle8"/>
    <dgm:cxn modelId="{BDBF2E73-A824-4433-9AC2-220C395C03AB}" type="presOf" srcId="{50C47037-FF32-41DE-BBD9-4CA26DFBE236}" destId="{C12878EB-5222-41D4-BA89-8ADE01C931C8}" srcOrd="0" destOrd="0" presId="urn:microsoft.com/office/officeart/2005/8/layout/cycle8"/>
    <dgm:cxn modelId="{ACE88E78-5C38-47F9-B8FD-5643A3ECB9AA}" srcId="{F6B26E75-0685-4734-B72D-47BF92F55883}" destId="{50C47037-FF32-41DE-BBD9-4CA26DFBE236}" srcOrd="5" destOrd="0" parTransId="{860591CA-5962-49A8-B209-ACAC495E57C9}" sibTransId="{CFC61F7C-6F99-47E2-92F7-CE592577A09C}"/>
    <dgm:cxn modelId="{D4C2317F-6670-4FDB-900D-7761865E09E2}" srcId="{F6B26E75-0685-4734-B72D-47BF92F55883}" destId="{5E9E6E0A-F5AC-4D2C-B12B-06F9AB026ECC}" srcOrd="0" destOrd="0" parTransId="{647B7955-75EF-4564-B6D7-D639A1B24791}" sibTransId="{87333C97-48B2-4A3F-B99F-86FC25E541B7}"/>
    <dgm:cxn modelId="{1E50CC8B-4D1C-4C6C-82B9-E22B1538936E}" type="presOf" srcId="{A01E3AFD-4D8B-4DC4-9438-386461926E61}" destId="{B4AD6E47-B260-4125-8144-2A77A3124FD1}" srcOrd="0" destOrd="0" presId="urn:microsoft.com/office/officeart/2005/8/layout/cycle8"/>
    <dgm:cxn modelId="{38964396-CC91-427A-B1A1-6920A9706268}" type="presOf" srcId="{A0DC0ABB-A753-44E3-AB14-BCAD32CAD33C}" destId="{ED7EAC00-C7BE-4B19-A498-2A94B03604EA}" srcOrd="0" destOrd="0" presId="urn:microsoft.com/office/officeart/2005/8/layout/cycle8"/>
    <dgm:cxn modelId="{6C65FBA0-FAAE-443B-98B8-77541E0BF9F9}" type="presOf" srcId="{A7700C60-13B8-4DE2-95C8-6117A7D472CF}" destId="{9FBCA396-B531-4A70-A188-00B35F3AF842}" srcOrd="1" destOrd="0" presId="urn:microsoft.com/office/officeart/2005/8/layout/cycle8"/>
    <dgm:cxn modelId="{A2B2FCA5-780E-453C-80B4-9C8E7FDDE9AD}" srcId="{F6B26E75-0685-4734-B72D-47BF92F55883}" destId="{6A1DA63A-69F4-4A70-B7C1-4EFE52CA0C45}" srcOrd="3" destOrd="0" parTransId="{4BE6204C-FD67-49AD-9409-95AD8F54B0F8}" sibTransId="{EAB61EFE-FADA-49E2-9D84-C0F74F412EC4}"/>
    <dgm:cxn modelId="{088F83A6-1ED9-4996-9D10-D09523E40EB1}" srcId="{F6B26E75-0685-4734-B72D-47BF92F55883}" destId="{621D3091-23C3-4A97-A119-3D6794FAC2B5}" srcOrd="2" destOrd="0" parTransId="{D04AD8D8-2C68-443A-A2EC-408457E88A78}" sibTransId="{78D82797-682F-471F-9963-CDF571EA0A1C}"/>
    <dgm:cxn modelId="{DA1996D1-F170-418E-A489-80CB4505DF8B}" type="presOf" srcId="{5E9E6E0A-F5AC-4D2C-B12B-06F9AB026ECC}" destId="{CD42BBA2-48D3-4DC8-B245-6B7945A736B6}" srcOrd="0" destOrd="0" presId="urn:microsoft.com/office/officeart/2005/8/layout/cycle8"/>
    <dgm:cxn modelId="{632EB9DA-1813-4257-9633-19C7847F355D}" type="presOf" srcId="{F6B26E75-0685-4734-B72D-47BF92F55883}" destId="{2AE28944-2604-45F1-A888-D7B876D6A707}" srcOrd="0" destOrd="0" presId="urn:microsoft.com/office/officeart/2005/8/layout/cycle8"/>
    <dgm:cxn modelId="{ABAE21EB-D87A-4F0D-B711-8EC1BBE2B6EB}" type="presOf" srcId="{50C47037-FF32-41DE-BBD9-4CA26DFBE236}" destId="{FD2490F6-9A8C-48DE-BAF9-B33EA2DEE366}" srcOrd="1" destOrd="0" presId="urn:microsoft.com/office/officeart/2005/8/layout/cycle8"/>
    <dgm:cxn modelId="{315353FD-C6E7-41FC-8883-79CB1769056D}" type="presOf" srcId="{621D3091-23C3-4A97-A119-3D6794FAC2B5}" destId="{C718C793-F35B-4591-B9C9-C5304E6CF9D2}" srcOrd="1" destOrd="0" presId="urn:microsoft.com/office/officeart/2005/8/layout/cycle8"/>
    <dgm:cxn modelId="{58E4A77E-CF68-4166-8E7A-51A0125E60CD}" type="presParOf" srcId="{2AE28944-2604-45F1-A888-D7B876D6A707}" destId="{CD42BBA2-48D3-4DC8-B245-6B7945A736B6}" srcOrd="0" destOrd="0" presId="urn:microsoft.com/office/officeart/2005/8/layout/cycle8"/>
    <dgm:cxn modelId="{FA875F21-E72E-42B7-B03B-ECBB41611E0D}" type="presParOf" srcId="{2AE28944-2604-45F1-A888-D7B876D6A707}" destId="{D4231C91-D0D5-4CFC-B199-2043A1E8EFB9}" srcOrd="1" destOrd="0" presId="urn:microsoft.com/office/officeart/2005/8/layout/cycle8"/>
    <dgm:cxn modelId="{61471634-1301-44B8-BCA9-6AE7D6CEDDC2}" type="presParOf" srcId="{2AE28944-2604-45F1-A888-D7B876D6A707}" destId="{AB8D9883-A2F1-4B38-B6F1-7049F65943DC}" srcOrd="2" destOrd="0" presId="urn:microsoft.com/office/officeart/2005/8/layout/cycle8"/>
    <dgm:cxn modelId="{4DFAF2A0-6414-4C92-BCE7-2A65F6636530}" type="presParOf" srcId="{2AE28944-2604-45F1-A888-D7B876D6A707}" destId="{FA09A1E8-A48B-409D-8CFD-C973222E871A}" srcOrd="3" destOrd="0" presId="urn:microsoft.com/office/officeart/2005/8/layout/cycle8"/>
    <dgm:cxn modelId="{AC0B7192-3172-49A8-BE73-F99698BAA964}" type="presParOf" srcId="{2AE28944-2604-45F1-A888-D7B876D6A707}" destId="{92F9EFF3-4EB3-4AF3-8E08-D69FB4ECF7D8}" srcOrd="4" destOrd="0" presId="urn:microsoft.com/office/officeart/2005/8/layout/cycle8"/>
    <dgm:cxn modelId="{E3FD94AE-E0E7-49B8-A2E4-21E3D90FCDF9}" type="presParOf" srcId="{2AE28944-2604-45F1-A888-D7B876D6A707}" destId="{B7BA2AD8-DD6F-4FA7-87A0-CC4F95445B68}" srcOrd="5" destOrd="0" presId="urn:microsoft.com/office/officeart/2005/8/layout/cycle8"/>
    <dgm:cxn modelId="{62F32516-3F62-4974-B020-19042C62D636}" type="presParOf" srcId="{2AE28944-2604-45F1-A888-D7B876D6A707}" destId="{2A85A402-46A8-4389-A59A-D59FD7694B66}" srcOrd="6" destOrd="0" presId="urn:microsoft.com/office/officeart/2005/8/layout/cycle8"/>
    <dgm:cxn modelId="{A9DBDDFF-AEB9-43B1-8A93-6E1152CAE977}" type="presParOf" srcId="{2AE28944-2604-45F1-A888-D7B876D6A707}" destId="{9FBCA396-B531-4A70-A188-00B35F3AF842}" srcOrd="7" destOrd="0" presId="urn:microsoft.com/office/officeart/2005/8/layout/cycle8"/>
    <dgm:cxn modelId="{3B7AB9B9-2702-4CC7-8168-A94950867B45}" type="presParOf" srcId="{2AE28944-2604-45F1-A888-D7B876D6A707}" destId="{53DB4CDF-A924-4BB5-ADF1-8017BD2DE5E1}" srcOrd="8" destOrd="0" presId="urn:microsoft.com/office/officeart/2005/8/layout/cycle8"/>
    <dgm:cxn modelId="{4BDE5602-216D-4D3E-BB91-CAA19D031B0B}" type="presParOf" srcId="{2AE28944-2604-45F1-A888-D7B876D6A707}" destId="{54F3FA64-F387-4523-A0B2-2C405FB3FAA0}" srcOrd="9" destOrd="0" presId="urn:microsoft.com/office/officeart/2005/8/layout/cycle8"/>
    <dgm:cxn modelId="{74A933D1-00C3-4D8D-AD79-1F5906645D6A}" type="presParOf" srcId="{2AE28944-2604-45F1-A888-D7B876D6A707}" destId="{BF465568-1AD8-4A58-B052-F94277E127F1}" srcOrd="10" destOrd="0" presId="urn:microsoft.com/office/officeart/2005/8/layout/cycle8"/>
    <dgm:cxn modelId="{00AE86AA-D16A-4BBF-A240-F93D570846E0}" type="presParOf" srcId="{2AE28944-2604-45F1-A888-D7B876D6A707}" destId="{C718C793-F35B-4591-B9C9-C5304E6CF9D2}" srcOrd="11" destOrd="0" presId="urn:microsoft.com/office/officeart/2005/8/layout/cycle8"/>
    <dgm:cxn modelId="{635E35F7-727D-4BDD-8D7D-BE82A59C78D0}" type="presParOf" srcId="{2AE28944-2604-45F1-A888-D7B876D6A707}" destId="{2369BF5F-720A-4977-82D3-219B92DB635B}" srcOrd="12" destOrd="0" presId="urn:microsoft.com/office/officeart/2005/8/layout/cycle8"/>
    <dgm:cxn modelId="{7894440B-8F29-4287-915C-1168C7AC1AB8}" type="presParOf" srcId="{2AE28944-2604-45F1-A888-D7B876D6A707}" destId="{46E67332-46F5-4A72-BF93-9648D3D6DB59}" srcOrd="13" destOrd="0" presId="urn:microsoft.com/office/officeart/2005/8/layout/cycle8"/>
    <dgm:cxn modelId="{8C3A469E-B5C2-4982-8448-CE8833D75F11}" type="presParOf" srcId="{2AE28944-2604-45F1-A888-D7B876D6A707}" destId="{73BBA1EE-3BFF-45F8-99AE-92B721208CDE}" srcOrd="14" destOrd="0" presId="urn:microsoft.com/office/officeart/2005/8/layout/cycle8"/>
    <dgm:cxn modelId="{2BD43BB1-B783-4FE4-9196-8FA93F7CDBA9}" type="presParOf" srcId="{2AE28944-2604-45F1-A888-D7B876D6A707}" destId="{55A14C2F-46BC-4C52-9392-946B4728D764}" srcOrd="15" destOrd="0" presId="urn:microsoft.com/office/officeart/2005/8/layout/cycle8"/>
    <dgm:cxn modelId="{3026B96C-59C7-4FAD-A668-4940F46DBF24}" type="presParOf" srcId="{2AE28944-2604-45F1-A888-D7B876D6A707}" destId="{B4AD6E47-B260-4125-8144-2A77A3124FD1}" srcOrd="16" destOrd="0" presId="urn:microsoft.com/office/officeart/2005/8/layout/cycle8"/>
    <dgm:cxn modelId="{15F0BD58-A435-4205-85A6-1BDCD8215940}" type="presParOf" srcId="{2AE28944-2604-45F1-A888-D7B876D6A707}" destId="{7D763D98-A9A1-4BB9-BA58-BB6B10F968EE}" srcOrd="17" destOrd="0" presId="urn:microsoft.com/office/officeart/2005/8/layout/cycle8"/>
    <dgm:cxn modelId="{6E4CB134-393F-4F05-939F-13EB518887D5}" type="presParOf" srcId="{2AE28944-2604-45F1-A888-D7B876D6A707}" destId="{7BCB85FD-D041-4DC0-B06E-7EA244A172A0}" srcOrd="18" destOrd="0" presId="urn:microsoft.com/office/officeart/2005/8/layout/cycle8"/>
    <dgm:cxn modelId="{C379FA18-3C66-41C7-B6FC-2572758E993C}" type="presParOf" srcId="{2AE28944-2604-45F1-A888-D7B876D6A707}" destId="{5A1193DD-03FD-470E-9E23-0F7BA38029AD}" srcOrd="19" destOrd="0" presId="urn:microsoft.com/office/officeart/2005/8/layout/cycle8"/>
    <dgm:cxn modelId="{B3641434-FCAE-4BA5-BC62-641D110938BA}" type="presParOf" srcId="{2AE28944-2604-45F1-A888-D7B876D6A707}" destId="{C12878EB-5222-41D4-BA89-8ADE01C931C8}" srcOrd="20" destOrd="0" presId="urn:microsoft.com/office/officeart/2005/8/layout/cycle8"/>
    <dgm:cxn modelId="{1CC5AE0F-FE56-4E43-9C25-1F4815333920}" type="presParOf" srcId="{2AE28944-2604-45F1-A888-D7B876D6A707}" destId="{1C381D36-5376-4860-A771-CA1B99E8361F}" srcOrd="21" destOrd="0" presId="urn:microsoft.com/office/officeart/2005/8/layout/cycle8"/>
    <dgm:cxn modelId="{E9B28C80-273F-4B40-8F4C-EAECBA689BAC}" type="presParOf" srcId="{2AE28944-2604-45F1-A888-D7B876D6A707}" destId="{D2573D2E-0CE5-4614-A0EB-87EED8C397C8}" srcOrd="22" destOrd="0" presId="urn:microsoft.com/office/officeart/2005/8/layout/cycle8"/>
    <dgm:cxn modelId="{64289D1A-746A-4779-B4CF-4CB045502278}" type="presParOf" srcId="{2AE28944-2604-45F1-A888-D7B876D6A707}" destId="{FD2490F6-9A8C-48DE-BAF9-B33EA2DEE366}" srcOrd="23" destOrd="0" presId="urn:microsoft.com/office/officeart/2005/8/layout/cycle8"/>
    <dgm:cxn modelId="{4F261D29-587D-4018-9422-C06EBC0BBAF7}" type="presParOf" srcId="{2AE28944-2604-45F1-A888-D7B876D6A707}" destId="{ED7EAC00-C7BE-4B19-A498-2A94B03604EA}" srcOrd="24" destOrd="0" presId="urn:microsoft.com/office/officeart/2005/8/layout/cycle8"/>
    <dgm:cxn modelId="{525D55CB-2F52-4970-8C6A-3014ED366195}" type="presParOf" srcId="{2AE28944-2604-45F1-A888-D7B876D6A707}" destId="{359E3B27-26A7-4613-8E7D-C3FC72C3AB7A}" srcOrd="25" destOrd="0" presId="urn:microsoft.com/office/officeart/2005/8/layout/cycle8"/>
    <dgm:cxn modelId="{8A3BB3A9-DE11-4460-9C15-0CF887BD58D1}" type="presParOf" srcId="{2AE28944-2604-45F1-A888-D7B876D6A707}" destId="{ACCC081B-E33D-4515-839A-D8F32FB263FD}" srcOrd="26" destOrd="0" presId="urn:microsoft.com/office/officeart/2005/8/layout/cycle8"/>
    <dgm:cxn modelId="{BAD8B188-8EEA-41A9-9D2A-027E9718095C}" type="presParOf" srcId="{2AE28944-2604-45F1-A888-D7B876D6A707}" destId="{004852F5-8AFC-4FCB-901B-AD3D527AC713}" srcOrd="27" destOrd="0" presId="urn:microsoft.com/office/officeart/2005/8/layout/cycle8"/>
    <dgm:cxn modelId="{51C2169D-ED52-431C-B3CC-C8DE9CA71E6C}" type="presParOf" srcId="{2AE28944-2604-45F1-A888-D7B876D6A707}" destId="{4D9DED42-9443-4D36-808A-D04E179F4F0A}" srcOrd="28" destOrd="0" presId="urn:microsoft.com/office/officeart/2005/8/layout/cycle8"/>
    <dgm:cxn modelId="{4234A526-7F0A-49EA-9AFA-0B58A38A6688}" type="presParOf" srcId="{2AE28944-2604-45F1-A888-D7B876D6A707}" destId="{2CC9377A-0E21-4194-9615-97E1FCD11C4E}" srcOrd="29" destOrd="0" presId="urn:microsoft.com/office/officeart/2005/8/layout/cycle8"/>
    <dgm:cxn modelId="{904786B2-CA79-4AFE-ABB1-D39BAE59FB71}" type="presParOf" srcId="{2AE28944-2604-45F1-A888-D7B876D6A707}" destId="{23C5126F-2C26-4A40-BFAC-38E38CAC6330}" srcOrd="30" destOrd="0" presId="urn:microsoft.com/office/officeart/2005/8/layout/cycle8"/>
    <dgm:cxn modelId="{970AB7B4-C1DB-48E1-B543-1FE185C0232C}" type="presParOf" srcId="{2AE28944-2604-45F1-A888-D7B876D6A707}" destId="{AFEA5BA2-02D2-44FC-A6A7-EB29EA64D84F}" srcOrd="31" destOrd="0" presId="urn:microsoft.com/office/officeart/2005/8/layout/cycle8"/>
    <dgm:cxn modelId="{25D369F1-1D09-4347-B988-DD6C96D11924}" type="presParOf" srcId="{2AE28944-2604-45F1-A888-D7B876D6A707}" destId="{126DA3AD-B4D2-4326-BA37-FE808BCEE22C}" srcOrd="32" destOrd="0" presId="urn:microsoft.com/office/officeart/2005/8/layout/cycle8"/>
    <dgm:cxn modelId="{AAF5E4B3-FA36-450C-ADBD-374125B885F1}" type="presParOf" srcId="{2AE28944-2604-45F1-A888-D7B876D6A707}" destId="{6E3C32E8-99EE-4D74-863E-463D1542FBF9}" srcOrd="33" destOrd="0" presId="urn:microsoft.com/office/officeart/2005/8/layout/cycle8"/>
    <dgm:cxn modelId="{458A23FE-98F5-42DC-B006-FAFEE70CFD76}" type="presParOf" srcId="{2AE28944-2604-45F1-A888-D7B876D6A707}" destId="{455B2AE3-EE5F-4A30-84E7-D3806FED81AA}" srcOrd="3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42BBA2-48D3-4DC8-B245-6B7945A736B6}">
      <dsp:nvSpPr>
        <dsp:cNvPr id="0" name=""/>
        <dsp:cNvSpPr/>
      </dsp:nvSpPr>
      <dsp:spPr>
        <a:xfrm>
          <a:off x="1398899" y="276440"/>
          <a:ext cx="3806716" cy="3806716"/>
        </a:xfrm>
        <a:prstGeom prst="pie">
          <a:avLst>
            <a:gd name="adj1" fmla="val 16200000"/>
            <a:gd name="adj2" fmla="val 19285716"/>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t>DataGrid</a:t>
          </a:r>
        </a:p>
      </dsp:txBody>
      <dsp:txXfrm>
        <a:off x="3398784" y="629920"/>
        <a:ext cx="906361" cy="725088"/>
      </dsp:txXfrm>
    </dsp:sp>
    <dsp:sp modelId="{92F9EFF3-4EB3-4AF3-8E08-D69FB4ECF7D8}">
      <dsp:nvSpPr>
        <dsp:cNvPr id="0" name=""/>
        <dsp:cNvSpPr/>
      </dsp:nvSpPr>
      <dsp:spPr>
        <a:xfrm>
          <a:off x="1447842" y="337619"/>
          <a:ext cx="3806716" cy="3806716"/>
        </a:xfrm>
        <a:prstGeom prst="pie">
          <a:avLst>
            <a:gd name="adj1" fmla="val 19285716"/>
            <a:gd name="adj2" fmla="val 771428"/>
          </a:avLst>
        </a:prstGeom>
        <a:solidFill>
          <a:schemeClr val="accent5">
            <a:hueOff val="-3345090"/>
            <a:satOff val="-38"/>
            <a:lumOff val="-11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t>Charts</a:t>
          </a:r>
        </a:p>
      </dsp:txBody>
      <dsp:txXfrm>
        <a:off x="4033237" y="1717554"/>
        <a:ext cx="1042315" cy="634452"/>
      </dsp:txXfrm>
    </dsp:sp>
    <dsp:sp modelId="{53DB4CDF-A924-4BB5-ADF1-8017BD2DE5E1}">
      <dsp:nvSpPr>
        <dsp:cNvPr id="0" name=""/>
        <dsp:cNvSpPr/>
      </dsp:nvSpPr>
      <dsp:spPr>
        <a:xfrm>
          <a:off x="1430168" y="414660"/>
          <a:ext cx="3806716" cy="3806716"/>
        </a:xfrm>
        <a:prstGeom prst="pie">
          <a:avLst>
            <a:gd name="adj1" fmla="val 771428"/>
            <a:gd name="adj2" fmla="val 3857143"/>
          </a:avLst>
        </a:prstGeom>
        <a:solidFill>
          <a:schemeClr val="accent5">
            <a:hueOff val="-6690180"/>
            <a:satOff val="-75"/>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t>List viewer</a:t>
          </a:r>
        </a:p>
      </dsp:txBody>
      <dsp:txXfrm>
        <a:off x="3874624" y="2669233"/>
        <a:ext cx="906361" cy="702429"/>
      </dsp:txXfrm>
    </dsp:sp>
    <dsp:sp modelId="{2369BF5F-720A-4977-82D3-219B92DB635B}">
      <dsp:nvSpPr>
        <dsp:cNvPr id="0" name=""/>
        <dsp:cNvSpPr/>
      </dsp:nvSpPr>
      <dsp:spPr>
        <a:xfrm>
          <a:off x="1359472" y="448648"/>
          <a:ext cx="3806716" cy="3806716"/>
        </a:xfrm>
        <a:prstGeom prst="pie">
          <a:avLst>
            <a:gd name="adj1" fmla="val 3857226"/>
            <a:gd name="adj2" fmla="val 6942858"/>
          </a:avLst>
        </a:prstGeom>
        <a:solidFill>
          <a:schemeClr val="accent5">
            <a:hueOff val="-10035270"/>
            <a:satOff val="-113"/>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t>Scheduler</a:t>
          </a:r>
        </a:p>
      </dsp:txBody>
      <dsp:txXfrm>
        <a:off x="2820979" y="3439639"/>
        <a:ext cx="883701" cy="634452"/>
      </dsp:txXfrm>
    </dsp:sp>
    <dsp:sp modelId="{B4AD6E47-B260-4125-8144-2A77A3124FD1}">
      <dsp:nvSpPr>
        <dsp:cNvPr id="0" name=""/>
        <dsp:cNvSpPr/>
      </dsp:nvSpPr>
      <dsp:spPr>
        <a:xfrm>
          <a:off x="1288776" y="414660"/>
          <a:ext cx="3806716" cy="3806716"/>
        </a:xfrm>
        <a:prstGeom prst="pie">
          <a:avLst>
            <a:gd name="adj1" fmla="val 6942858"/>
            <a:gd name="adj2" fmla="val 10028574"/>
          </a:avLst>
        </a:prstGeom>
        <a:solidFill>
          <a:schemeClr val="accent5">
            <a:hueOff val="-13380361"/>
            <a:satOff val="-150"/>
            <a:lumOff val="-47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t>Diagram</a:t>
          </a:r>
        </a:p>
      </dsp:txBody>
      <dsp:txXfrm>
        <a:off x="1744675" y="2669233"/>
        <a:ext cx="906361" cy="702429"/>
      </dsp:txXfrm>
    </dsp:sp>
    <dsp:sp modelId="{C12878EB-5222-41D4-BA89-8ADE01C931C8}">
      <dsp:nvSpPr>
        <dsp:cNvPr id="0" name=""/>
        <dsp:cNvSpPr/>
      </dsp:nvSpPr>
      <dsp:spPr>
        <a:xfrm>
          <a:off x="1271102" y="337619"/>
          <a:ext cx="3806716" cy="3806716"/>
        </a:xfrm>
        <a:prstGeom prst="pie">
          <a:avLst>
            <a:gd name="adj1" fmla="val 10028574"/>
            <a:gd name="adj2" fmla="val 13114284"/>
          </a:avLst>
        </a:prstGeom>
        <a:solidFill>
          <a:schemeClr val="accent5">
            <a:hueOff val="-16725450"/>
            <a:satOff val="-188"/>
            <a:lumOff val="-58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t>PDF Viewer</a:t>
          </a:r>
        </a:p>
      </dsp:txBody>
      <dsp:txXfrm>
        <a:off x="1450108" y="1717554"/>
        <a:ext cx="1042315" cy="634452"/>
      </dsp:txXfrm>
    </dsp:sp>
    <dsp:sp modelId="{ED7EAC00-C7BE-4B19-A498-2A94B03604EA}">
      <dsp:nvSpPr>
        <dsp:cNvPr id="0" name=""/>
        <dsp:cNvSpPr/>
      </dsp:nvSpPr>
      <dsp:spPr>
        <a:xfrm>
          <a:off x="1320045" y="276440"/>
          <a:ext cx="3806716" cy="3806716"/>
        </a:xfrm>
        <a:prstGeom prst="pie">
          <a:avLst>
            <a:gd name="adj1" fmla="val 13114284"/>
            <a:gd name="adj2" fmla="val 16200000"/>
          </a:avLst>
        </a:prstGeom>
        <a:solidFill>
          <a:schemeClr val="accent5">
            <a:hueOff val="-20070540"/>
            <a:satOff val="-225"/>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t>Excel Library</a:t>
          </a:r>
        </a:p>
      </dsp:txBody>
      <dsp:txXfrm>
        <a:off x="2220515" y="629920"/>
        <a:ext cx="906361" cy="725088"/>
      </dsp:txXfrm>
    </dsp:sp>
    <dsp:sp modelId="{4D9DED42-9443-4D36-808A-D04E179F4F0A}">
      <dsp:nvSpPr>
        <dsp:cNvPr id="0" name=""/>
        <dsp:cNvSpPr/>
      </dsp:nvSpPr>
      <dsp:spPr>
        <a:xfrm>
          <a:off x="1163055" y="40786"/>
          <a:ext cx="4278023" cy="4278023"/>
        </a:xfrm>
        <a:prstGeom prst="circularArrow">
          <a:avLst>
            <a:gd name="adj1" fmla="val 5085"/>
            <a:gd name="adj2" fmla="val 327528"/>
            <a:gd name="adj3" fmla="val 18957827"/>
            <a:gd name="adj4" fmla="val 16200343"/>
            <a:gd name="adj5" fmla="val 5932"/>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CC9377A-0E21-4194-9615-97E1FCD11C4E}">
      <dsp:nvSpPr>
        <dsp:cNvPr id="0" name=""/>
        <dsp:cNvSpPr/>
      </dsp:nvSpPr>
      <dsp:spPr>
        <a:xfrm>
          <a:off x="1212306" y="102236"/>
          <a:ext cx="4278023" cy="4278023"/>
        </a:xfrm>
        <a:prstGeom prst="circularArrow">
          <a:avLst>
            <a:gd name="adj1" fmla="val 5085"/>
            <a:gd name="adj2" fmla="val 327528"/>
            <a:gd name="adj3" fmla="val 443744"/>
            <a:gd name="adj4" fmla="val 19285776"/>
            <a:gd name="adj5" fmla="val 5932"/>
          </a:avLst>
        </a:prstGeom>
        <a:solidFill>
          <a:schemeClr val="accent5">
            <a:hueOff val="-3345090"/>
            <a:satOff val="-38"/>
            <a:lumOff val="-117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3C5126F-2C26-4A40-BFAC-38E38CAC6330}">
      <dsp:nvSpPr>
        <dsp:cNvPr id="0" name=""/>
        <dsp:cNvSpPr/>
      </dsp:nvSpPr>
      <dsp:spPr>
        <a:xfrm>
          <a:off x="1194570" y="179098"/>
          <a:ext cx="4278023" cy="4278023"/>
        </a:xfrm>
        <a:prstGeom prst="circularArrow">
          <a:avLst>
            <a:gd name="adj1" fmla="val 5085"/>
            <a:gd name="adj2" fmla="val 327528"/>
            <a:gd name="adj3" fmla="val 3529100"/>
            <a:gd name="adj4" fmla="val 770764"/>
            <a:gd name="adj5" fmla="val 5932"/>
          </a:avLst>
        </a:prstGeom>
        <a:solidFill>
          <a:schemeClr val="accent5">
            <a:hueOff val="-6690180"/>
            <a:satOff val="-75"/>
            <a:lumOff val="-235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FEA5BA2-02D2-44FC-A6A7-EB29EA64D84F}">
      <dsp:nvSpPr>
        <dsp:cNvPr id="0" name=""/>
        <dsp:cNvSpPr/>
      </dsp:nvSpPr>
      <dsp:spPr>
        <a:xfrm>
          <a:off x="1123818" y="212895"/>
          <a:ext cx="4278023" cy="4278023"/>
        </a:xfrm>
        <a:prstGeom prst="circularArrow">
          <a:avLst>
            <a:gd name="adj1" fmla="val 5085"/>
            <a:gd name="adj2" fmla="val 327528"/>
            <a:gd name="adj3" fmla="val 6615046"/>
            <a:gd name="adj4" fmla="val 3857426"/>
            <a:gd name="adj5" fmla="val 5932"/>
          </a:avLst>
        </a:prstGeom>
        <a:solidFill>
          <a:schemeClr val="accent5">
            <a:hueOff val="-10035270"/>
            <a:satOff val="-113"/>
            <a:lumOff val="-352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26DA3AD-B4D2-4326-BA37-FE808BCEE22C}">
      <dsp:nvSpPr>
        <dsp:cNvPr id="0" name=""/>
        <dsp:cNvSpPr/>
      </dsp:nvSpPr>
      <dsp:spPr>
        <a:xfrm>
          <a:off x="1053066" y="179098"/>
          <a:ext cx="4278023" cy="4278023"/>
        </a:xfrm>
        <a:prstGeom prst="circularArrow">
          <a:avLst>
            <a:gd name="adj1" fmla="val 5085"/>
            <a:gd name="adj2" fmla="val 327528"/>
            <a:gd name="adj3" fmla="val 9701707"/>
            <a:gd name="adj4" fmla="val 6943371"/>
            <a:gd name="adj5" fmla="val 5932"/>
          </a:avLst>
        </a:prstGeom>
        <a:solidFill>
          <a:schemeClr val="accent5">
            <a:hueOff val="-13380361"/>
            <a:satOff val="-150"/>
            <a:lumOff val="-470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E3C32E8-99EE-4D74-863E-463D1542FBF9}">
      <dsp:nvSpPr>
        <dsp:cNvPr id="0" name=""/>
        <dsp:cNvSpPr/>
      </dsp:nvSpPr>
      <dsp:spPr>
        <a:xfrm>
          <a:off x="1035330" y="102236"/>
          <a:ext cx="4278023" cy="4278023"/>
        </a:xfrm>
        <a:prstGeom prst="circularArrow">
          <a:avLst>
            <a:gd name="adj1" fmla="val 5085"/>
            <a:gd name="adj2" fmla="val 327528"/>
            <a:gd name="adj3" fmla="val 12786695"/>
            <a:gd name="adj4" fmla="val 10028727"/>
            <a:gd name="adj5" fmla="val 5932"/>
          </a:avLst>
        </a:prstGeom>
        <a:solidFill>
          <a:schemeClr val="accent5">
            <a:hueOff val="-16725450"/>
            <a:satOff val="-188"/>
            <a:lumOff val="-588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55B2AE3-EE5F-4A30-84E7-D3806FED81AA}">
      <dsp:nvSpPr>
        <dsp:cNvPr id="0" name=""/>
        <dsp:cNvSpPr/>
      </dsp:nvSpPr>
      <dsp:spPr>
        <a:xfrm>
          <a:off x="1084581" y="40786"/>
          <a:ext cx="4278023" cy="4278023"/>
        </a:xfrm>
        <a:prstGeom prst="circularArrow">
          <a:avLst>
            <a:gd name="adj1" fmla="val 5085"/>
            <a:gd name="adj2" fmla="val 327528"/>
            <a:gd name="adj3" fmla="val 15872129"/>
            <a:gd name="adj4" fmla="val 13114645"/>
            <a:gd name="adj5" fmla="val 5932"/>
          </a:avLst>
        </a:prstGeom>
        <a:solidFill>
          <a:schemeClr val="accent5">
            <a:hueOff val="-20070540"/>
            <a:satOff val="-225"/>
            <a:lumOff val="-7058"/>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5C89-2E28-4777-95B0-BA7EECAE3BA4}"/>
              </a:ext>
            </a:extLst>
          </p:cNvPr>
          <p:cNvSpPr>
            <a:spLocks noGrp="1"/>
          </p:cNvSpPr>
          <p:nvPr>
            <p:ph type="ctrTitle"/>
          </p:nvPr>
        </p:nvSpPr>
        <p:spPr>
          <a:xfrm>
            <a:off x="1709928" y="987552"/>
            <a:ext cx="8385048" cy="3081528"/>
          </a:xfrm>
        </p:spPr>
        <p:txBody>
          <a:bodyPr anchor="b">
            <a:normAutofit/>
          </a:bodyPr>
          <a:lstStyle>
            <a:lvl1pPr algn="ctr">
              <a:defRPr sz="5400"/>
            </a:lvl1pPr>
          </a:lstStyle>
          <a:p>
            <a:r>
              <a:rPr lang="en-US" dirty="0"/>
              <a:t>Click to edit Master title style</a:t>
            </a:r>
          </a:p>
        </p:txBody>
      </p:sp>
      <p:sp>
        <p:nvSpPr>
          <p:cNvPr id="3" name="Subtitle 2">
            <a:extLst>
              <a:ext uri="{FF2B5EF4-FFF2-40B4-BE49-F238E27FC236}">
                <a16:creationId xmlns:a16="http://schemas.microsoft.com/office/drawing/2014/main" id="{59052321-4D71-4DA8-BD2C-DC22FC1525CB}"/>
              </a:ext>
            </a:extLst>
          </p:cNvPr>
          <p:cNvSpPr>
            <a:spLocks noGrp="1"/>
          </p:cNvSpPr>
          <p:nvPr>
            <p:ph type="subTitle" idx="1"/>
          </p:nvPr>
        </p:nvSpPr>
        <p:spPr>
          <a:xfrm>
            <a:off x="2905506" y="4480561"/>
            <a:ext cx="5993892" cy="1166495"/>
          </a:xfrm>
        </p:spPr>
        <p:txBody>
          <a:bodyPr>
            <a:normAutofit/>
          </a:bodyPr>
          <a:lstStyle>
            <a:lvl1pPr marL="0" indent="0" algn="ctr">
              <a:buNone/>
              <a:defRPr sz="1400"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1D37183-71EA-4A92-8609-41ECB53F447E}"/>
              </a:ext>
            </a:extLst>
          </p:cNvPr>
          <p:cNvSpPr>
            <a:spLocks noGrp="1"/>
          </p:cNvSpPr>
          <p:nvPr>
            <p:ph type="dt" sz="half" idx="10"/>
          </p:nvPr>
        </p:nvSpPr>
        <p:spPr/>
        <p:txBody>
          <a:bodyPr/>
          <a:lstStyle/>
          <a:p>
            <a:fld id="{B5898F52-2787-4BA2-BBBC-9395E9F86D50}" type="datetimeFigureOut">
              <a:rPr lang="en-US" smtClean="0"/>
              <a:t>3/27/2024</a:t>
            </a:fld>
            <a:endParaRPr lang="en-US"/>
          </a:p>
        </p:txBody>
      </p:sp>
      <p:sp>
        <p:nvSpPr>
          <p:cNvPr id="5" name="Footer Placeholder 4">
            <a:extLst>
              <a:ext uri="{FF2B5EF4-FFF2-40B4-BE49-F238E27FC236}">
                <a16:creationId xmlns:a16="http://schemas.microsoft.com/office/drawing/2014/main" id="{CA09F2E6-1ECC-4081-8EBF-C80C6C94A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3FA67-CD72-4503-BA25-FEC880107BC4}"/>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402736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3CBE-1EA9-4E8B-A281-C50B792E55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2EB1A0-A59D-4CB9-BABB-C6BF1D2E99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6265B-940D-433C-AD76-2D6A42449307}"/>
              </a:ext>
            </a:extLst>
          </p:cNvPr>
          <p:cNvSpPr>
            <a:spLocks noGrp="1"/>
          </p:cNvSpPr>
          <p:nvPr>
            <p:ph type="dt" sz="half" idx="10"/>
          </p:nvPr>
        </p:nvSpPr>
        <p:spPr/>
        <p:txBody>
          <a:bodyPr/>
          <a:lstStyle/>
          <a:p>
            <a:fld id="{B5898F52-2787-4BA2-BBBC-9395E9F86D50}" type="datetimeFigureOut">
              <a:rPr lang="en-US" smtClean="0"/>
              <a:t>3/27/2024</a:t>
            </a:fld>
            <a:endParaRPr lang="en-US"/>
          </a:p>
        </p:txBody>
      </p:sp>
      <p:sp>
        <p:nvSpPr>
          <p:cNvPr id="5" name="Footer Placeholder 4">
            <a:extLst>
              <a:ext uri="{FF2B5EF4-FFF2-40B4-BE49-F238E27FC236}">
                <a16:creationId xmlns:a16="http://schemas.microsoft.com/office/drawing/2014/main" id="{EDCAB98E-314F-45C4-9A64-AD3FAE051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49F32-B214-4A0C-8669-7FE4BA445965}"/>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724893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DE4A6D-DAA1-4551-A093-3C36C1C8CF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25FDA9-71CD-4B86-B291-BEBA43D8ED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9F5B1-B635-4479-A426-B1D4066502DB}"/>
              </a:ext>
            </a:extLst>
          </p:cNvPr>
          <p:cNvSpPr>
            <a:spLocks noGrp="1"/>
          </p:cNvSpPr>
          <p:nvPr>
            <p:ph type="dt" sz="half" idx="10"/>
          </p:nvPr>
        </p:nvSpPr>
        <p:spPr/>
        <p:txBody>
          <a:bodyPr/>
          <a:lstStyle/>
          <a:p>
            <a:fld id="{B5898F52-2787-4BA2-BBBC-9395E9F86D50}" type="datetimeFigureOut">
              <a:rPr lang="en-US" smtClean="0"/>
              <a:t>3/27/2024</a:t>
            </a:fld>
            <a:endParaRPr lang="en-US"/>
          </a:p>
        </p:txBody>
      </p:sp>
      <p:sp>
        <p:nvSpPr>
          <p:cNvPr id="5" name="Footer Placeholder 4">
            <a:extLst>
              <a:ext uri="{FF2B5EF4-FFF2-40B4-BE49-F238E27FC236}">
                <a16:creationId xmlns:a16="http://schemas.microsoft.com/office/drawing/2014/main" id="{6B833098-8769-47C3-80B2-C2942F984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A9297-65D4-45BE-BE6C-5531FC6A5E1E}"/>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675574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A523-EF01-4656-9D54-347E984FD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52871-79D5-420E-8207-BEF7BE44A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D32D3-8223-4851-BB8E-CB489B975FD6}"/>
              </a:ext>
            </a:extLst>
          </p:cNvPr>
          <p:cNvSpPr>
            <a:spLocks noGrp="1"/>
          </p:cNvSpPr>
          <p:nvPr>
            <p:ph type="dt" sz="half" idx="10"/>
          </p:nvPr>
        </p:nvSpPr>
        <p:spPr/>
        <p:txBody>
          <a:bodyPr/>
          <a:lstStyle/>
          <a:p>
            <a:fld id="{B5898F52-2787-4BA2-BBBC-9395E9F86D50}" type="datetimeFigureOut">
              <a:rPr lang="en-US" smtClean="0"/>
              <a:t>3/27/2024</a:t>
            </a:fld>
            <a:endParaRPr lang="en-US"/>
          </a:p>
        </p:txBody>
      </p:sp>
      <p:sp>
        <p:nvSpPr>
          <p:cNvPr id="5" name="Footer Placeholder 4">
            <a:extLst>
              <a:ext uri="{FF2B5EF4-FFF2-40B4-BE49-F238E27FC236}">
                <a16:creationId xmlns:a16="http://schemas.microsoft.com/office/drawing/2014/main" id="{9E94444B-9FC3-414D-8EA0-15AB806D5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C448B-FCF6-40C5-8BB6-15B70E8897CB}"/>
              </a:ext>
            </a:extLst>
          </p:cNvPr>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877985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79BA-620F-4443-807B-BE44F36F98F1}"/>
              </a:ext>
            </a:extLst>
          </p:cNvPr>
          <p:cNvSpPr>
            <a:spLocks noGrp="1"/>
          </p:cNvSpPr>
          <p:nvPr>
            <p:ph type="title"/>
          </p:nvPr>
        </p:nvSpPr>
        <p:spPr>
          <a:xfrm>
            <a:off x="1069848" y="1709738"/>
            <a:ext cx="9430811" cy="2852737"/>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30C9A625-6442-4047-B545-433C4451210A}"/>
              </a:ext>
            </a:extLst>
          </p:cNvPr>
          <p:cNvSpPr>
            <a:spLocks noGrp="1"/>
          </p:cNvSpPr>
          <p:nvPr>
            <p:ph type="body" idx="1"/>
          </p:nvPr>
        </p:nvSpPr>
        <p:spPr>
          <a:xfrm>
            <a:off x="1069848" y="4589463"/>
            <a:ext cx="943081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F8EAA30-3B1A-4BEA-9835-33D2072451F9}"/>
              </a:ext>
            </a:extLst>
          </p:cNvPr>
          <p:cNvSpPr>
            <a:spLocks noGrp="1"/>
          </p:cNvSpPr>
          <p:nvPr>
            <p:ph type="dt" sz="half" idx="10"/>
          </p:nvPr>
        </p:nvSpPr>
        <p:spPr/>
        <p:txBody>
          <a:bodyPr/>
          <a:lstStyle/>
          <a:p>
            <a:fld id="{B5898F52-2787-4BA2-BBBC-9395E9F86D50}" type="datetimeFigureOut">
              <a:rPr lang="en-US" smtClean="0"/>
              <a:t>3/27/2024</a:t>
            </a:fld>
            <a:endParaRPr lang="en-US"/>
          </a:p>
        </p:txBody>
      </p:sp>
      <p:sp>
        <p:nvSpPr>
          <p:cNvPr id="5" name="Footer Placeholder 4">
            <a:extLst>
              <a:ext uri="{FF2B5EF4-FFF2-40B4-BE49-F238E27FC236}">
                <a16:creationId xmlns:a16="http://schemas.microsoft.com/office/drawing/2014/main" id="{BB256440-3149-446F-8105-485333B18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FEDB1-D604-4E10-B334-5DB303498B12}"/>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889998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E563-D552-439E-8DF5-45062D8754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36873-2DD5-456E-A3A9-FE408419E30D}"/>
              </a:ext>
            </a:extLst>
          </p:cNvPr>
          <p:cNvSpPr>
            <a:spLocks noGrp="1"/>
          </p:cNvSpPr>
          <p:nvPr>
            <p:ph sz="half" idx="1"/>
          </p:nvPr>
        </p:nvSpPr>
        <p:spPr>
          <a:xfrm>
            <a:off x="1069848" y="1825625"/>
            <a:ext cx="468405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C6B04C-FB9E-4A9E-8892-4B5B702898B4}"/>
              </a:ext>
            </a:extLst>
          </p:cNvPr>
          <p:cNvSpPr>
            <a:spLocks noGrp="1"/>
          </p:cNvSpPr>
          <p:nvPr>
            <p:ph sz="half" idx="2"/>
          </p:nvPr>
        </p:nvSpPr>
        <p:spPr>
          <a:xfrm>
            <a:off x="6019802" y="1825625"/>
            <a:ext cx="468405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2E2F0B4-0E86-473E-BC42-78D856A00C2E}"/>
              </a:ext>
            </a:extLst>
          </p:cNvPr>
          <p:cNvSpPr>
            <a:spLocks noGrp="1"/>
          </p:cNvSpPr>
          <p:nvPr>
            <p:ph type="dt" sz="half" idx="10"/>
          </p:nvPr>
        </p:nvSpPr>
        <p:spPr/>
        <p:txBody>
          <a:bodyPr/>
          <a:lstStyle/>
          <a:p>
            <a:fld id="{B5898F52-2787-4BA2-BBBC-9395E9F86D50}" type="datetimeFigureOut">
              <a:rPr lang="en-US" smtClean="0"/>
              <a:t>3/27/2024</a:t>
            </a:fld>
            <a:endParaRPr lang="en-US"/>
          </a:p>
        </p:txBody>
      </p:sp>
      <p:sp>
        <p:nvSpPr>
          <p:cNvPr id="6" name="Footer Placeholder 5">
            <a:extLst>
              <a:ext uri="{FF2B5EF4-FFF2-40B4-BE49-F238E27FC236}">
                <a16:creationId xmlns:a16="http://schemas.microsoft.com/office/drawing/2014/main" id="{782B9537-F43C-4042-B165-A00358F9E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F9F52F-61F2-4FEE-8989-2FB400190C4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426409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2E5C-0B2D-4DB5-95F6-3C2C825DFE54}"/>
              </a:ext>
            </a:extLst>
          </p:cNvPr>
          <p:cNvSpPr>
            <a:spLocks noGrp="1"/>
          </p:cNvSpPr>
          <p:nvPr>
            <p:ph type="title"/>
          </p:nvPr>
        </p:nvSpPr>
        <p:spPr>
          <a:xfrm>
            <a:off x="839788" y="365125"/>
            <a:ext cx="989993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8F1C53-3F27-42E6-BE80-1DF57985741C}"/>
              </a:ext>
            </a:extLst>
          </p:cNvPr>
          <p:cNvSpPr>
            <a:spLocks noGrp="1"/>
          </p:cNvSpPr>
          <p:nvPr>
            <p:ph type="body" idx="1"/>
          </p:nvPr>
        </p:nvSpPr>
        <p:spPr>
          <a:xfrm>
            <a:off x="839789" y="1681163"/>
            <a:ext cx="4872132"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38CC6CB-F028-4322-B54F-571203106F23}"/>
              </a:ext>
            </a:extLst>
          </p:cNvPr>
          <p:cNvSpPr>
            <a:spLocks noGrp="1"/>
          </p:cNvSpPr>
          <p:nvPr>
            <p:ph sz="half" idx="2"/>
          </p:nvPr>
        </p:nvSpPr>
        <p:spPr>
          <a:xfrm>
            <a:off x="839787" y="2510632"/>
            <a:ext cx="4872133"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2AD2CD7-554E-4EAA-BAF6-86ABB7E81D25}"/>
              </a:ext>
            </a:extLst>
          </p:cNvPr>
          <p:cNvSpPr>
            <a:spLocks noGrp="1"/>
          </p:cNvSpPr>
          <p:nvPr>
            <p:ph type="body" sz="quarter" idx="3"/>
          </p:nvPr>
        </p:nvSpPr>
        <p:spPr>
          <a:xfrm>
            <a:off x="5889809" y="1681163"/>
            <a:ext cx="4849909"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982A2D6-379C-4D26-90AC-9F2F46DCE7F3}"/>
              </a:ext>
            </a:extLst>
          </p:cNvPr>
          <p:cNvSpPr>
            <a:spLocks noGrp="1"/>
          </p:cNvSpPr>
          <p:nvPr>
            <p:ph sz="quarter" idx="4"/>
          </p:nvPr>
        </p:nvSpPr>
        <p:spPr>
          <a:xfrm>
            <a:off x="5889810" y="2505075"/>
            <a:ext cx="4872134"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DEA0E4F3-8A65-4788-AE96-1FB2060F48D2}"/>
              </a:ext>
            </a:extLst>
          </p:cNvPr>
          <p:cNvSpPr>
            <a:spLocks noGrp="1"/>
          </p:cNvSpPr>
          <p:nvPr>
            <p:ph type="dt" sz="half" idx="10"/>
          </p:nvPr>
        </p:nvSpPr>
        <p:spPr/>
        <p:txBody>
          <a:bodyPr/>
          <a:lstStyle/>
          <a:p>
            <a:fld id="{B5898F52-2787-4BA2-BBBC-9395E9F86D50}" type="datetimeFigureOut">
              <a:rPr lang="en-US" smtClean="0"/>
              <a:t>3/27/2024</a:t>
            </a:fld>
            <a:endParaRPr lang="en-US"/>
          </a:p>
        </p:txBody>
      </p:sp>
      <p:sp>
        <p:nvSpPr>
          <p:cNvPr id="8" name="Footer Placeholder 7">
            <a:extLst>
              <a:ext uri="{FF2B5EF4-FFF2-40B4-BE49-F238E27FC236}">
                <a16:creationId xmlns:a16="http://schemas.microsoft.com/office/drawing/2014/main" id="{97522DA4-5EE1-440C-ADDE-D7B4F77B4E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BC291E-B8EF-4ED7-A04A-23426C220CF0}"/>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528659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B818-E8D0-497B-9A7E-4F281D0DBC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E82B9D-CD58-4C05-8A78-CB6E0E9D49DC}"/>
              </a:ext>
            </a:extLst>
          </p:cNvPr>
          <p:cNvSpPr>
            <a:spLocks noGrp="1"/>
          </p:cNvSpPr>
          <p:nvPr>
            <p:ph type="dt" sz="half" idx="10"/>
          </p:nvPr>
        </p:nvSpPr>
        <p:spPr/>
        <p:txBody>
          <a:bodyPr/>
          <a:lstStyle/>
          <a:p>
            <a:fld id="{B5898F52-2787-4BA2-BBBC-9395E9F86D50}" type="datetimeFigureOut">
              <a:rPr lang="en-US" smtClean="0"/>
              <a:t>3/27/2024</a:t>
            </a:fld>
            <a:endParaRPr lang="en-US"/>
          </a:p>
        </p:txBody>
      </p:sp>
      <p:sp>
        <p:nvSpPr>
          <p:cNvPr id="4" name="Footer Placeholder 3">
            <a:extLst>
              <a:ext uri="{FF2B5EF4-FFF2-40B4-BE49-F238E27FC236}">
                <a16:creationId xmlns:a16="http://schemas.microsoft.com/office/drawing/2014/main" id="{BADE60CD-D6F3-40A7-BB8B-FEC8E3156A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2B832-C4FE-4F88-85EA-DDC16A82B9A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763647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5B2FC-801A-44A4-96BF-26A9E8B2A1C6}"/>
              </a:ext>
            </a:extLst>
          </p:cNvPr>
          <p:cNvSpPr>
            <a:spLocks noGrp="1"/>
          </p:cNvSpPr>
          <p:nvPr>
            <p:ph type="dt" sz="half" idx="10"/>
          </p:nvPr>
        </p:nvSpPr>
        <p:spPr/>
        <p:txBody>
          <a:bodyPr/>
          <a:lstStyle/>
          <a:p>
            <a:fld id="{B5898F52-2787-4BA2-BBBC-9395E9F86D50}" type="datetimeFigureOut">
              <a:rPr lang="en-US" smtClean="0"/>
              <a:t>3/27/2024</a:t>
            </a:fld>
            <a:endParaRPr lang="en-US"/>
          </a:p>
        </p:txBody>
      </p:sp>
      <p:sp>
        <p:nvSpPr>
          <p:cNvPr id="3" name="Footer Placeholder 2">
            <a:extLst>
              <a:ext uri="{FF2B5EF4-FFF2-40B4-BE49-F238E27FC236}">
                <a16:creationId xmlns:a16="http://schemas.microsoft.com/office/drawing/2014/main" id="{A8127F04-7E7E-485C-8B30-6B89E5A69F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933C81-AA74-4BCE-AA9E-56E5791D078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839684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D3CB-0541-46AD-B35E-0E0A1375E8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F8EFDE-1D7D-46B8-AB55-A3C02EDD1888}"/>
              </a:ext>
            </a:extLst>
          </p:cNvPr>
          <p:cNvSpPr>
            <a:spLocks noGrp="1"/>
          </p:cNvSpPr>
          <p:nvPr>
            <p:ph idx="1"/>
          </p:nvPr>
        </p:nvSpPr>
        <p:spPr>
          <a:xfrm>
            <a:off x="5183188" y="457201"/>
            <a:ext cx="5652153" cy="5403850"/>
          </a:xfrm>
        </p:spPr>
        <p:txBody>
          <a:bodyPr/>
          <a:lstStyle>
            <a:lvl1pPr>
              <a:defRPr sz="3200"/>
            </a:lvl1pPr>
            <a:lvl2pPr>
              <a:defRPr sz="2800" b="1"/>
            </a:lvl2pPr>
            <a:lvl3pPr>
              <a:defRPr sz="2400" b="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6411D2F5-DB36-4943-8A14-96AFC4883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6C07D4-6597-444C-9EFD-62021AE7618C}"/>
              </a:ext>
            </a:extLst>
          </p:cNvPr>
          <p:cNvSpPr>
            <a:spLocks noGrp="1"/>
          </p:cNvSpPr>
          <p:nvPr>
            <p:ph type="dt" sz="half" idx="10"/>
          </p:nvPr>
        </p:nvSpPr>
        <p:spPr/>
        <p:txBody>
          <a:bodyPr/>
          <a:lstStyle/>
          <a:p>
            <a:fld id="{B5898F52-2787-4BA2-BBBC-9395E9F86D50}" type="datetimeFigureOut">
              <a:rPr lang="en-US" smtClean="0"/>
              <a:t>3/27/2024</a:t>
            </a:fld>
            <a:endParaRPr lang="en-US"/>
          </a:p>
        </p:txBody>
      </p:sp>
      <p:sp>
        <p:nvSpPr>
          <p:cNvPr id="6" name="Footer Placeholder 5">
            <a:extLst>
              <a:ext uri="{FF2B5EF4-FFF2-40B4-BE49-F238E27FC236}">
                <a16:creationId xmlns:a16="http://schemas.microsoft.com/office/drawing/2014/main" id="{712D0D2C-70E8-4A24-9727-BEAF10B17D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D9E0F6-7216-48A1-8BCA-770C6DE3875B}"/>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820429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BEBD-5F1A-4111-A7F2-1CE82C9A6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0517FB-4008-4F68-B193-482971BA7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606C5F-0885-458F-9B21-47E60171B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886F2E-B752-4D78-8DC4-C96A1A00E670}"/>
              </a:ext>
            </a:extLst>
          </p:cNvPr>
          <p:cNvSpPr>
            <a:spLocks noGrp="1"/>
          </p:cNvSpPr>
          <p:nvPr>
            <p:ph type="dt" sz="half" idx="10"/>
          </p:nvPr>
        </p:nvSpPr>
        <p:spPr/>
        <p:txBody>
          <a:bodyPr/>
          <a:lstStyle/>
          <a:p>
            <a:fld id="{B5898F52-2787-4BA2-BBBC-9395E9F86D50}" type="datetimeFigureOut">
              <a:rPr lang="en-US" smtClean="0"/>
              <a:t>3/27/2024</a:t>
            </a:fld>
            <a:endParaRPr lang="en-US"/>
          </a:p>
        </p:txBody>
      </p:sp>
      <p:sp>
        <p:nvSpPr>
          <p:cNvPr id="6" name="Footer Placeholder 5">
            <a:extLst>
              <a:ext uri="{FF2B5EF4-FFF2-40B4-BE49-F238E27FC236}">
                <a16:creationId xmlns:a16="http://schemas.microsoft.com/office/drawing/2014/main" id="{4FC37751-8BB8-4224-870A-A2953E760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42CE94-BD7E-44B3-9B5E-67D4BD317E9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717147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1AFD227-869A-489C-A9B5-3F0498DF3C0C}"/>
              </a:ext>
            </a:extLst>
          </p:cNvPr>
          <p:cNvGrpSpPr/>
          <p:nvPr/>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62704B34-199B-4964-9C78-3AB9735915AA}"/>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 name="Freeform 10">
              <a:extLst>
                <a:ext uri="{FF2B5EF4-FFF2-40B4-BE49-F238E27FC236}">
                  <a16:creationId xmlns:a16="http://schemas.microsoft.com/office/drawing/2014/main" id="{8B1E8DB8-017D-454E-849F-EE5742849FD4}"/>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15">
              <a:extLst>
                <a:ext uri="{FF2B5EF4-FFF2-40B4-BE49-F238E27FC236}">
                  <a16:creationId xmlns:a16="http://schemas.microsoft.com/office/drawing/2014/main" id="{16D80E5D-5099-41C4-A80A-1B1538C382FC}"/>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8">
              <a:extLst>
                <a:ext uri="{FF2B5EF4-FFF2-40B4-BE49-F238E27FC236}">
                  <a16:creationId xmlns:a16="http://schemas.microsoft.com/office/drawing/2014/main" id="{947751E1-E2F4-467E-B547-3BD4BAB7F560}"/>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9">
              <a:extLst>
                <a:ext uri="{FF2B5EF4-FFF2-40B4-BE49-F238E27FC236}">
                  <a16:creationId xmlns:a16="http://schemas.microsoft.com/office/drawing/2014/main" id="{55D8869B-B701-4268-9856-876345C8AE3F}"/>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20">
              <a:extLst>
                <a:ext uri="{FF2B5EF4-FFF2-40B4-BE49-F238E27FC236}">
                  <a16:creationId xmlns:a16="http://schemas.microsoft.com/office/drawing/2014/main" id="{A25CA59C-849F-4CE4-A9B0-293F98DE2C7C}"/>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2">
              <a:extLst>
                <a:ext uri="{FF2B5EF4-FFF2-40B4-BE49-F238E27FC236}">
                  <a16:creationId xmlns:a16="http://schemas.microsoft.com/office/drawing/2014/main" id="{FE000DB1-AAA1-4BFF-8F14-53624C2F9E0B}"/>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3">
              <a:extLst>
                <a:ext uri="{FF2B5EF4-FFF2-40B4-BE49-F238E27FC236}">
                  <a16:creationId xmlns:a16="http://schemas.microsoft.com/office/drawing/2014/main" id="{5EEFBC14-7E5B-47B2-B5E3-E90991F89191}"/>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6">
              <a:extLst>
                <a:ext uri="{FF2B5EF4-FFF2-40B4-BE49-F238E27FC236}">
                  <a16:creationId xmlns:a16="http://schemas.microsoft.com/office/drawing/2014/main" id="{00AFF6E4-A34A-4FD3-8C57-BB96114822D1}"/>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7">
              <a:extLst>
                <a:ext uri="{FF2B5EF4-FFF2-40B4-BE49-F238E27FC236}">
                  <a16:creationId xmlns:a16="http://schemas.microsoft.com/office/drawing/2014/main" id="{C63A8474-C075-4441-A0B3-52286EA50093}"/>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8">
              <a:extLst>
                <a:ext uri="{FF2B5EF4-FFF2-40B4-BE49-F238E27FC236}">
                  <a16:creationId xmlns:a16="http://schemas.microsoft.com/office/drawing/2014/main" id="{35DA4698-A2ED-4512-8887-F12D3F14372A}"/>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30">
              <a:extLst>
                <a:ext uri="{FF2B5EF4-FFF2-40B4-BE49-F238E27FC236}">
                  <a16:creationId xmlns:a16="http://schemas.microsoft.com/office/drawing/2014/main" id="{3358E118-D590-4E50-B21C-6CDAA1CCAFCB}"/>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43">
              <a:extLst>
                <a:ext uri="{FF2B5EF4-FFF2-40B4-BE49-F238E27FC236}">
                  <a16:creationId xmlns:a16="http://schemas.microsoft.com/office/drawing/2014/main" id="{F1EE889E-60FF-423F-ADCB-6CBEE853A040}"/>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51">
              <a:extLst>
                <a:ext uri="{FF2B5EF4-FFF2-40B4-BE49-F238E27FC236}">
                  <a16:creationId xmlns:a16="http://schemas.microsoft.com/office/drawing/2014/main" id="{A4AA0634-0A7C-4A35-8EB7-775200F129FD}"/>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2">
              <a:extLst>
                <a:ext uri="{FF2B5EF4-FFF2-40B4-BE49-F238E27FC236}">
                  <a16:creationId xmlns:a16="http://schemas.microsoft.com/office/drawing/2014/main" id="{EBA21558-CAC3-445C-8882-5D4A0C6D2A0E}"/>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3">
              <a:extLst>
                <a:ext uri="{FF2B5EF4-FFF2-40B4-BE49-F238E27FC236}">
                  <a16:creationId xmlns:a16="http://schemas.microsoft.com/office/drawing/2014/main" id="{2E9415F1-5D31-4C25-9E26-203EEF500877}"/>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4">
              <a:extLst>
                <a:ext uri="{FF2B5EF4-FFF2-40B4-BE49-F238E27FC236}">
                  <a16:creationId xmlns:a16="http://schemas.microsoft.com/office/drawing/2014/main" id="{622FC1F6-879A-45BA-8752-08020C39CE29}"/>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5">
              <a:extLst>
                <a:ext uri="{FF2B5EF4-FFF2-40B4-BE49-F238E27FC236}">
                  <a16:creationId xmlns:a16="http://schemas.microsoft.com/office/drawing/2014/main" id="{BA09826C-58E2-48C5-9666-333326C2CA44}"/>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6">
              <a:extLst>
                <a:ext uri="{FF2B5EF4-FFF2-40B4-BE49-F238E27FC236}">
                  <a16:creationId xmlns:a16="http://schemas.microsoft.com/office/drawing/2014/main" id="{A6D3555F-4EA1-4EA7-9D08-2D75CE51927B}"/>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7">
              <a:extLst>
                <a:ext uri="{FF2B5EF4-FFF2-40B4-BE49-F238E27FC236}">
                  <a16:creationId xmlns:a16="http://schemas.microsoft.com/office/drawing/2014/main" id="{60FA20E8-EDAA-4310-B870-97807901AC18}"/>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9">
              <a:extLst>
                <a:ext uri="{FF2B5EF4-FFF2-40B4-BE49-F238E27FC236}">
                  <a16:creationId xmlns:a16="http://schemas.microsoft.com/office/drawing/2014/main" id="{F5552AA2-C2AB-4D59-B6EF-E8E5EE110E52}"/>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60">
              <a:extLst>
                <a:ext uri="{FF2B5EF4-FFF2-40B4-BE49-F238E27FC236}">
                  <a16:creationId xmlns:a16="http://schemas.microsoft.com/office/drawing/2014/main" id="{0BA267D0-8F6B-4803-B948-70E29B4587EB}"/>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61">
              <a:extLst>
                <a:ext uri="{FF2B5EF4-FFF2-40B4-BE49-F238E27FC236}">
                  <a16:creationId xmlns:a16="http://schemas.microsoft.com/office/drawing/2014/main" id="{86E372A3-B9F4-4FEE-8B96-D9AD879E214E}"/>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
              <a:extLst>
                <a:ext uri="{FF2B5EF4-FFF2-40B4-BE49-F238E27FC236}">
                  <a16:creationId xmlns:a16="http://schemas.microsoft.com/office/drawing/2014/main" id="{FF0C4564-5DA6-4224-A8B7-85CE1323DE8F}"/>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
              <a:extLst>
                <a:ext uri="{FF2B5EF4-FFF2-40B4-BE49-F238E27FC236}">
                  <a16:creationId xmlns:a16="http://schemas.microsoft.com/office/drawing/2014/main" id="{19F31D0D-C43D-4BB0-A13C-9524B84117D4}"/>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7">
              <a:extLst>
                <a:ext uri="{FF2B5EF4-FFF2-40B4-BE49-F238E27FC236}">
                  <a16:creationId xmlns:a16="http://schemas.microsoft.com/office/drawing/2014/main" id="{6B32FB03-B0FE-4731-BE41-C59AFB49FBF5}"/>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8">
              <a:extLst>
                <a:ext uri="{FF2B5EF4-FFF2-40B4-BE49-F238E27FC236}">
                  <a16:creationId xmlns:a16="http://schemas.microsoft.com/office/drawing/2014/main" id="{BDD5B6F0-1E17-4DCD-AE5F-ED8C48892FEF}"/>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9">
              <a:extLst>
                <a:ext uri="{FF2B5EF4-FFF2-40B4-BE49-F238E27FC236}">
                  <a16:creationId xmlns:a16="http://schemas.microsoft.com/office/drawing/2014/main" id="{0290BE17-E89B-4AF9-B3F6-AF4884D52467}"/>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11">
              <a:extLst>
                <a:ext uri="{FF2B5EF4-FFF2-40B4-BE49-F238E27FC236}">
                  <a16:creationId xmlns:a16="http://schemas.microsoft.com/office/drawing/2014/main" id="{85F63089-F77F-4F02-8417-AAC1847FBCA7}"/>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2">
              <a:extLst>
                <a:ext uri="{FF2B5EF4-FFF2-40B4-BE49-F238E27FC236}">
                  <a16:creationId xmlns:a16="http://schemas.microsoft.com/office/drawing/2014/main" id="{7B01CD5E-570F-4CBF-9904-94F30D928C54}"/>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3">
              <a:extLst>
                <a:ext uri="{FF2B5EF4-FFF2-40B4-BE49-F238E27FC236}">
                  <a16:creationId xmlns:a16="http://schemas.microsoft.com/office/drawing/2014/main" id="{7EE6A672-2915-4B03-99A9-9364D5F1521E}"/>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4">
              <a:extLst>
                <a:ext uri="{FF2B5EF4-FFF2-40B4-BE49-F238E27FC236}">
                  <a16:creationId xmlns:a16="http://schemas.microsoft.com/office/drawing/2014/main" id="{2136B643-14E1-443A-BC1C-06ADAE65C30F}"/>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6">
              <a:extLst>
                <a:ext uri="{FF2B5EF4-FFF2-40B4-BE49-F238E27FC236}">
                  <a16:creationId xmlns:a16="http://schemas.microsoft.com/office/drawing/2014/main" id="{867FA393-4F37-4E1A-870B-F96775FAB7E8}"/>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7">
              <a:extLst>
                <a:ext uri="{FF2B5EF4-FFF2-40B4-BE49-F238E27FC236}">
                  <a16:creationId xmlns:a16="http://schemas.microsoft.com/office/drawing/2014/main" id="{E225A1BE-FAD2-4764-A7E4-A6DA07D0573B}"/>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21">
              <a:extLst>
                <a:ext uri="{FF2B5EF4-FFF2-40B4-BE49-F238E27FC236}">
                  <a16:creationId xmlns:a16="http://schemas.microsoft.com/office/drawing/2014/main" id="{25D65388-C7E0-4C07-822A-03C5009C6D1E}"/>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25">
              <a:extLst>
                <a:ext uri="{FF2B5EF4-FFF2-40B4-BE49-F238E27FC236}">
                  <a16:creationId xmlns:a16="http://schemas.microsoft.com/office/drawing/2014/main" id="{E1D79822-C494-449C-B439-F437DAD4F218}"/>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9">
              <a:extLst>
                <a:ext uri="{FF2B5EF4-FFF2-40B4-BE49-F238E27FC236}">
                  <a16:creationId xmlns:a16="http://schemas.microsoft.com/office/drawing/2014/main" id="{CDB324E5-E8D9-40E3-BAB4-1F87E67E4F46}"/>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31">
              <a:extLst>
                <a:ext uri="{FF2B5EF4-FFF2-40B4-BE49-F238E27FC236}">
                  <a16:creationId xmlns:a16="http://schemas.microsoft.com/office/drawing/2014/main" id="{15404AB3-12EB-462E-85A2-AF4A7E91D729}"/>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2">
              <a:extLst>
                <a:ext uri="{FF2B5EF4-FFF2-40B4-BE49-F238E27FC236}">
                  <a16:creationId xmlns:a16="http://schemas.microsoft.com/office/drawing/2014/main" id="{228021CB-53B3-4BCC-A14C-0B6951FC971F}"/>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3">
              <a:extLst>
                <a:ext uri="{FF2B5EF4-FFF2-40B4-BE49-F238E27FC236}">
                  <a16:creationId xmlns:a16="http://schemas.microsoft.com/office/drawing/2014/main" id="{B353D0BC-00A6-4EA4-9311-9FCB88CC2021}"/>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4">
              <a:extLst>
                <a:ext uri="{FF2B5EF4-FFF2-40B4-BE49-F238E27FC236}">
                  <a16:creationId xmlns:a16="http://schemas.microsoft.com/office/drawing/2014/main" id="{0E001FD3-6EDD-47A3-9916-826E1595DAB3}"/>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5">
              <a:extLst>
                <a:ext uri="{FF2B5EF4-FFF2-40B4-BE49-F238E27FC236}">
                  <a16:creationId xmlns:a16="http://schemas.microsoft.com/office/drawing/2014/main" id="{FE214D5B-D151-4E09-A01E-BEAAF9C679ED}"/>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6">
              <a:extLst>
                <a:ext uri="{FF2B5EF4-FFF2-40B4-BE49-F238E27FC236}">
                  <a16:creationId xmlns:a16="http://schemas.microsoft.com/office/drawing/2014/main" id="{3024EF13-0A45-49DD-B0F4-FA3A5169EFFE}"/>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7">
              <a:extLst>
                <a:ext uri="{FF2B5EF4-FFF2-40B4-BE49-F238E27FC236}">
                  <a16:creationId xmlns:a16="http://schemas.microsoft.com/office/drawing/2014/main" id="{95E0BDAE-48A7-4752-A150-74DA4BAE5E4B}"/>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8">
              <a:extLst>
                <a:ext uri="{FF2B5EF4-FFF2-40B4-BE49-F238E27FC236}">
                  <a16:creationId xmlns:a16="http://schemas.microsoft.com/office/drawing/2014/main" id="{DE128EDB-3179-4F47-8B37-BEDE3B82FFC7}"/>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9">
              <a:extLst>
                <a:ext uri="{FF2B5EF4-FFF2-40B4-BE49-F238E27FC236}">
                  <a16:creationId xmlns:a16="http://schemas.microsoft.com/office/drawing/2014/main" id="{E09CDD49-7B7B-42C0-A09E-6CFB3CDFF6A1}"/>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40">
              <a:extLst>
                <a:ext uri="{FF2B5EF4-FFF2-40B4-BE49-F238E27FC236}">
                  <a16:creationId xmlns:a16="http://schemas.microsoft.com/office/drawing/2014/main" id="{93C5D839-4CD5-4165-9091-7D9B92CDC1D2}"/>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1">
              <a:extLst>
                <a:ext uri="{FF2B5EF4-FFF2-40B4-BE49-F238E27FC236}">
                  <a16:creationId xmlns:a16="http://schemas.microsoft.com/office/drawing/2014/main" id="{3C7F638A-BB6D-4B24-A7F9-03BF8087459B}"/>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2">
              <a:extLst>
                <a:ext uri="{FF2B5EF4-FFF2-40B4-BE49-F238E27FC236}">
                  <a16:creationId xmlns:a16="http://schemas.microsoft.com/office/drawing/2014/main" id="{5B59DB64-329B-45EA-8A67-4213A886B5B2}"/>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4">
              <a:extLst>
                <a:ext uri="{FF2B5EF4-FFF2-40B4-BE49-F238E27FC236}">
                  <a16:creationId xmlns:a16="http://schemas.microsoft.com/office/drawing/2014/main" id="{D8DAB003-6484-4D1D-85AE-93FA09BC5EF5}"/>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5">
              <a:extLst>
                <a:ext uri="{FF2B5EF4-FFF2-40B4-BE49-F238E27FC236}">
                  <a16:creationId xmlns:a16="http://schemas.microsoft.com/office/drawing/2014/main" id="{D49280A1-ACA8-4CD6-9012-AF12660F07E4}"/>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6">
              <a:extLst>
                <a:ext uri="{FF2B5EF4-FFF2-40B4-BE49-F238E27FC236}">
                  <a16:creationId xmlns:a16="http://schemas.microsoft.com/office/drawing/2014/main" id="{C03EAE8C-6089-40E5-9361-2E266A1EEBA3}"/>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7">
              <a:extLst>
                <a:ext uri="{FF2B5EF4-FFF2-40B4-BE49-F238E27FC236}">
                  <a16:creationId xmlns:a16="http://schemas.microsoft.com/office/drawing/2014/main" id="{02E3A077-F087-4E14-A13E-4E9D4369B1F6}"/>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8">
              <a:extLst>
                <a:ext uri="{FF2B5EF4-FFF2-40B4-BE49-F238E27FC236}">
                  <a16:creationId xmlns:a16="http://schemas.microsoft.com/office/drawing/2014/main" id="{7CE4FAAA-45E7-4C86-B59A-F284B79EFD23}"/>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9">
              <a:extLst>
                <a:ext uri="{FF2B5EF4-FFF2-40B4-BE49-F238E27FC236}">
                  <a16:creationId xmlns:a16="http://schemas.microsoft.com/office/drawing/2014/main" id="{E2689B62-CCA1-4EE5-B622-FBA516868916}"/>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8">
              <a:extLst>
                <a:ext uri="{FF2B5EF4-FFF2-40B4-BE49-F238E27FC236}">
                  <a16:creationId xmlns:a16="http://schemas.microsoft.com/office/drawing/2014/main" id="{113638EE-3BCF-4315-A329-3C6766A3890B}"/>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106">
              <a:extLst>
                <a:ext uri="{FF2B5EF4-FFF2-40B4-BE49-F238E27FC236}">
                  <a16:creationId xmlns:a16="http://schemas.microsoft.com/office/drawing/2014/main" id="{4FB36B8F-335B-40F2-83BB-C2B2689DC2E9}"/>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p:nvSpPr>
          <p:cNvPr id="2" name="Title Placeholder 1">
            <a:extLst>
              <a:ext uri="{FF2B5EF4-FFF2-40B4-BE49-F238E27FC236}">
                <a16:creationId xmlns:a16="http://schemas.microsoft.com/office/drawing/2014/main" id="{7A05E913-A9D9-4639-B104-1F07A4AF6A56}"/>
              </a:ext>
            </a:extLst>
          </p:cNvPr>
          <p:cNvSpPr>
            <a:spLocks noGrp="1"/>
          </p:cNvSpPr>
          <p:nvPr>
            <p:ph type="title"/>
          </p:nvPr>
        </p:nvSpPr>
        <p:spPr>
          <a:xfrm>
            <a:off x="1069848" y="502920"/>
            <a:ext cx="9634011"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9940CEB-B6D7-46E6-9843-51534214017A}"/>
              </a:ext>
            </a:extLst>
          </p:cNvPr>
          <p:cNvSpPr>
            <a:spLocks noGrp="1"/>
          </p:cNvSpPr>
          <p:nvPr>
            <p:ph type="body" idx="1"/>
          </p:nvPr>
        </p:nvSpPr>
        <p:spPr>
          <a:xfrm>
            <a:off x="1069848" y="1874520"/>
            <a:ext cx="9634011"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5BAC8B5-8DFB-4920-8580-54824C831A94}"/>
              </a:ext>
            </a:extLst>
          </p:cNvPr>
          <p:cNvSpPr>
            <a:spLocks noGrp="1"/>
          </p:cNvSpPr>
          <p:nvPr>
            <p:ph type="dt" sz="half" idx="2"/>
          </p:nvPr>
        </p:nvSpPr>
        <p:spPr>
          <a:xfrm>
            <a:off x="173736" y="6382512"/>
            <a:ext cx="2845901" cy="365125"/>
          </a:xfrm>
          <a:prstGeom prst="rect">
            <a:avLst/>
          </a:prstGeom>
        </p:spPr>
        <p:txBody>
          <a:bodyPr vert="horz" lIns="91440" tIns="45720" rIns="91440" bIns="45720" rtlCol="0" anchor="ctr"/>
          <a:lstStyle>
            <a:lvl1pPr algn="l">
              <a:defRPr sz="1050">
                <a:solidFill>
                  <a:schemeClr val="tx2"/>
                </a:solidFill>
              </a:defRPr>
            </a:lvl1pPr>
          </a:lstStyle>
          <a:p>
            <a:fld id="{B5898F52-2787-4BA2-BBBC-9395E9F86D50}" type="datetimeFigureOut">
              <a:rPr lang="en-US" smtClean="0"/>
              <a:pPr/>
              <a:t>3/27/2024</a:t>
            </a:fld>
            <a:endParaRPr lang="en-US" dirty="0"/>
          </a:p>
        </p:txBody>
      </p:sp>
      <p:sp>
        <p:nvSpPr>
          <p:cNvPr id="5" name="Footer Placeholder 4">
            <a:extLst>
              <a:ext uri="{FF2B5EF4-FFF2-40B4-BE49-F238E27FC236}">
                <a16:creationId xmlns:a16="http://schemas.microsoft.com/office/drawing/2014/main" id="{3A9E2D5D-B616-4048-9CB8-4D316BBDB1FB}"/>
              </a:ext>
            </a:extLst>
          </p:cNvPr>
          <p:cNvSpPr>
            <a:spLocks noGrp="1"/>
          </p:cNvSpPr>
          <p:nvPr>
            <p:ph type="ftr" sz="quarter" idx="3"/>
          </p:nvPr>
        </p:nvSpPr>
        <p:spPr>
          <a:xfrm rot="5400000">
            <a:off x="-1754871" y="2093199"/>
            <a:ext cx="4157472" cy="416082"/>
          </a:xfrm>
          <a:prstGeom prst="rect">
            <a:avLst/>
          </a:prstGeom>
        </p:spPr>
        <p:txBody>
          <a:bodyPr vert="horz" lIns="91440" tIns="45720" rIns="91440" bIns="45720" rtlCol="0" anchor="ctr"/>
          <a:lstStyle>
            <a:lvl1pPr algn="l">
              <a:defRPr sz="105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63F322F0-8F3D-4AC5-9873-24666D0E0D34}"/>
              </a:ext>
            </a:extLst>
          </p:cNvPr>
          <p:cNvSpPr>
            <a:spLocks noGrp="1"/>
          </p:cNvSpPr>
          <p:nvPr>
            <p:ph type="sldNum" sz="quarter" idx="4"/>
          </p:nvPr>
        </p:nvSpPr>
        <p:spPr>
          <a:xfrm>
            <a:off x="11457919" y="6382512"/>
            <a:ext cx="500997" cy="365125"/>
          </a:xfrm>
          <a:prstGeom prst="rect">
            <a:avLst/>
          </a:prstGeom>
        </p:spPr>
        <p:txBody>
          <a:bodyPr vert="horz" lIns="91440" tIns="45720" rIns="91440" bIns="45720" rtlCol="0" anchor="ctr"/>
          <a:lstStyle>
            <a:lvl1pPr algn="r">
              <a:defRPr sz="1050">
                <a:solidFill>
                  <a:schemeClr val="tx2"/>
                </a:solidFill>
              </a:defRPr>
            </a:lvl1pPr>
          </a:lstStyle>
          <a:p>
            <a:fld id="{4C8B8A27-DF03-4546-BA93-21C967D57E5C}" type="slidenum">
              <a:rPr lang="en-US" smtClean="0"/>
              <a:pPr/>
              <a:t>‹#›</a:t>
            </a:fld>
            <a:endParaRPr lang="en-US"/>
          </a:p>
        </p:txBody>
      </p:sp>
    </p:spTree>
    <p:extLst>
      <p:ext uri="{BB962C8B-B14F-4D97-AF65-F5344CB8AC3E}">
        <p14:creationId xmlns:p14="http://schemas.microsoft.com/office/powerpoint/2010/main" val="3967218570"/>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7" r:id="rId6"/>
    <p:sldLayoutId id="2147483663" r:id="rId7"/>
    <p:sldLayoutId id="2147483664" r:id="rId8"/>
    <p:sldLayoutId id="2147483665" r:id="rId9"/>
    <p:sldLayoutId id="2147483666" r:id="rId10"/>
    <p:sldLayoutId id="2147483668"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50000"/>
        </a:lnSpc>
        <a:spcBef>
          <a:spcPts val="1000"/>
        </a:spcBef>
        <a:buClr>
          <a:schemeClr val="bg2">
            <a:lumMod val="75000"/>
          </a:schemeClr>
        </a:buClr>
        <a:buFont typeface="Arial" panose="020B0604020202020204" pitchFamily="34" charset="0"/>
        <a:buChar char="•"/>
        <a:defRPr sz="2000" kern="1200">
          <a:solidFill>
            <a:schemeClr val="tx2"/>
          </a:solidFill>
          <a:latin typeface="+mn-lt"/>
          <a:ea typeface="+mn-ea"/>
          <a:cs typeface="+mn-cs"/>
        </a:defRPr>
      </a:lvl1pPr>
      <a:lvl2pPr marL="228600" indent="0" algn="l" defTabSz="914400" rtl="0" eaLnBrk="1" latinLnBrk="0" hangingPunct="1">
        <a:lnSpc>
          <a:spcPct val="150000"/>
        </a:lnSpc>
        <a:spcBef>
          <a:spcPts val="500"/>
        </a:spcBef>
        <a:buClr>
          <a:schemeClr val="bg2">
            <a:lumMod val="75000"/>
          </a:schemeClr>
        </a:buClr>
        <a:buFontTx/>
        <a:buNone/>
        <a:defRPr sz="1800" kern="1200">
          <a:solidFill>
            <a:schemeClr val="tx2"/>
          </a:solidFill>
          <a:latin typeface="+mn-lt"/>
          <a:ea typeface="+mn-ea"/>
          <a:cs typeface="+mn-cs"/>
        </a:defRPr>
      </a:lvl2pPr>
      <a:lvl3pPr marL="54864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600" b="1" kern="1200">
          <a:solidFill>
            <a:schemeClr val="tx2"/>
          </a:solidFill>
          <a:latin typeface="+mn-lt"/>
          <a:ea typeface="+mn-ea"/>
          <a:cs typeface="+mn-cs"/>
        </a:defRPr>
      </a:lvl3pPr>
      <a:lvl4pPr marL="54864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4pPr>
      <a:lvl5pPr marL="83439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hyperlink" Target="https://www.syncfusion.com/aspnet-mvc-ui-controls/grid" TargetMode="External"/><Relationship Id="rId13" Type="http://schemas.openxmlformats.org/officeDocument/2006/relationships/hyperlink" Target="https://www.syncfusion.com/xamarin-ui-controls/xamarin-datagrid" TargetMode="External"/><Relationship Id="rId18" Type="http://schemas.openxmlformats.org/officeDocument/2006/relationships/image" Target="../media/image4.png"/><Relationship Id="rId3" Type="http://schemas.openxmlformats.org/officeDocument/2006/relationships/hyperlink" Target="https://www.syncfusion.com/angular-components/angular-grid" TargetMode="External"/><Relationship Id="rId21" Type="http://schemas.openxmlformats.org/officeDocument/2006/relationships/image" Target="../media/image7.svg"/><Relationship Id="rId7" Type="http://schemas.openxmlformats.org/officeDocument/2006/relationships/hyperlink" Target="https://www.syncfusion.com/flutter-widgets/flutter-datagrid" TargetMode="External"/><Relationship Id="rId12" Type="http://schemas.openxmlformats.org/officeDocument/2006/relationships/hyperlink" Target="https://www.syncfusion.com/winui-controls/datagrid" TargetMode="External"/><Relationship Id="rId17" Type="http://schemas.openxmlformats.org/officeDocument/2006/relationships/image" Target="../media/image3.svg"/><Relationship Id="rId2" Type="http://schemas.openxmlformats.org/officeDocument/2006/relationships/hyperlink" Target="https://www.syncfusion.com/javascript-ui-controls/js-data-grid" TargetMode="External"/><Relationship Id="rId16" Type="http://schemas.openxmlformats.org/officeDocument/2006/relationships/image" Target="../media/image2.png"/><Relationship Id="rId20"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hyperlink" Target="https://www.syncfusion.com/blazor-components/blazor-datagrid" TargetMode="External"/><Relationship Id="rId11" Type="http://schemas.openxmlformats.org/officeDocument/2006/relationships/hyperlink" Target="https://www.syncfusion.com/wpf-controls/datagrid" TargetMode="External"/><Relationship Id="rId5" Type="http://schemas.openxmlformats.org/officeDocument/2006/relationships/hyperlink" Target="https://www.syncfusion.com/vue-components/vue-grid" TargetMode="External"/><Relationship Id="rId15" Type="http://schemas.openxmlformats.org/officeDocument/2006/relationships/hyperlink" Target="https://www.syncfusion.com/maui-controls/maui-datagrid" TargetMode="External"/><Relationship Id="rId10" Type="http://schemas.openxmlformats.org/officeDocument/2006/relationships/hyperlink" Target="https://www.syncfusion.com/winforms-ui-controls/datagrid" TargetMode="External"/><Relationship Id="rId19" Type="http://schemas.openxmlformats.org/officeDocument/2006/relationships/image" Target="../media/image5.svg"/><Relationship Id="rId4" Type="http://schemas.openxmlformats.org/officeDocument/2006/relationships/hyperlink" Target="https://www.syncfusion.com/react-components/react-data-grid" TargetMode="External"/><Relationship Id="rId9" Type="http://schemas.openxmlformats.org/officeDocument/2006/relationships/hyperlink" Target="https://www.syncfusion.com/aspnet-core-ui-controls/grid" TargetMode="External"/><Relationship Id="rId14" Type="http://schemas.openxmlformats.org/officeDocument/2006/relationships/hyperlink" Target="https://www.syncfusion.com/uwp-ui-controls/datagrid" TargetMode="External"/><Relationship Id="rId22"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hyperlink" Target="https://www.syncfusion.com/aspnet-mvc-ui-controls/grid" TargetMode="External"/><Relationship Id="rId13" Type="http://schemas.openxmlformats.org/officeDocument/2006/relationships/hyperlink" Target="https://www.syncfusion.com/xamarin-ui-controls/xamarin-datagrid" TargetMode="External"/><Relationship Id="rId18" Type="http://schemas.openxmlformats.org/officeDocument/2006/relationships/image" Target="../media/image4.png"/><Relationship Id="rId3" Type="http://schemas.openxmlformats.org/officeDocument/2006/relationships/hyperlink" Target="https://www.syncfusion.com/angular-components/angular-grid" TargetMode="External"/><Relationship Id="rId21" Type="http://schemas.openxmlformats.org/officeDocument/2006/relationships/image" Target="../media/image7.svg"/><Relationship Id="rId7" Type="http://schemas.openxmlformats.org/officeDocument/2006/relationships/hyperlink" Target="https://www.syncfusion.com/flutter-widgets/flutter-datagrid" TargetMode="External"/><Relationship Id="rId12" Type="http://schemas.openxmlformats.org/officeDocument/2006/relationships/hyperlink" Target="https://www.syncfusion.com/winui-controls/datagrid" TargetMode="External"/><Relationship Id="rId17" Type="http://schemas.openxmlformats.org/officeDocument/2006/relationships/image" Target="../media/image3.svg"/><Relationship Id="rId2" Type="http://schemas.openxmlformats.org/officeDocument/2006/relationships/hyperlink" Target="https://www.syncfusion.com/javascript-ui-controls/js-data-grid" TargetMode="External"/><Relationship Id="rId16" Type="http://schemas.openxmlformats.org/officeDocument/2006/relationships/image" Target="../media/image2.png"/><Relationship Id="rId20"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hyperlink" Target="https://www.syncfusion.com/blazor-components/blazor-datagrid" TargetMode="External"/><Relationship Id="rId11" Type="http://schemas.openxmlformats.org/officeDocument/2006/relationships/hyperlink" Target="https://www.syncfusion.com/wpf-controls/datagrid" TargetMode="External"/><Relationship Id="rId5" Type="http://schemas.openxmlformats.org/officeDocument/2006/relationships/hyperlink" Target="https://www.syncfusion.com/vue-components/vue-grid" TargetMode="External"/><Relationship Id="rId15" Type="http://schemas.openxmlformats.org/officeDocument/2006/relationships/hyperlink" Target="https://www.syncfusion.com/maui-controls/maui-datagrid" TargetMode="External"/><Relationship Id="rId10" Type="http://schemas.openxmlformats.org/officeDocument/2006/relationships/hyperlink" Target="https://www.syncfusion.com/winforms-ui-controls/datagrid" TargetMode="External"/><Relationship Id="rId19" Type="http://schemas.openxmlformats.org/officeDocument/2006/relationships/image" Target="../media/image5.svg"/><Relationship Id="rId4" Type="http://schemas.openxmlformats.org/officeDocument/2006/relationships/hyperlink" Target="https://www.syncfusion.com/react-components/react-data-grid" TargetMode="External"/><Relationship Id="rId9" Type="http://schemas.openxmlformats.org/officeDocument/2006/relationships/hyperlink" Target="https://www.syncfusion.com/aspnet-core-ui-controls/grid" TargetMode="External"/><Relationship Id="rId14" Type="http://schemas.openxmlformats.org/officeDocument/2006/relationships/hyperlink" Target="https://www.syncfusion.com/uwp-ui-controls/datagrid" TargetMode="External"/><Relationship Id="rId22"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hyperlink" Target="https://www.syncfusion.com/flutter-widgets/flutter-datagrid" TargetMode="External"/><Relationship Id="rId13" Type="http://schemas.openxmlformats.org/officeDocument/2006/relationships/hyperlink" Target="https://www.syncfusion.com/winui-controls/datagrid" TargetMode="External"/><Relationship Id="rId18" Type="http://schemas.openxmlformats.org/officeDocument/2006/relationships/image" Target="../media/image3.svg"/><Relationship Id="rId3" Type="http://schemas.openxmlformats.org/officeDocument/2006/relationships/hyperlink" Target="https://www.syncfusion.com/javascript-ui-controls/js-data-grid" TargetMode="External"/><Relationship Id="rId21" Type="http://schemas.openxmlformats.org/officeDocument/2006/relationships/image" Target="../media/image6.png"/><Relationship Id="rId7" Type="http://schemas.openxmlformats.org/officeDocument/2006/relationships/hyperlink" Target="https://www.syncfusion.com/blazor-components/blazor-datagrid" TargetMode="External"/><Relationship Id="rId12" Type="http://schemas.openxmlformats.org/officeDocument/2006/relationships/hyperlink" Target="https://www.syncfusion.com/wpf-controls/datagrid" TargetMode="External"/><Relationship Id="rId17" Type="http://schemas.openxmlformats.org/officeDocument/2006/relationships/image" Target="../media/image2.png"/><Relationship Id="rId2" Type="http://schemas.openxmlformats.org/officeDocument/2006/relationships/image" Target="../media/image10.png"/><Relationship Id="rId16" Type="http://schemas.openxmlformats.org/officeDocument/2006/relationships/hyperlink" Target="https://www.syncfusion.com/maui-controls/maui-datagrid" TargetMode="External"/><Relationship Id="rId20" Type="http://schemas.openxmlformats.org/officeDocument/2006/relationships/image" Target="../media/image5.svg"/><Relationship Id="rId1" Type="http://schemas.openxmlformats.org/officeDocument/2006/relationships/slideLayout" Target="../slideLayouts/slideLayout7.xml"/><Relationship Id="rId6" Type="http://schemas.openxmlformats.org/officeDocument/2006/relationships/hyperlink" Target="https://www.syncfusion.com/vue-components/vue-grid" TargetMode="External"/><Relationship Id="rId11" Type="http://schemas.openxmlformats.org/officeDocument/2006/relationships/hyperlink" Target="https://www.syncfusion.com/winforms-ui-controls/datagrid" TargetMode="External"/><Relationship Id="rId5" Type="http://schemas.openxmlformats.org/officeDocument/2006/relationships/hyperlink" Target="https://www.syncfusion.com/react-components/react-data-grid" TargetMode="External"/><Relationship Id="rId15" Type="http://schemas.openxmlformats.org/officeDocument/2006/relationships/hyperlink" Target="https://www.syncfusion.com/uwp-ui-controls/datagrid" TargetMode="External"/><Relationship Id="rId10" Type="http://schemas.openxmlformats.org/officeDocument/2006/relationships/hyperlink" Target="https://www.syncfusion.com/aspnet-core-ui-controls/grid" TargetMode="External"/><Relationship Id="rId19" Type="http://schemas.openxmlformats.org/officeDocument/2006/relationships/image" Target="../media/image4.png"/><Relationship Id="rId4" Type="http://schemas.openxmlformats.org/officeDocument/2006/relationships/hyperlink" Target="https://www.syncfusion.com/angular-components/angular-grid" TargetMode="External"/><Relationship Id="rId9" Type="http://schemas.openxmlformats.org/officeDocument/2006/relationships/hyperlink" Target="https://www.syncfusion.com/aspnet-mvc-ui-controls/grid" TargetMode="External"/><Relationship Id="rId14" Type="http://schemas.openxmlformats.org/officeDocument/2006/relationships/hyperlink" Target="https://www.syncfusion.com/xamarin-ui-controls/xamarin-datagrid" TargetMode="External"/><Relationship Id="rId22"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6F5F07B-A917-442C-82D5-5719737E9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F10DDF6-3B2C-83FF-40D5-2F606A96670B}"/>
              </a:ext>
            </a:extLst>
          </p:cNvPr>
          <p:cNvPicPr>
            <a:picLocks noChangeAspect="1"/>
          </p:cNvPicPr>
          <p:nvPr/>
        </p:nvPicPr>
        <p:blipFill rotWithShape="1">
          <a:blip r:embed="rId2"/>
          <a:srcRect t="7858" b="7858"/>
          <a:stretch/>
        </p:blipFill>
        <p:spPr>
          <a:xfrm>
            <a:off x="9" y="-1119"/>
            <a:ext cx="12191982" cy="6859119"/>
          </a:xfrm>
          <a:prstGeom prst="rect">
            <a:avLst/>
          </a:prstGeom>
        </p:spPr>
      </p:pic>
      <p:sp>
        <p:nvSpPr>
          <p:cNvPr id="16" name="Rectangle 15">
            <a:extLst>
              <a:ext uri="{FF2B5EF4-FFF2-40B4-BE49-F238E27FC236}">
                <a16:creationId xmlns:a16="http://schemas.microsoft.com/office/drawing/2014/main" id="{C6C3E48C-655A-4982-8E73-7FB0D9E65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 y="3544047"/>
            <a:ext cx="12191982" cy="3321895"/>
          </a:xfrm>
          <a:prstGeom prst="rect">
            <a:avLst/>
          </a:prstGeom>
          <a:gradFill>
            <a:gsLst>
              <a:gs pos="100000">
                <a:srgbClr val="000000">
                  <a:alpha val="0"/>
                </a:srgbClr>
              </a:gs>
              <a:gs pos="0">
                <a:schemeClr val="tx1"/>
              </a:gs>
              <a:gs pos="0">
                <a:srgbClr val="000000">
                  <a:alpha val="4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1CCCF6-08F5-90D4-1CAF-EC7C442AA691}"/>
              </a:ext>
            </a:extLst>
          </p:cNvPr>
          <p:cNvSpPr>
            <a:spLocks noGrp="1"/>
          </p:cNvSpPr>
          <p:nvPr>
            <p:ph type="ctrTitle"/>
          </p:nvPr>
        </p:nvSpPr>
        <p:spPr>
          <a:xfrm>
            <a:off x="1783308" y="2838734"/>
            <a:ext cx="8625385" cy="2729554"/>
          </a:xfrm>
        </p:spPr>
        <p:txBody>
          <a:bodyPr>
            <a:normAutofit/>
          </a:bodyPr>
          <a:lstStyle/>
          <a:p>
            <a:r>
              <a:rPr lang="en-US" sz="4000">
                <a:solidFill>
                  <a:srgbClr val="FFFFFF"/>
                </a:solidFill>
              </a:rPr>
              <a:t>MOST POPULAR COMPONENTS IN SYNCFUSION</a:t>
            </a:r>
          </a:p>
        </p:txBody>
      </p:sp>
      <p:sp>
        <p:nvSpPr>
          <p:cNvPr id="3" name="Subtitle 2">
            <a:extLst>
              <a:ext uri="{FF2B5EF4-FFF2-40B4-BE49-F238E27FC236}">
                <a16:creationId xmlns:a16="http://schemas.microsoft.com/office/drawing/2014/main" id="{29869AB9-3EF8-64F9-A041-3F42D8D3658F}"/>
              </a:ext>
            </a:extLst>
          </p:cNvPr>
          <p:cNvSpPr>
            <a:spLocks noGrp="1"/>
          </p:cNvSpPr>
          <p:nvPr>
            <p:ph type="subTitle" idx="1"/>
          </p:nvPr>
        </p:nvSpPr>
        <p:spPr>
          <a:xfrm>
            <a:off x="3141260" y="5786651"/>
            <a:ext cx="5909481" cy="811373"/>
          </a:xfrm>
        </p:spPr>
        <p:txBody>
          <a:bodyPr>
            <a:normAutofit/>
          </a:bodyPr>
          <a:lstStyle/>
          <a:p>
            <a:pPr>
              <a:lnSpc>
                <a:spcPct val="140000"/>
              </a:lnSpc>
            </a:pPr>
            <a:r>
              <a:rPr lang="en-US">
                <a:solidFill>
                  <a:srgbClr val="FFFFFF"/>
                </a:solidFill>
              </a:rPr>
              <a:t>DONE BY</a:t>
            </a:r>
          </a:p>
          <a:p>
            <a:pPr>
              <a:lnSpc>
                <a:spcPct val="140000"/>
              </a:lnSpc>
            </a:pPr>
            <a:r>
              <a:rPr lang="en-US">
                <a:solidFill>
                  <a:srgbClr val="FFFFFF"/>
                </a:solidFill>
              </a:rPr>
              <a:t>S DHANUSH</a:t>
            </a:r>
          </a:p>
        </p:txBody>
      </p:sp>
    </p:spTree>
    <p:extLst>
      <p:ext uri="{BB962C8B-B14F-4D97-AF65-F5344CB8AC3E}">
        <p14:creationId xmlns:p14="http://schemas.microsoft.com/office/powerpoint/2010/main" val="4278380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080BC15-6F3E-4EDC-BB73-20706F743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97D2A7-D492-8CF8-FC44-3B91B800D82F}"/>
              </a:ext>
            </a:extLst>
          </p:cNvPr>
          <p:cNvSpPr>
            <a:spLocks noGrp="1"/>
          </p:cNvSpPr>
          <p:nvPr>
            <p:ph type="title"/>
          </p:nvPr>
        </p:nvSpPr>
        <p:spPr>
          <a:xfrm>
            <a:off x="877326" y="1105647"/>
            <a:ext cx="3782139" cy="3621741"/>
          </a:xfrm>
        </p:spPr>
        <p:txBody>
          <a:bodyPr>
            <a:normAutofit/>
          </a:bodyPr>
          <a:lstStyle/>
          <a:p>
            <a:pPr algn="ctr"/>
            <a:r>
              <a:rPr lang="en-US" dirty="0"/>
              <a:t>MOST POPULAR COMPONENTS</a:t>
            </a:r>
          </a:p>
        </p:txBody>
      </p:sp>
      <p:grpSp>
        <p:nvGrpSpPr>
          <p:cNvPr id="11" name="Group 10">
            <a:extLst>
              <a:ext uri="{FF2B5EF4-FFF2-40B4-BE49-F238E27FC236}">
                <a16:creationId xmlns:a16="http://schemas.microsoft.com/office/drawing/2014/main" id="{4C8A8758-6178-4720-BC90-28C23033F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5813314"/>
            <a:ext cx="12192031" cy="653700"/>
            <a:chOff x="0" y="5833367"/>
            <a:chExt cx="12243348" cy="653700"/>
          </a:xfrm>
        </p:grpSpPr>
        <p:sp>
          <p:nvSpPr>
            <p:cNvPr id="12" name="Freeform 6">
              <a:extLst>
                <a:ext uri="{FF2B5EF4-FFF2-40B4-BE49-F238E27FC236}">
                  <a16:creationId xmlns:a16="http://schemas.microsoft.com/office/drawing/2014/main" id="{19D4861C-7907-48BF-84E7-96C0E098D4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32866" y="6266740"/>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05">
              <a:extLst>
                <a:ext uri="{FF2B5EF4-FFF2-40B4-BE49-F238E27FC236}">
                  <a16:creationId xmlns:a16="http://schemas.microsoft.com/office/drawing/2014/main" id="{24690199-C217-4DCB-9B31-1A45649B0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58428" y="5838556"/>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6">
              <a:extLst>
                <a:ext uri="{FF2B5EF4-FFF2-40B4-BE49-F238E27FC236}">
                  <a16:creationId xmlns:a16="http://schemas.microsoft.com/office/drawing/2014/main" id="{800D5F55-AC8B-4C26-ABB0-D8D609EC46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0691" y="5849981"/>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07">
              <a:extLst>
                <a:ext uri="{FF2B5EF4-FFF2-40B4-BE49-F238E27FC236}">
                  <a16:creationId xmlns:a16="http://schemas.microsoft.com/office/drawing/2014/main" id="{77F70717-3071-4962-8A7C-F9A58151CF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198566" y="592668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8">
              <a:extLst>
                <a:ext uri="{FF2B5EF4-FFF2-40B4-BE49-F238E27FC236}">
                  <a16:creationId xmlns:a16="http://schemas.microsoft.com/office/drawing/2014/main" id="{E16B2E5A-8EC8-4C56-AB77-380486FDF0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3918" y="586222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09">
              <a:extLst>
                <a:ext uri="{FF2B5EF4-FFF2-40B4-BE49-F238E27FC236}">
                  <a16:creationId xmlns:a16="http://schemas.microsoft.com/office/drawing/2014/main" id="{CABAB4BD-890F-4563-A5CA-536788B1E9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665993" y="5865486"/>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0">
              <a:extLst>
                <a:ext uri="{FF2B5EF4-FFF2-40B4-BE49-F238E27FC236}">
                  <a16:creationId xmlns:a16="http://schemas.microsoft.com/office/drawing/2014/main" id="{05F36030-F60E-436E-81FE-74DD0776DB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34969" y="5867234"/>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11">
              <a:extLst>
                <a:ext uri="{FF2B5EF4-FFF2-40B4-BE49-F238E27FC236}">
                  <a16:creationId xmlns:a16="http://schemas.microsoft.com/office/drawing/2014/main" id="{C87A69CB-2620-4628-9781-88BD40636F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07232" y="5877726"/>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12">
              <a:extLst>
                <a:ext uri="{FF2B5EF4-FFF2-40B4-BE49-F238E27FC236}">
                  <a16:creationId xmlns:a16="http://schemas.microsoft.com/office/drawing/2014/main" id="{2DF0B83D-C899-44CA-9B54-A9C57E8EB3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45291" y="5833367"/>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22">
              <a:extLst>
                <a:ext uri="{FF2B5EF4-FFF2-40B4-BE49-F238E27FC236}">
                  <a16:creationId xmlns:a16="http://schemas.microsoft.com/office/drawing/2014/main" id="{0ED49C08-BE23-43F9-A421-6CD45C7808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72383" y="6167445"/>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23">
              <a:extLst>
                <a:ext uri="{FF2B5EF4-FFF2-40B4-BE49-F238E27FC236}">
                  <a16:creationId xmlns:a16="http://schemas.microsoft.com/office/drawing/2014/main" id="{24F4B005-B785-4A57-9E5A-82D85F00D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0525" y="6136843"/>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30">
              <a:extLst>
                <a:ext uri="{FF2B5EF4-FFF2-40B4-BE49-F238E27FC236}">
                  <a16:creationId xmlns:a16="http://schemas.microsoft.com/office/drawing/2014/main" id="{196ED9B6-969E-4AC4-ACD0-95A421BAB3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67876" y="613368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31">
              <a:extLst>
                <a:ext uri="{FF2B5EF4-FFF2-40B4-BE49-F238E27FC236}">
                  <a16:creationId xmlns:a16="http://schemas.microsoft.com/office/drawing/2014/main" id="{496BF3B0-761A-4454-BE3C-86B4675DC0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3018" y="6164589"/>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32">
              <a:extLst>
                <a:ext uri="{FF2B5EF4-FFF2-40B4-BE49-F238E27FC236}">
                  <a16:creationId xmlns:a16="http://schemas.microsoft.com/office/drawing/2014/main" id="{F16259CF-A0BC-4673-91C7-A7D3CDF7C7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80494" y="6206007"/>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34">
              <a:extLst>
                <a:ext uri="{FF2B5EF4-FFF2-40B4-BE49-F238E27FC236}">
                  <a16:creationId xmlns:a16="http://schemas.microsoft.com/office/drawing/2014/main" id="{B09A934A-4464-4C9B-ACAD-9128E0B615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76791" y="6211976"/>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35">
              <a:extLst>
                <a:ext uri="{FF2B5EF4-FFF2-40B4-BE49-F238E27FC236}">
                  <a16:creationId xmlns:a16="http://schemas.microsoft.com/office/drawing/2014/main" id="{2E9B2055-E384-472D-91D3-74775CDA16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8831" y="6118074"/>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41">
              <a:extLst>
                <a:ext uri="{FF2B5EF4-FFF2-40B4-BE49-F238E27FC236}">
                  <a16:creationId xmlns:a16="http://schemas.microsoft.com/office/drawing/2014/main" id="{B519F0F1-B284-44D5-91E9-5018219AFF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77721" y="6192483"/>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91">
              <a:extLst>
                <a:ext uri="{FF2B5EF4-FFF2-40B4-BE49-F238E27FC236}">
                  <a16:creationId xmlns:a16="http://schemas.microsoft.com/office/drawing/2014/main" id="{8379C6B3-49BE-4333-B322-AF02BBB41C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99219" y="5925439"/>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2">
              <a:extLst>
                <a:ext uri="{FF2B5EF4-FFF2-40B4-BE49-F238E27FC236}">
                  <a16:creationId xmlns:a16="http://schemas.microsoft.com/office/drawing/2014/main" id="{9E870E95-FCD6-4158-861A-5CEC896F52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43340" y="586221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93">
              <a:extLst>
                <a:ext uri="{FF2B5EF4-FFF2-40B4-BE49-F238E27FC236}">
                  <a16:creationId xmlns:a16="http://schemas.microsoft.com/office/drawing/2014/main" id="{CD22207C-B504-40B2-A1EB-2DC9B8162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325078" y="5884777"/>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4">
              <a:extLst>
                <a:ext uri="{FF2B5EF4-FFF2-40B4-BE49-F238E27FC236}">
                  <a16:creationId xmlns:a16="http://schemas.microsoft.com/office/drawing/2014/main" id="{E317ADBB-3E4F-42D2-B7F2-A15924AD50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55785" y="597086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95">
              <a:extLst>
                <a:ext uri="{FF2B5EF4-FFF2-40B4-BE49-F238E27FC236}">
                  <a16:creationId xmlns:a16="http://schemas.microsoft.com/office/drawing/2014/main" id="{6D7188E6-F4DA-4486-938D-F45FE01A26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038154" y="591497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6">
              <a:extLst>
                <a:ext uri="{FF2B5EF4-FFF2-40B4-BE49-F238E27FC236}">
                  <a16:creationId xmlns:a16="http://schemas.microsoft.com/office/drawing/2014/main" id="{0FBC38BC-DE18-4960-A9D4-F24C6F60C0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56561" y="5921498"/>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97">
              <a:extLst>
                <a:ext uri="{FF2B5EF4-FFF2-40B4-BE49-F238E27FC236}">
                  <a16:creationId xmlns:a16="http://schemas.microsoft.com/office/drawing/2014/main" id="{1F8EFF99-76BF-4F9B-ADAA-B8D310153B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50229" y="5923946"/>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8">
              <a:extLst>
                <a:ext uri="{FF2B5EF4-FFF2-40B4-BE49-F238E27FC236}">
                  <a16:creationId xmlns:a16="http://schemas.microsoft.com/office/drawing/2014/main" id="{76909582-A285-4EA4-AE72-9DBF0D5659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31821" y="5923946"/>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99">
              <a:extLst>
                <a:ext uri="{FF2B5EF4-FFF2-40B4-BE49-F238E27FC236}">
                  <a16:creationId xmlns:a16="http://schemas.microsoft.com/office/drawing/2014/main" id="{700BC7B2-0C3D-459F-92C1-3605AA3F09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25006" y="592394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0">
              <a:extLst>
                <a:ext uri="{FF2B5EF4-FFF2-40B4-BE49-F238E27FC236}">
                  <a16:creationId xmlns:a16="http://schemas.microsoft.com/office/drawing/2014/main" id="{D3C4B45C-266A-45BF-98FA-CA5409C462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77354" y="5923945"/>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01">
              <a:extLst>
                <a:ext uri="{FF2B5EF4-FFF2-40B4-BE49-F238E27FC236}">
                  <a16:creationId xmlns:a16="http://schemas.microsoft.com/office/drawing/2014/main" id="{C72C1CB8-8213-4EE7-AFFF-B0A74E7A74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74567" y="5930475"/>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2">
              <a:extLst>
                <a:ext uri="{FF2B5EF4-FFF2-40B4-BE49-F238E27FC236}">
                  <a16:creationId xmlns:a16="http://schemas.microsoft.com/office/drawing/2014/main" id="{2FF32C41-49E2-459E-9AC4-64269039B1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34759" y="593378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03">
              <a:extLst>
                <a:ext uri="{FF2B5EF4-FFF2-40B4-BE49-F238E27FC236}">
                  <a16:creationId xmlns:a16="http://schemas.microsoft.com/office/drawing/2014/main" id="{06B5D5F0-EA51-440D-81A0-FE60CCFBA9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14652" y="593945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04">
              <a:extLst>
                <a:ext uri="{FF2B5EF4-FFF2-40B4-BE49-F238E27FC236}">
                  <a16:creationId xmlns:a16="http://schemas.microsoft.com/office/drawing/2014/main" id="{6E01758F-8AEC-4155-B791-2A8CB8A482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63918" y="593945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13">
              <a:extLst>
                <a:ext uri="{FF2B5EF4-FFF2-40B4-BE49-F238E27FC236}">
                  <a16:creationId xmlns:a16="http://schemas.microsoft.com/office/drawing/2014/main" id="{626F1B89-B88E-4CE3-90BF-3704BAF488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52139" y="5985147"/>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4">
              <a:extLst>
                <a:ext uri="{FF2B5EF4-FFF2-40B4-BE49-F238E27FC236}">
                  <a16:creationId xmlns:a16="http://schemas.microsoft.com/office/drawing/2014/main" id="{BC872037-D6F5-4CE7-A090-32A977A79F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18593" y="5985147"/>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15">
              <a:extLst>
                <a:ext uri="{FF2B5EF4-FFF2-40B4-BE49-F238E27FC236}">
                  <a16:creationId xmlns:a16="http://schemas.microsoft.com/office/drawing/2014/main" id="{A620CFBF-D373-4BA6-BE41-62B50B9457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81447" y="599086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17">
              <a:extLst>
                <a:ext uri="{FF2B5EF4-FFF2-40B4-BE49-F238E27FC236}">
                  <a16:creationId xmlns:a16="http://schemas.microsoft.com/office/drawing/2014/main" id="{B7CA6C2F-61C2-486F-B691-E8EB4BA276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76684" y="600310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18">
              <a:extLst>
                <a:ext uri="{FF2B5EF4-FFF2-40B4-BE49-F238E27FC236}">
                  <a16:creationId xmlns:a16="http://schemas.microsoft.com/office/drawing/2014/main" id="{A0073675-5E26-428E-A2F7-2A952D3145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37628" y="6006364"/>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19">
              <a:extLst>
                <a:ext uri="{FF2B5EF4-FFF2-40B4-BE49-F238E27FC236}">
                  <a16:creationId xmlns:a16="http://schemas.microsoft.com/office/drawing/2014/main" id="{92F171FA-0CB2-4F4C-A2F3-1B7B6B0289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54193" y="5947089"/>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20">
              <a:extLst>
                <a:ext uri="{FF2B5EF4-FFF2-40B4-BE49-F238E27FC236}">
                  <a16:creationId xmlns:a16="http://schemas.microsoft.com/office/drawing/2014/main" id="{ED29B115-F34D-4E41-A4A2-C0CE41C697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22857" y="6249048"/>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21">
              <a:extLst>
                <a:ext uri="{FF2B5EF4-FFF2-40B4-BE49-F238E27FC236}">
                  <a16:creationId xmlns:a16="http://schemas.microsoft.com/office/drawing/2014/main" id="{106009C3-0971-47AF-8BD9-2EC8A6A4B2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37067" y="6260039"/>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25">
              <a:extLst>
                <a:ext uri="{FF2B5EF4-FFF2-40B4-BE49-F238E27FC236}">
                  <a16:creationId xmlns:a16="http://schemas.microsoft.com/office/drawing/2014/main" id="{CB010BB8-6FD4-498C-994D-53C8DC7491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14022" y="6238145"/>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26">
              <a:extLst>
                <a:ext uri="{FF2B5EF4-FFF2-40B4-BE49-F238E27FC236}">
                  <a16:creationId xmlns:a16="http://schemas.microsoft.com/office/drawing/2014/main" id="{B8F74E45-2803-4A11-9333-3639A1C2F2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50834" y="6249979"/>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27">
              <a:extLst>
                <a:ext uri="{FF2B5EF4-FFF2-40B4-BE49-F238E27FC236}">
                  <a16:creationId xmlns:a16="http://schemas.microsoft.com/office/drawing/2014/main" id="{AEF03EB9-6D77-4E55-BCF2-4402550D39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25618" y="6249978"/>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28">
              <a:extLst>
                <a:ext uri="{FF2B5EF4-FFF2-40B4-BE49-F238E27FC236}">
                  <a16:creationId xmlns:a16="http://schemas.microsoft.com/office/drawing/2014/main" id="{217D616F-FDFA-439E-8B09-E55F8234B0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752808" y="6253241"/>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29">
              <a:extLst>
                <a:ext uri="{FF2B5EF4-FFF2-40B4-BE49-F238E27FC236}">
                  <a16:creationId xmlns:a16="http://schemas.microsoft.com/office/drawing/2014/main" id="{1EB7CB2D-F6AA-4861-B158-DA3E6B923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00604" y="6253241"/>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33">
              <a:extLst>
                <a:ext uri="{FF2B5EF4-FFF2-40B4-BE49-F238E27FC236}">
                  <a16:creationId xmlns:a16="http://schemas.microsoft.com/office/drawing/2014/main" id="{1C9C3C8B-A28D-44DF-AA29-02B28AED71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07420" y="6262219"/>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36">
              <a:extLst>
                <a:ext uri="{FF2B5EF4-FFF2-40B4-BE49-F238E27FC236}">
                  <a16:creationId xmlns:a16="http://schemas.microsoft.com/office/drawing/2014/main" id="{BA82150B-D747-458F-8C52-72FBA52BCD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568517" y="6274085"/>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37">
              <a:extLst>
                <a:ext uri="{FF2B5EF4-FFF2-40B4-BE49-F238E27FC236}">
                  <a16:creationId xmlns:a16="http://schemas.microsoft.com/office/drawing/2014/main" id="{0288BD39-0846-445A-BD81-1E34E0E99E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68636" y="6277723"/>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38">
              <a:extLst>
                <a:ext uri="{FF2B5EF4-FFF2-40B4-BE49-F238E27FC236}">
                  <a16:creationId xmlns:a16="http://schemas.microsoft.com/office/drawing/2014/main" id="{B89B3B49-0A7E-4573-9B52-D1B0659831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16079" y="6280172"/>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39">
              <a:extLst>
                <a:ext uri="{FF2B5EF4-FFF2-40B4-BE49-F238E27FC236}">
                  <a16:creationId xmlns:a16="http://schemas.microsoft.com/office/drawing/2014/main" id="{EB447648-FE0A-4D8E-86B8-D38D5F938B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37627" y="6286699"/>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40">
              <a:extLst>
                <a:ext uri="{FF2B5EF4-FFF2-40B4-BE49-F238E27FC236}">
                  <a16:creationId xmlns:a16="http://schemas.microsoft.com/office/drawing/2014/main" id="{0F74D32E-67FC-452C-A52B-988DB49843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95618" y="6289963"/>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42">
              <a:extLst>
                <a:ext uri="{FF2B5EF4-FFF2-40B4-BE49-F238E27FC236}">
                  <a16:creationId xmlns:a16="http://schemas.microsoft.com/office/drawing/2014/main" id="{48203367-1F19-4C4F-B38D-929816F787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6179" y="6316892"/>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43">
              <a:extLst>
                <a:ext uri="{FF2B5EF4-FFF2-40B4-BE49-F238E27FC236}">
                  <a16:creationId xmlns:a16="http://schemas.microsoft.com/office/drawing/2014/main" id="{FEBB9D94-7802-4607-9BA4-62FB212BFC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93248" y="6320155"/>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44">
              <a:extLst>
                <a:ext uri="{FF2B5EF4-FFF2-40B4-BE49-F238E27FC236}">
                  <a16:creationId xmlns:a16="http://schemas.microsoft.com/office/drawing/2014/main" id="{24743784-06E3-4913-9DFD-2FCBF9D929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61757" y="6316892"/>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45">
              <a:extLst>
                <a:ext uri="{FF2B5EF4-FFF2-40B4-BE49-F238E27FC236}">
                  <a16:creationId xmlns:a16="http://schemas.microsoft.com/office/drawing/2014/main" id="{25CD3315-6611-406F-AF95-2EF9F5A5B0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1778" y="6322605"/>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8">
              <a:extLst>
                <a:ext uri="{FF2B5EF4-FFF2-40B4-BE49-F238E27FC236}">
                  <a16:creationId xmlns:a16="http://schemas.microsoft.com/office/drawing/2014/main" id="{4B0A51D7-FF65-4E97-9E1A-8C4688E862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27269" y="628058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8">
              <a:extLst>
                <a:ext uri="{FF2B5EF4-FFF2-40B4-BE49-F238E27FC236}">
                  <a16:creationId xmlns:a16="http://schemas.microsoft.com/office/drawing/2014/main" id="{E4E336B8-243A-49D9-9876-4BF3A08D3A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6018" y="584276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06">
              <a:extLst>
                <a:ext uri="{FF2B5EF4-FFF2-40B4-BE49-F238E27FC236}">
                  <a16:creationId xmlns:a16="http://schemas.microsoft.com/office/drawing/2014/main" id="{CFBBE0E2-8BDF-4B26-BEBC-DB799B8F6B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0" y="605725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20">
              <a:extLst>
                <a:ext uri="{FF2B5EF4-FFF2-40B4-BE49-F238E27FC236}">
                  <a16:creationId xmlns:a16="http://schemas.microsoft.com/office/drawing/2014/main" id="{A6727626-8944-4EB7-B327-B696FE484D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137524" y="5942904"/>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20">
              <a:extLst>
                <a:ext uri="{FF2B5EF4-FFF2-40B4-BE49-F238E27FC236}">
                  <a16:creationId xmlns:a16="http://schemas.microsoft.com/office/drawing/2014/main" id="{D8C4C7E6-114C-4D16-9FC6-1260653C23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19407" y="5951690"/>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25">
              <a:extLst>
                <a:ext uri="{FF2B5EF4-FFF2-40B4-BE49-F238E27FC236}">
                  <a16:creationId xmlns:a16="http://schemas.microsoft.com/office/drawing/2014/main" id="{2D373437-2902-4D8A-B887-F6941556C2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28670" y="6231153"/>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37">
              <a:extLst>
                <a:ext uri="{FF2B5EF4-FFF2-40B4-BE49-F238E27FC236}">
                  <a16:creationId xmlns:a16="http://schemas.microsoft.com/office/drawing/2014/main" id="{8EB99B25-2662-42DE-8F5D-E0F6F28C85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56267" y="5963524"/>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6">
              <a:extLst>
                <a:ext uri="{FF2B5EF4-FFF2-40B4-BE49-F238E27FC236}">
                  <a16:creationId xmlns:a16="http://schemas.microsoft.com/office/drawing/2014/main" id="{724D4F80-B109-4438-BC6D-ABB522B441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83488" y="6310399"/>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105">
              <a:extLst>
                <a:ext uri="{FF2B5EF4-FFF2-40B4-BE49-F238E27FC236}">
                  <a16:creationId xmlns:a16="http://schemas.microsoft.com/office/drawing/2014/main" id="{F5A66334-17A8-4594-AB17-4C33A955B2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78638" y="5996207"/>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06">
              <a:extLst>
                <a:ext uri="{FF2B5EF4-FFF2-40B4-BE49-F238E27FC236}">
                  <a16:creationId xmlns:a16="http://schemas.microsoft.com/office/drawing/2014/main" id="{D12EC8B9-DE60-44BC-9911-A9CD8EF506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230164" y="595079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07">
              <a:extLst>
                <a:ext uri="{FF2B5EF4-FFF2-40B4-BE49-F238E27FC236}">
                  <a16:creationId xmlns:a16="http://schemas.microsoft.com/office/drawing/2014/main" id="{FB7FEAD3-708C-4B79-B452-4445C27780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58039" y="6027497"/>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08">
              <a:extLst>
                <a:ext uri="{FF2B5EF4-FFF2-40B4-BE49-F238E27FC236}">
                  <a16:creationId xmlns:a16="http://schemas.microsoft.com/office/drawing/2014/main" id="{8C6933FD-FAB6-403B-9CD4-EF0E06CF79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43391" y="5963034"/>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09">
              <a:extLst>
                <a:ext uri="{FF2B5EF4-FFF2-40B4-BE49-F238E27FC236}">
                  <a16:creationId xmlns:a16="http://schemas.microsoft.com/office/drawing/2014/main" id="{3F4D3F48-1D65-45EB-91E2-BEFFB2440C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34906" y="5995680"/>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10">
              <a:extLst>
                <a:ext uri="{FF2B5EF4-FFF2-40B4-BE49-F238E27FC236}">
                  <a16:creationId xmlns:a16="http://schemas.microsoft.com/office/drawing/2014/main" id="{5FB2CD0B-BF87-4FEC-B6B6-0DA50B9314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51575" y="5968048"/>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11">
              <a:extLst>
                <a:ext uri="{FF2B5EF4-FFF2-40B4-BE49-F238E27FC236}">
                  <a16:creationId xmlns:a16="http://schemas.microsoft.com/office/drawing/2014/main" id="{5C2A4452-6B00-411C-80AB-29AE135B4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066705" y="5978540"/>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12">
              <a:extLst>
                <a:ext uri="{FF2B5EF4-FFF2-40B4-BE49-F238E27FC236}">
                  <a16:creationId xmlns:a16="http://schemas.microsoft.com/office/drawing/2014/main" id="{9B0D6CF6-D17B-4DC7-828A-773636910C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51876" y="596629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22">
              <a:extLst>
                <a:ext uri="{FF2B5EF4-FFF2-40B4-BE49-F238E27FC236}">
                  <a16:creationId xmlns:a16="http://schemas.microsoft.com/office/drawing/2014/main" id="{E0E5EA9F-6192-466D-BF45-46D9BCE3BD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11861" y="6280580"/>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30">
              <a:extLst>
                <a:ext uri="{FF2B5EF4-FFF2-40B4-BE49-F238E27FC236}">
                  <a16:creationId xmlns:a16="http://schemas.microsoft.com/office/drawing/2014/main" id="{008FF77B-AC18-4E35-BB9B-0CA39278F7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050053" y="6283842"/>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31">
              <a:extLst>
                <a:ext uri="{FF2B5EF4-FFF2-40B4-BE49-F238E27FC236}">
                  <a16:creationId xmlns:a16="http://schemas.microsoft.com/office/drawing/2014/main" id="{F237A1D4-9D62-4DEA-BD39-E5EC93B33B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683480" y="6267114"/>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32">
              <a:extLst>
                <a:ext uri="{FF2B5EF4-FFF2-40B4-BE49-F238E27FC236}">
                  <a16:creationId xmlns:a16="http://schemas.microsoft.com/office/drawing/2014/main" id="{CFF6BE31-4842-4659-8D68-63423F8269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39967" y="6306821"/>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34">
              <a:extLst>
                <a:ext uri="{FF2B5EF4-FFF2-40B4-BE49-F238E27FC236}">
                  <a16:creationId xmlns:a16="http://schemas.microsoft.com/office/drawing/2014/main" id="{3EC2112B-E2EC-492A-8AF9-D78F4B4A99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36264" y="6312790"/>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35">
              <a:extLst>
                <a:ext uri="{FF2B5EF4-FFF2-40B4-BE49-F238E27FC236}">
                  <a16:creationId xmlns:a16="http://schemas.microsoft.com/office/drawing/2014/main" id="{E71F6428-AC25-4A5A-8439-04768A17B6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7411" y="6285468"/>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141">
              <a:extLst>
                <a:ext uri="{FF2B5EF4-FFF2-40B4-BE49-F238E27FC236}">
                  <a16:creationId xmlns:a16="http://schemas.microsoft.com/office/drawing/2014/main" id="{87E919CC-AC41-4F0D-A842-792D7A4187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64771" y="6269189"/>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91">
              <a:extLst>
                <a:ext uri="{FF2B5EF4-FFF2-40B4-BE49-F238E27FC236}">
                  <a16:creationId xmlns:a16="http://schemas.microsoft.com/office/drawing/2014/main" id="{DE28BE4E-1A59-46FF-810A-A8F9A46F70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58692" y="6026253"/>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92">
              <a:extLst>
                <a:ext uri="{FF2B5EF4-FFF2-40B4-BE49-F238E27FC236}">
                  <a16:creationId xmlns:a16="http://schemas.microsoft.com/office/drawing/2014/main" id="{41281533-9B25-42A4-9F50-34B4F24C0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02813" y="596303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93">
              <a:extLst>
                <a:ext uri="{FF2B5EF4-FFF2-40B4-BE49-F238E27FC236}">
                  <a16:creationId xmlns:a16="http://schemas.microsoft.com/office/drawing/2014/main" id="{E5B56BED-7578-4E42-889D-34AA58F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28451" y="6033253"/>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94">
              <a:extLst>
                <a:ext uri="{FF2B5EF4-FFF2-40B4-BE49-F238E27FC236}">
                  <a16:creationId xmlns:a16="http://schemas.microsoft.com/office/drawing/2014/main" id="{583E2F4A-E235-4600-A80D-18C1C36EE5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15258" y="6071681"/>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95">
              <a:extLst>
                <a:ext uri="{FF2B5EF4-FFF2-40B4-BE49-F238E27FC236}">
                  <a16:creationId xmlns:a16="http://schemas.microsoft.com/office/drawing/2014/main" id="{A3CF799A-9839-4CB1-9381-DCC0C1FE1B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97627" y="601578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96">
              <a:extLst>
                <a:ext uri="{FF2B5EF4-FFF2-40B4-BE49-F238E27FC236}">
                  <a16:creationId xmlns:a16="http://schemas.microsoft.com/office/drawing/2014/main" id="{FCC7DD6E-E0E5-46B9-81B7-3B2F7B3332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16034" y="6022312"/>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97">
              <a:extLst>
                <a:ext uri="{FF2B5EF4-FFF2-40B4-BE49-F238E27FC236}">
                  <a16:creationId xmlns:a16="http://schemas.microsoft.com/office/drawing/2014/main" id="{0D5C974E-4B43-4FFA-8230-DB0E1993C3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09702" y="6024760"/>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98">
              <a:extLst>
                <a:ext uri="{FF2B5EF4-FFF2-40B4-BE49-F238E27FC236}">
                  <a16:creationId xmlns:a16="http://schemas.microsoft.com/office/drawing/2014/main" id="{3C1174EE-071E-4421-BD9C-2C2D84190D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91294" y="6024760"/>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99">
              <a:extLst>
                <a:ext uri="{FF2B5EF4-FFF2-40B4-BE49-F238E27FC236}">
                  <a16:creationId xmlns:a16="http://schemas.microsoft.com/office/drawing/2014/main" id="{6F280CAD-1F1B-4F43-99A3-B2EC2A7F30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84479" y="6024758"/>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00">
              <a:extLst>
                <a:ext uri="{FF2B5EF4-FFF2-40B4-BE49-F238E27FC236}">
                  <a16:creationId xmlns:a16="http://schemas.microsoft.com/office/drawing/2014/main" id="{9C83D9FD-E06E-407B-BA7C-2C2AD5B16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36827" y="6024759"/>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01">
              <a:extLst>
                <a:ext uri="{FF2B5EF4-FFF2-40B4-BE49-F238E27FC236}">
                  <a16:creationId xmlns:a16="http://schemas.microsoft.com/office/drawing/2014/main" id="{A1CACEBA-A7A9-45FB-897A-888150011B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34040" y="6031289"/>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04">
              <a:extLst>
                <a:ext uri="{FF2B5EF4-FFF2-40B4-BE49-F238E27FC236}">
                  <a16:creationId xmlns:a16="http://schemas.microsoft.com/office/drawing/2014/main" id="{4A695BE5-DE27-460F-845F-45BB814FE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23391" y="604026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13">
              <a:extLst>
                <a:ext uri="{FF2B5EF4-FFF2-40B4-BE49-F238E27FC236}">
                  <a16:creationId xmlns:a16="http://schemas.microsoft.com/office/drawing/2014/main" id="{77CDD712-F443-4EDC-B663-5EC5ACD7D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11612" y="6085961"/>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14">
              <a:extLst>
                <a:ext uri="{FF2B5EF4-FFF2-40B4-BE49-F238E27FC236}">
                  <a16:creationId xmlns:a16="http://schemas.microsoft.com/office/drawing/2014/main" id="{007246F1-084B-45D9-BDD9-99BB53F6C9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78066" y="6085961"/>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115">
              <a:extLst>
                <a:ext uri="{FF2B5EF4-FFF2-40B4-BE49-F238E27FC236}">
                  <a16:creationId xmlns:a16="http://schemas.microsoft.com/office/drawing/2014/main" id="{1EFA42E9-27C0-423D-93C8-794A9683FC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40920" y="6091674"/>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120">
              <a:extLst>
                <a:ext uri="{FF2B5EF4-FFF2-40B4-BE49-F238E27FC236}">
                  <a16:creationId xmlns:a16="http://schemas.microsoft.com/office/drawing/2014/main" id="{DFCCEBA8-5961-480A-9134-51605F650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1632" y="6320599"/>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121">
              <a:extLst>
                <a:ext uri="{FF2B5EF4-FFF2-40B4-BE49-F238E27FC236}">
                  <a16:creationId xmlns:a16="http://schemas.microsoft.com/office/drawing/2014/main" id="{00B8B62E-6551-4805-BD5A-5188FE5D3A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187481" y="6343820"/>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125">
              <a:extLst>
                <a:ext uri="{FF2B5EF4-FFF2-40B4-BE49-F238E27FC236}">
                  <a16:creationId xmlns:a16="http://schemas.microsoft.com/office/drawing/2014/main" id="{EB635BC8-61BC-44D5-AA11-9A308B3BA4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73495" y="6338959"/>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126">
              <a:extLst>
                <a:ext uri="{FF2B5EF4-FFF2-40B4-BE49-F238E27FC236}">
                  <a16:creationId xmlns:a16="http://schemas.microsoft.com/office/drawing/2014/main" id="{3C0CF799-2713-48A8-94DF-F8CB5F3324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10307" y="6350793"/>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27">
              <a:extLst>
                <a:ext uri="{FF2B5EF4-FFF2-40B4-BE49-F238E27FC236}">
                  <a16:creationId xmlns:a16="http://schemas.microsoft.com/office/drawing/2014/main" id="{52A7149F-5A3F-4537-981A-974C7409CA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85091" y="6350792"/>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28">
              <a:extLst>
                <a:ext uri="{FF2B5EF4-FFF2-40B4-BE49-F238E27FC236}">
                  <a16:creationId xmlns:a16="http://schemas.microsoft.com/office/drawing/2014/main" id="{5D7163FE-5ADD-41E7-985B-F95E7E0484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412281" y="6354055"/>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29">
              <a:extLst>
                <a:ext uri="{FF2B5EF4-FFF2-40B4-BE49-F238E27FC236}">
                  <a16:creationId xmlns:a16="http://schemas.microsoft.com/office/drawing/2014/main" id="{FA796F21-7CE5-4483-A137-919B3D433B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360077" y="6354055"/>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33">
              <a:extLst>
                <a:ext uri="{FF2B5EF4-FFF2-40B4-BE49-F238E27FC236}">
                  <a16:creationId xmlns:a16="http://schemas.microsoft.com/office/drawing/2014/main" id="{89A8D3E3-3518-4738-B94E-F7DD9818D8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66893" y="636303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36">
              <a:extLst>
                <a:ext uri="{FF2B5EF4-FFF2-40B4-BE49-F238E27FC236}">
                  <a16:creationId xmlns:a16="http://schemas.microsoft.com/office/drawing/2014/main" id="{965D7305-50C2-4D93-8832-19DC70C5B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28899" y="6292819"/>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37">
              <a:extLst>
                <a:ext uri="{FF2B5EF4-FFF2-40B4-BE49-F238E27FC236}">
                  <a16:creationId xmlns:a16="http://schemas.microsoft.com/office/drawing/2014/main" id="{04637E45-0880-40BC-B488-4EA4CA4356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28109" y="6378537"/>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38">
              <a:extLst>
                <a:ext uri="{FF2B5EF4-FFF2-40B4-BE49-F238E27FC236}">
                  <a16:creationId xmlns:a16="http://schemas.microsoft.com/office/drawing/2014/main" id="{D938207F-A865-48E5-A15D-FD578BC59D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675552" y="6380986"/>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40">
              <a:extLst>
                <a:ext uri="{FF2B5EF4-FFF2-40B4-BE49-F238E27FC236}">
                  <a16:creationId xmlns:a16="http://schemas.microsoft.com/office/drawing/2014/main" id="{DCD7108A-C70D-4FD9-B91A-0E9F9501AE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55091" y="6390777"/>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42">
              <a:extLst>
                <a:ext uri="{FF2B5EF4-FFF2-40B4-BE49-F238E27FC236}">
                  <a16:creationId xmlns:a16="http://schemas.microsoft.com/office/drawing/2014/main" id="{57FC30BB-0D8F-43B0-910E-7DDE8C9331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25652" y="6417706"/>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25">
              <a:extLst>
                <a:ext uri="{FF2B5EF4-FFF2-40B4-BE49-F238E27FC236}">
                  <a16:creationId xmlns:a16="http://schemas.microsoft.com/office/drawing/2014/main" id="{7E9ACE65-00C6-4A75-8F61-CCADAF3EC1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88143" y="6331967"/>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137">
              <a:extLst>
                <a:ext uri="{FF2B5EF4-FFF2-40B4-BE49-F238E27FC236}">
                  <a16:creationId xmlns:a16="http://schemas.microsoft.com/office/drawing/2014/main" id="{A66BC798-DA88-404E-ABF9-4334D68972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115740" y="6064338"/>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graphicFrame>
        <p:nvGraphicFramePr>
          <p:cNvPr id="5" name="Content Placeholder 2">
            <a:extLst>
              <a:ext uri="{FF2B5EF4-FFF2-40B4-BE49-F238E27FC236}">
                <a16:creationId xmlns:a16="http://schemas.microsoft.com/office/drawing/2014/main" id="{7F70AD5C-22E4-0FEF-ED5A-024A5EB21024}"/>
              </a:ext>
            </a:extLst>
          </p:cNvPr>
          <p:cNvGraphicFramePr>
            <a:graphicFrameLocks noGrp="1"/>
          </p:cNvGraphicFramePr>
          <p:nvPr>
            <p:ph idx="1"/>
            <p:extLst>
              <p:ext uri="{D42A27DB-BD31-4B8C-83A1-F6EECF244321}">
                <p14:modId xmlns:p14="http://schemas.microsoft.com/office/powerpoint/2010/main" val="3469977913"/>
              </p:ext>
            </p:extLst>
          </p:nvPr>
        </p:nvGraphicFramePr>
        <p:xfrm>
          <a:off x="5074567" y="876300"/>
          <a:ext cx="6525661" cy="4531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8906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DF3110-07C5-CDAB-F0E4-C043C65797B4}"/>
              </a:ext>
            </a:extLst>
          </p:cNvPr>
          <p:cNvSpPr txBox="1"/>
          <p:nvPr/>
        </p:nvSpPr>
        <p:spPr>
          <a:xfrm>
            <a:off x="805454" y="244076"/>
            <a:ext cx="2519680" cy="553998"/>
          </a:xfrm>
          <a:prstGeom prst="rect">
            <a:avLst/>
          </a:prstGeom>
          <a:noFill/>
        </p:spPr>
        <p:txBody>
          <a:bodyPr wrap="square" rtlCol="0">
            <a:spAutoFit/>
          </a:bodyPr>
          <a:lstStyle/>
          <a:p>
            <a:r>
              <a:rPr lang="en-US" sz="3000" dirty="0">
                <a:latin typeface="+mj-lt"/>
              </a:rPr>
              <a:t>DATAGRID</a:t>
            </a:r>
          </a:p>
        </p:txBody>
      </p:sp>
      <p:sp>
        <p:nvSpPr>
          <p:cNvPr id="7" name="TextBox 6">
            <a:extLst>
              <a:ext uri="{FF2B5EF4-FFF2-40B4-BE49-F238E27FC236}">
                <a16:creationId xmlns:a16="http://schemas.microsoft.com/office/drawing/2014/main" id="{D5D0F8EB-CD73-B22C-8453-8FAF522B5CBB}"/>
              </a:ext>
            </a:extLst>
          </p:cNvPr>
          <p:cNvSpPr txBox="1"/>
          <p:nvPr/>
        </p:nvSpPr>
        <p:spPr>
          <a:xfrm>
            <a:off x="726936" y="1035045"/>
            <a:ext cx="5157031" cy="1569660"/>
          </a:xfrm>
          <a:prstGeom prst="rect">
            <a:avLst/>
          </a:prstGeom>
          <a:noFill/>
        </p:spPr>
        <p:txBody>
          <a:bodyPr wrap="square" rtlCol="0">
            <a:spAutoFit/>
          </a:bodyPr>
          <a:lstStyle/>
          <a:p>
            <a:r>
              <a:rPr lang="en-US" sz="1600" b="0" i="0" dirty="0">
                <a:solidFill>
                  <a:srgbClr val="1A1A1A"/>
                </a:solidFill>
                <a:effectLst/>
                <a:latin typeface="+mj-lt"/>
              </a:rPr>
              <a:t>The List View renders a set of data items with UI views or custom templates. It has many features like grouping, sorting, filtering, paging, swiping, multiple selection, drag and drop, and different layout types. The List View control has been optimized to work with large amounts of data.</a:t>
            </a:r>
            <a:endParaRPr lang="en-US" sz="1600" dirty="0">
              <a:latin typeface="+mj-lt"/>
            </a:endParaRPr>
          </a:p>
        </p:txBody>
      </p:sp>
      <p:sp>
        <p:nvSpPr>
          <p:cNvPr id="12" name="TextBox 11">
            <a:extLst>
              <a:ext uri="{FF2B5EF4-FFF2-40B4-BE49-F238E27FC236}">
                <a16:creationId xmlns:a16="http://schemas.microsoft.com/office/drawing/2014/main" id="{F2C6BB7A-2619-BCE5-0073-6060F94F3E23}"/>
              </a:ext>
            </a:extLst>
          </p:cNvPr>
          <p:cNvSpPr txBox="1"/>
          <p:nvPr/>
        </p:nvSpPr>
        <p:spPr>
          <a:xfrm>
            <a:off x="162560" y="2763521"/>
            <a:ext cx="6807200" cy="3952240"/>
          </a:xfrm>
          <a:prstGeom prst="rect">
            <a:avLst/>
          </a:prstGeom>
          <a:noFill/>
        </p:spPr>
        <p:txBody>
          <a:bodyPr wrap="square" numCol="3" rtlCol="0">
            <a:spAutoFit/>
          </a:bodyPr>
          <a:lstStyle/>
          <a:p>
            <a:r>
              <a:rPr lang="en-US" sz="1500" dirty="0">
                <a:latin typeface="+mj-lt"/>
              </a:rPr>
              <a:t>SUPPORTED PLATFORMS</a:t>
            </a:r>
          </a:p>
          <a:p>
            <a:endParaRPr lang="en-US" sz="1300" dirty="0">
              <a:latin typeface="+mj-lt"/>
            </a:endParaRPr>
          </a:p>
          <a:p>
            <a:endParaRPr lang="en-US" sz="1300" dirty="0">
              <a:latin typeface="+mj-lt"/>
            </a:endParaRPr>
          </a:p>
          <a:p>
            <a:endParaRPr lang="en-US" sz="1300" dirty="0">
              <a:latin typeface="+mj-lt"/>
            </a:endParaRPr>
          </a:p>
          <a:p>
            <a:pPr marL="171450" indent="-171450">
              <a:buFont typeface="Arial" panose="020B0604020202020204" pitchFamily="34" charset="0"/>
              <a:buChar char="•"/>
            </a:pPr>
            <a:endParaRPr lang="en-US" sz="1300" dirty="0">
              <a:latin typeface="+mj-lt"/>
            </a:endParaRPr>
          </a:p>
          <a:p>
            <a:pPr marL="171450" indent="-171450">
              <a:buFont typeface="Arial" panose="020B0604020202020204" pitchFamily="34" charset="0"/>
              <a:buChar char="•"/>
            </a:pPr>
            <a:endParaRPr lang="en-US" sz="1300" dirty="0">
              <a:latin typeface="+mj-lt"/>
            </a:endParaRPr>
          </a:p>
          <a:p>
            <a:pPr marL="171450" indent="-171450">
              <a:buFont typeface="Arial" panose="020B0604020202020204" pitchFamily="34" charset="0"/>
              <a:buChar char="•"/>
            </a:pPr>
            <a:endParaRPr lang="en-US" sz="1300" dirty="0">
              <a:latin typeface="+mj-lt"/>
            </a:endParaRPr>
          </a:p>
          <a:p>
            <a:pPr>
              <a:buClr>
                <a:schemeClr val="tx1"/>
              </a:buClr>
            </a:pPr>
            <a:endParaRPr lang="en-US" sz="1300" dirty="0">
              <a:latin typeface="+mj-lt"/>
            </a:endParaRPr>
          </a:p>
          <a:p>
            <a:pPr>
              <a:buClr>
                <a:schemeClr val="tx1"/>
              </a:buClr>
            </a:pPr>
            <a:endParaRPr lang="en-US" sz="1300" dirty="0">
              <a:latin typeface="+mj-lt"/>
            </a:endParaRPr>
          </a:p>
          <a:p>
            <a:pPr>
              <a:buClr>
                <a:schemeClr val="tx1"/>
              </a:buClr>
            </a:pPr>
            <a:endParaRPr lang="en-US" sz="1300" dirty="0">
              <a:latin typeface="+mj-lt"/>
            </a:endParaRPr>
          </a:p>
          <a:p>
            <a:pPr>
              <a:buClr>
                <a:schemeClr val="tx1"/>
              </a:buClr>
            </a:pPr>
            <a:endParaRPr lang="en-US" sz="1300" dirty="0">
              <a:latin typeface="+mj-lt"/>
            </a:endParaRPr>
          </a:p>
          <a:p>
            <a:pPr>
              <a:buClr>
                <a:schemeClr val="tx1"/>
              </a:buClr>
            </a:pPr>
            <a:endParaRPr lang="en-US" sz="1300" dirty="0">
              <a:latin typeface="+mj-lt"/>
            </a:endParaRPr>
          </a:p>
          <a:p>
            <a:pPr>
              <a:buClr>
                <a:schemeClr val="tx1"/>
              </a:buClr>
            </a:pPr>
            <a:endParaRPr lang="en-US" sz="1300" dirty="0">
              <a:latin typeface="+mj-lt"/>
            </a:endParaRPr>
          </a:p>
          <a:p>
            <a:pPr>
              <a:buClr>
                <a:schemeClr val="tx1"/>
              </a:buClr>
            </a:pPr>
            <a:endParaRPr lang="en-US" sz="1300" dirty="0">
              <a:latin typeface="+mj-lt"/>
            </a:endParaRPr>
          </a:p>
          <a:p>
            <a:pPr>
              <a:buClr>
                <a:schemeClr val="tx1"/>
              </a:buClr>
            </a:pPr>
            <a:endParaRPr lang="en-US" sz="1300" dirty="0">
              <a:latin typeface="+mj-lt"/>
            </a:endParaRPr>
          </a:p>
          <a:p>
            <a:pPr>
              <a:buClr>
                <a:schemeClr val="tx1"/>
              </a:buClr>
            </a:pPr>
            <a:endParaRPr lang="en-US" sz="1300" dirty="0">
              <a:latin typeface="+mj-lt"/>
            </a:endParaRPr>
          </a:p>
          <a:p>
            <a:pPr>
              <a:buClr>
                <a:schemeClr val="tx1"/>
              </a:buClr>
            </a:pPr>
            <a:endParaRPr lang="en-US" sz="1300" dirty="0">
              <a:latin typeface="+mj-lt"/>
            </a:endParaRPr>
          </a:p>
          <a:p>
            <a:pPr marL="171450" indent="-171450">
              <a:buClr>
                <a:schemeClr val="tx1"/>
              </a:buClr>
              <a:buFont typeface="Arial" panose="020B0604020202020204" pitchFamily="34" charset="0"/>
              <a:buChar char="•"/>
            </a:pPr>
            <a:endParaRPr lang="en-US" sz="1300" dirty="0">
              <a:latin typeface="+mj-lt"/>
            </a:endParaRPr>
          </a:p>
          <a:p>
            <a:pPr marL="171450" indent="-171450">
              <a:buClr>
                <a:schemeClr val="tx1"/>
              </a:buClr>
              <a:buFont typeface="Arial" panose="020B0604020202020204" pitchFamily="34" charset="0"/>
              <a:buChar char="•"/>
            </a:pPr>
            <a:endParaRPr lang="en-US" sz="1300" dirty="0">
              <a:latin typeface="+mj-lt"/>
            </a:endParaRPr>
          </a:p>
          <a:p>
            <a:pPr marL="171450" indent="-171450">
              <a:buFont typeface="Arial" panose="020B0604020202020204" pitchFamily="34" charset="0"/>
              <a:buChar char="•"/>
            </a:pPr>
            <a:endParaRPr lang="en-US" sz="1300" dirty="0">
              <a:latin typeface="+mj-lt"/>
            </a:endParaRPr>
          </a:p>
          <a:p>
            <a:endParaRPr lang="en-US" sz="1300" dirty="0">
              <a:latin typeface="+mj-lt"/>
            </a:endParaRPr>
          </a:p>
          <a:p>
            <a:endParaRPr lang="en-US" sz="1300" dirty="0">
              <a:latin typeface="+mj-lt"/>
            </a:endParaRPr>
          </a:p>
        </p:txBody>
      </p:sp>
      <p:graphicFrame>
        <p:nvGraphicFramePr>
          <p:cNvPr id="3" name="Table 2">
            <a:extLst>
              <a:ext uri="{FF2B5EF4-FFF2-40B4-BE49-F238E27FC236}">
                <a16:creationId xmlns:a16="http://schemas.microsoft.com/office/drawing/2014/main" id="{7858B0CF-57E6-80CF-4CE0-2FC88603A016}"/>
              </a:ext>
            </a:extLst>
          </p:cNvPr>
          <p:cNvGraphicFramePr>
            <a:graphicFrameLocks noGrp="1"/>
          </p:cNvGraphicFramePr>
          <p:nvPr/>
        </p:nvGraphicFramePr>
        <p:xfrm>
          <a:off x="1350806" y="3464560"/>
          <a:ext cx="5119315" cy="660400"/>
        </p:xfrm>
        <a:graphic>
          <a:graphicData uri="http://schemas.openxmlformats.org/drawingml/2006/table">
            <a:tbl>
              <a:tblPr firstRow="1" bandRow="1">
                <a:tableStyleId>{2D5ABB26-0587-4C30-8999-92F81FD0307C}</a:tableStyleId>
              </a:tblPr>
              <a:tblGrid>
                <a:gridCol w="1023863">
                  <a:extLst>
                    <a:ext uri="{9D8B030D-6E8A-4147-A177-3AD203B41FA5}">
                      <a16:colId xmlns:a16="http://schemas.microsoft.com/office/drawing/2014/main" val="226926147"/>
                    </a:ext>
                  </a:extLst>
                </a:gridCol>
                <a:gridCol w="1023863">
                  <a:extLst>
                    <a:ext uri="{9D8B030D-6E8A-4147-A177-3AD203B41FA5}">
                      <a16:colId xmlns:a16="http://schemas.microsoft.com/office/drawing/2014/main" val="2669504337"/>
                    </a:ext>
                  </a:extLst>
                </a:gridCol>
                <a:gridCol w="1023863">
                  <a:extLst>
                    <a:ext uri="{9D8B030D-6E8A-4147-A177-3AD203B41FA5}">
                      <a16:colId xmlns:a16="http://schemas.microsoft.com/office/drawing/2014/main" val="1576401341"/>
                    </a:ext>
                  </a:extLst>
                </a:gridCol>
                <a:gridCol w="1023863">
                  <a:extLst>
                    <a:ext uri="{9D8B030D-6E8A-4147-A177-3AD203B41FA5}">
                      <a16:colId xmlns:a16="http://schemas.microsoft.com/office/drawing/2014/main" val="3899946538"/>
                    </a:ext>
                  </a:extLst>
                </a:gridCol>
                <a:gridCol w="1023863">
                  <a:extLst>
                    <a:ext uri="{9D8B030D-6E8A-4147-A177-3AD203B41FA5}">
                      <a16:colId xmlns:a16="http://schemas.microsoft.com/office/drawing/2014/main" val="2305321452"/>
                    </a:ext>
                  </a:extLst>
                </a:gridCol>
              </a:tblGrid>
              <a:tr h="264160">
                <a:tc>
                  <a:txBody>
                    <a:bodyPr/>
                    <a:lstStyle/>
                    <a:p>
                      <a:pPr marL="171450" indent="-171450">
                        <a:buFont typeface="Arial" panose="020B0604020202020204" pitchFamily="34" charset="0"/>
                        <a:buChar char="•"/>
                      </a:pPr>
                      <a:r>
                        <a:rPr lang="en-US" sz="1000" dirty="0">
                          <a:solidFill>
                            <a:schemeClr val="tx1"/>
                          </a:solidFill>
                          <a:latin typeface="+mj-lt"/>
                          <a:hlinkClick r:id="rId2"/>
                        </a:rPr>
                        <a:t>JavaScript</a:t>
                      </a:r>
                      <a:endParaRPr lang="en-US" sz="1000" dirty="0">
                        <a:solidFill>
                          <a:schemeClr val="tx1"/>
                        </a:solidFill>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latin typeface="+mj-lt"/>
                          <a:hlinkClick r:id="rId3"/>
                        </a:rPr>
                        <a:t>Angular</a:t>
                      </a:r>
                      <a:endParaRPr lang="en-US" sz="1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latin typeface="+mj-lt"/>
                          <a:hlinkClick r:id="rId4"/>
                        </a:rPr>
                        <a:t>React</a:t>
                      </a:r>
                      <a:endParaRPr lang="en-US" sz="1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latin typeface="+mj-lt"/>
                          <a:hlinkClick r:id="rId5"/>
                        </a:rPr>
                        <a:t>Vue</a:t>
                      </a:r>
                      <a:endParaRPr lang="en-US" sz="1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latin typeface="+mj-lt"/>
                          <a:hlinkClick r:id="rId6"/>
                        </a:rPr>
                        <a:t>Blazor</a:t>
                      </a:r>
                      <a:endParaRPr lang="en-US" sz="1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117054"/>
                  </a:ext>
                </a:extLst>
              </a:tr>
              <a:tr h="300458">
                <a:tc>
                  <a:txBody>
                    <a:bodyPr/>
                    <a:lstStyle/>
                    <a:p>
                      <a:pPr marL="171450" indent="-171450">
                        <a:buFont typeface="Arial" panose="020B0604020202020204" pitchFamily="34" charset="0"/>
                        <a:buChar char="•"/>
                      </a:pPr>
                      <a:r>
                        <a:rPr lang="en-US" sz="1000" dirty="0">
                          <a:latin typeface="+mj-lt"/>
                          <a:hlinkClick r:id="rId7"/>
                        </a:rPr>
                        <a:t>Flutter</a:t>
                      </a:r>
                      <a:endParaRPr lang="en-US" sz="1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latin typeface="+mj-lt"/>
                          <a:hlinkClick r:id="rId8"/>
                        </a:rPr>
                        <a:t>ASP.NET MVC</a:t>
                      </a:r>
                      <a:endParaRPr lang="en-US" sz="1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latin typeface="+mj-lt"/>
                          <a:hlinkClick r:id="rId9"/>
                        </a:rPr>
                        <a:t>ASP.NET Core</a:t>
                      </a:r>
                      <a:endParaRPr lang="en-US" sz="1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47059221"/>
                  </a:ext>
                </a:extLst>
              </a:tr>
            </a:tbl>
          </a:graphicData>
        </a:graphic>
      </p:graphicFrame>
      <p:graphicFrame>
        <p:nvGraphicFramePr>
          <p:cNvPr id="4" name="Table 3">
            <a:extLst>
              <a:ext uri="{FF2B5EF4-FFF2-40B4-BE49-F238E27FC236}">
                <a16:creationId xmlns:a16="http://schemas.microsoft.com/office/drawing/2014/main" id="{B8933846-727E-F19E-8C46-BCB83DB909FF}"/>
              </a:ext>
            </a:extLst>
          </p:cNvPr>
          <p:cNvGraphicFramePr>
            <a:graphicFrameLocks noGrp="1"/>
          </p:cNvGraphicFramePr>
          <p:nvPr/>
        </p:nvGraphicFramePr>
        <p:xfrm>
          <a:off x="1363780" y="4388103"/>
          <a:ext cx="5119315" cy="640197"/>
        </p:xfrm>
        <a:graphic>
          <a:graphicData uri="http://schemas.openxmlformats.org/drawingml/2006/table">
            <a:tbl>
              <a:tblPr firstRow="1" bandRow="1">
                <a:tableStyleId>{2D5ABB26-0587-4C30-8999-92F81FD0307C}</a:tableStyleId>
              </a:tblPr>
              <a:tblGrid>
                <a:gridCol w="1023863">
                  <a:extLst>
                    <a:ext uri="{9D8B030D-6E8A-4147-A177-3AD203B41FA5}">
                      <a16:colId xmlns:a16="http://schemas.microsoft.com/office/drawing/2014/main" val="1723697004"/>
                    </a:ext>
                  </a:extLst>
                </a:gridCol>
                <a:gridCol w="1023863">
                  <a:extLst>
                    <a:ext uri="{9D8B030D-6E8A-4147-A177-3AD203B41FA5}">
                      <a16:colId xmlns:a16="http://schemas.microsoft.com/office/drawing/2014/main" val="3066397867"/>
                    </a:ext>
                  </a:extLst>
                </a:gridCol>
                <a:gridCol w="1023863">
                  <a:extLst>
                    <a:ext uri="{9D8B030D-6E8A-4147-A177-3AD203B41FA5}">
                      <a16:colId xmlns:a16="http://schemas.microsoft.com/office/drawing/2014/main" val="99009022"/>
                    </a:ext>
                  </a:extLst>
                </a:gridCol>
                <a:gridCol w="1023863">
                  <a:extLst>
                    <a:ext uri="{9D8B030D-6E8A-4147-A177-3AD203B41FA5}">
                      <a16:colId xmlns:a16="http://schemas.microsoft.com/office/drawing/2014/main" val="2729695167"/>
                    </a:ext>
                  </a:extLst>
                </a:gridCol>
                <a:gridCol w="1023863">
                  <a:extLst>
                    <a:ext uri="{9D8B030D-6E8A-4147-A177-3AD203B41FA5}">
                      <a16:colId xmlns:a16="http://schemas.microsoft.com/office/drawing/2014/main" val="80531759"/>
                    </a:ext>
                  </a:extLst>
                </a:gridCol>
              </a:tblGrid>
              <a:tr h="274437">
                <a:tc>
                  <a:txBody>
                    <a:bodyPr/>
                    <a:lstStyle/>
                    <a:p>
                      <a:pPr marL="171450" indent="-171450">
                        <a:buFont typeface="Arial" panose="020B0604020202020204" pitchFamily="34" charset="0"/>
                        <a:buChar char="•"/>
                      </a:pPr>
                      <a:r>
                        <a:rPr lang="en-US" sz="1000" dirty="0">
                          <a:latin typeface="+mj-lt"/>
                          <a:hlinkClick r:id="rId10"/>
                        </a:rPr>
                        <a:t>Winforms</a:t>
                      </a:r>
                      <a:endParaRPr lang="en-US" sz="1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latin typeface="+mj-lt"/>
                          <a:hlinkClick r:id="rId11"/>
                        </a:rPr>
                        <a:t>WPF</a:t>
                      </a:r>
                      <a:endParaRPr lang="en-US" sz="1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latin typeface="+mj-lt"/>
                          <a:hlinkClick r:id="rId12"/>
                        </a:rPr>
                        <a:t>WinUI</a:t>
                      </a:r>
                      <a:endParaRPr lang="en-US" sz="1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latin typeface="+mj-lt"/>
                          <a:hlinkClick r:id="rId7"/>
                        </a:rPr>
                        <a:t>Flutter</a:t>
                      </a:r>
                      <a:endParaRPr lang="en-US" sz="1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latin typeface="+mj-lt"/>
                          <a:hlinkClick r:id="rId13"/>
                        </a:rPr>
                        <a:t>Xamarin</a:t>
                      </a:r>
                      <a:endParaRPr lang="en-US" sz="1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26122592"/>
                  </a:ext>
                </a:extLst>
              </a:tr>
              <a:tr h="296472">
                <a:tc>
                  <a:txBody>
                    <a:bodyPr/>
                    <a:lstStyle/>
                    <a:p>
                      <a:pPr marL="171450" indent="-171450">
                        <a:buFont typeface="Arial" panose="020B0604020202020204" pitchFamily="34" charset="0"/>
                        <a:buChar char="•"/>
                      </a:pPr>
                      <a:r>
                        <a:rPr lang="en-US" sz="1000" dirty="0">
                          <a:latin typeface="+mj-lt"/>
                          <a:hlinkClick r:id="rId14"/>
                        </a:rPr>
                        <a:t>UWP</a:t>
                      </a:r>
                      <a:endParaRPr lang="en-US" sz="1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latin typeface="+mj-lt"/>
                        </a:rPr>
                        <a:t>.</a:t>
                      </a:r>
                      <a:r>
                        <a:rPr lang="en-US" sz="1000" dirty="0">
                          <a:latin typeface="+mj-lt"/>
                          <a:hlinkClick r:id="rId15"/>
                        </a:rPr>
                        <a:t>NET MAUI</a:t>
                      </a:r>
                      <a:endParaRPr lang="en-US" sz="1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51174753"/>
                  </a:ext>
                </a:extLst>
              </a:tr>
            </a:tbl>
          </a:graphicData>
        </a:graphic>
      </p:graphicFrame>
      <p:graphicFrame>
        <p:nvGraphicFramePr>
          <p:cNvPr id="6" name="Table 5">
            <a:extLst>
              <a:ext uri="{FF2B5EF4-FFF2-40B4-BE49-F238E27FC236}">
                <a16:creationId xmlns:a16="http://schemas.microsoft.com/office/drawing/2014/main" id="{151621D9-8A3D-2275-608C-CE1C57347338}"/>
              </a:ext>
            </a:extLst>
          </p:cNvPr>
          <p:cNvGraphicFramePr>
            <a:graphicFrameLocks noGrp="1"/>
          </p:cNvGraphicFramePr>
          <p:nvPr/>
        </p:nvGraphicFramePr>
        <p:xfrm>
          <a:off x="1350807" y="5456936"/>
          <a:ext cx="5119315" cy="243840"/>
        </p:xfrm>
        <a:graphic>
          <a:graphicData uri="http://schemas.openxmlformats.org/drawingml/2006/table">
            <a:tbl>
              <a:tblPr firstRow="1" bandRow="1">
                <a:tableStyleId>{2D5ABB26-0587-4C30-8999-92F81FD0307C}</a:tableStyleId>
              </a:tblPr>
              <a:tblGrid>
                <a:gridCol w="1023863">
                  <a:extLst>
                    <a:ext uri="{9D8B030D-6E8A-4147-A177-3AD203B41FA5}">
                      <a16:colId xmlns:a16="http://schemas.microsoft.com/office/drawing/2014/main" val="3500366854"/>
                    </a:ext>
                  </a:extLst>
                </a:gridCol>
                <a:gridCol w="1023863">
                  <a:extLst>
                    <a:ext uri="{9D8B030D-6E8A-4147-A177-3AD203B41FA5}">
                      <a16:colId xmlns:a16="http://schemas.microsoft.com/office/drawing/2014/main" val="2091712531"/>
                    </a:ext>
                  </a:extLst>
                </a:gridCol>
                <a:gridCol w="1023863">
                  <a:extLst>
                    <a:ext uri="{9D8B030D-6E8A-4147-A177-3AD203B41FA5}">
                      <a16:colId xmlns:a16="http://schemas.microsoft.com/office/drawing/2014/main" val="3352191047"/>
                    </a:ext>
                  </a:extLst>
                </a:gridCol>
                <a:gridCol w="1023863">
                  <a:extLst>
                    <a:ext uri="{9D8B030D-6E8A-4147-A177-3AD203B41FA5}">
                      <a16:colId xmlns:a16="http://schemas.microsoft.com/office/drawing/2014/main" val="559773829"/>
                    </a:ext>
                  </a:extLst>
                </a:gridCol>
                <a:gridCol w="1023863">
                  <a:extLst>
                    <a:ext uri="{9D8B030D-6E8A-4147-A177-3AD203B41FA5}">
                      <a16:colId xmlns:a16="http://schemas.microsoft.com/office/drawing/2014/main" val="879648574"/>
                    </a:ext>
                  </a:extLst>
                </a:gridCol>
              </a:tblGrid>
              <a:tr h="0">
                <a:tc>
                  <a:txBody>
                    <a:bodyPr/>
                    <a:lstStyle/>
                    <a:p>
                      <a:pPr marL="171450" indent="-171450">
                        <a:buFont typeface="Arial" panose="020B0604020202020204" pitchFamily="34" charset="0"/>
                        <a:buChar char="•"/>
                      </a:pPr>
                      <a:r>
                        <a:rPr lang="en-US" sz="1000" dirty="0">
                          <a:latin typeface="+mj-lt"/>
                          <a:hlinkClick r:id="rId13"/>
                        </a:rPr>
                        <a:t>Xamarin</a:t>
                      </a:r>
                      <a:endParaRPr lang="en-US" sz="1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latin typeface="+mj-lt"/>
                          <a:hlinkClick r:id="rId7"/>
                        </a:rPr>
                        <a:t>Flutter</a:t>
                      </a:r>
                      <a:endParaRPr lang="en-US" sz="1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latin typeface="+mj-lt"/>
                          <a:hlinkClick r:id="rId14"/>
                        </a:rPr>
                        <a:t>UWP</a:t>
                      </a:r>
                      <a:endParaRPr lang="en-US" sz="1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latin typeface="+mj-lt"/>
                          <a:hlinkClick r:id="rId2"/>
                        </a:rPr>
                        <a:t>JavaScript</a:t>
                      </a:r>
                      <a:endParaRPr lang="en-US" sz="1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latin typeface="+mj-lt"/>
                          <a:hlinkClick r:id="rId15"/>
                        </a:rPr>
                        <a:t>.NET MAUI</a:t>
                      </a:r>
                      <a:endParaRPr lang="en-US" sz="1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3619347"/>
                  </a:ext>
                </a:extLst>
              </a:tr>
            </a:tbl>
          </a:graphicData>
        </a:graphic>
      </p:graphicFrame>
      <p:pic>
        <p:nvPicPr>
          <p:cNvPr id="20" name="Graphic 19" descr="Smart Phone with solid fill">
            <a:extLst>
              <a:ext uri="{FF2B5EF4-FFF2-40B4-BE49-F238E27FC236}">
                <a16:creationId xmlns:a16="http://schemas.microsoft.com/office/drawing/2014/main" id="{D7BF5E32-8426-29BD-B7D9-4C2CE9630B2C}"/>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38828" y="5417820"/>
            <a:ext cx="193040" cy="348717"/>
          </a:xfrm>
          <a:prstGeom prst="rect">
            <a:avLst/>
          </a:prstGeom>
        </p:spPr>
      </p:pic>
      <p:cxnSp>
        <p:nvCxnSpPr>
          <p:cNvPr id="24" name="Straight Connector 23">
            <a:extLst>
              <a:ext uri="{FF2B5EF4-FFF2-40B4-BE49-F238E27FC236}">
                <a16:creationId xmlns:a16="http://schemas.microsoft.com/office/drawing/2014/main" id="{88217FB8-3962-90B6-056D-535DA953DA11}"/>
              </a:ext>
            </a:extLst>
          </p:cNvPr>
          <p:cNvCxnSpPr>
            <a:cxnSpLocks/>
          </p:cNvCxnSpPr>
          <p:nvPr/>
        </p:nvCxnSpPr>
        <p:spPr>
          <a:xfrm>
            <a:off x="1199117" y="5417820"/>
            <a:ext cx="0" cy="322072"/>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600E093-69F5-53BB-83D6-1416BCBD844E}"/>
              </a:ext>
            </a:extLst>
          </p:cNvPr>
          <p:cNvCxnSpPr>
            <a:cxnSpLocks/>
          </p:cNvCxnSpPr>
          <p:nvPr/>
        </p:nvCxnSpPr>
        <p:spPr>
          <a:xfrm>
            <a:off x="1190752" y="4388103"/>
            <a:ext cx="0" cy="492738"/>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42DBB65-CB56-11DA-527B-8CBBD1B6BB54}"/>
              </a:ext>
            </a:extLst>
          </p:cNvPr>
          <p:cNvCxnSpPr>
            <a:cxnSpLocks/>
          </p:cNvCxnSpPr>
          <p:nvPr/>
        </p:nvCxnSpPr>
        <p:spPr>
          <a:xfrm>
            <a:off x="1190752" y="3587793"/>
            <a:ext cx="0" cy="393192"/>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28" name="Graphic 27" descr="Monitor outline">
            <a:extLst>
              <a:ext uri="{FF2B5EF4-FFF2-40B4-BE49-F238E27FC236}">
                <a16:creationId xmlns:a16="http://schemas.microsoft.com/office/drawing/2014/main" id="{97BE1A93-DF79-2AEB-401D-7F19727A76C5}"/>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47779" y="4466761"/>
            <a:ext cx="375138" cy="212160"/>
          </a:xfrm>
          <a:prstGeom prst="rect">
            <a:avLst/>
          </a:prstGeom>
        </p:spPr>
      </p:pic>
      <p:pic>
        <p:nvPicPr>
          <p:cNvPr id="32" name="Graphic 31" descr="World outline">
            <a:extLst>
              <a:ext uri="{FF2B5EF4-FFF2-40B4-BE49-F238E27FC236}">
                <a16:creationId xmlns:a16="http://schemas.microsoft.com/office/drawing/2014/main" id="{5D786D2B-EF8A-FEC5-F567-F36F4BF892B3}"/>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99245" y="3622041"/>
            <a:ext cx="423672" cy="324695"/>
          </a:xfrm>
          <a:prstGeom prst="rect">
            <a:avLst/>
          </a:prstGeom>
        </p:spPr>
      </p:pic>
      <p:pic>
        <p:nvPicPr>
          <p:cNvPr id="1026" name="Picture 2" descr="Syncfusion Essential DataGrid">
            <a:extLst>
              <a:ext uri="{FF2B5EF4-FFF2-40B4-BE49-F238E27FC236}">
                <a16:creationId xmlns:a16="http://schemas.microsoft.com/office/drawing/2014/main" id="{E24F822C-C9EF-21FC-C31A-A17316B73A66}"/>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142786" y="484632"/>
            <a:ext cx="3189934" cy="3392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5256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DF3110-07C5-CDAB-F0E4-C043C65797B4}"/>
              </a:ext>
            </a:extLst>
          </p:cNvPr>
          <p:cNvSpPr txBox="1"/>
          <p:nvPr/>
        </p:nvSpPr>
        <p:spPr>
          <a:xfrm>
            <a:off x="805454" y="244076"/>
            <a:ext cx="2519680" cy="553998"/>
          </a:xfrm>
          <a:prstGeom prst="rect">
            <a:avLst/>
          </a:prstGeom>
          <a:noFill/>
        </p:spPr>
        <p:txBody>
          <a:bodyPr wrap="square" rtlCol="0">
            <a:spAutoFit/>
          </a:bodyPr>
          <a:lstStyle/>
          <a:p>
            <a:r>
              <a:rPr lang="en-US" sz="3000" dirty="0">
                <a:latin typeface="+mj-lt"/>
              </a:rPr>
              <a:t>CHARTS</a:t>
            </a:r>
          </a:p>
        </p:txBody>
      </p:sp>
      <p:sp>
        <p:nvSpPr>
          <p:cNvPr id="7" name="TextBox 6">
            <a:extLst>
              <a:ext uri="{FF2B5EF4-FFF2-40B4-BE49-F238E27FC236}">
                <a16:creationId xmlns:a16="http://schemas.microsoft.com/office/drawing/2014/main" id="{D5D0F8EB-CD73-B22C-8453-8FAF522B5CBB}"/>
              </a:ext>
            </a:extLst>
          </p:cNvPr>
          <p:cNvSpPr txBox="1"/>
          <p:nvPr/>
        </p:nvSpPr>
        <p:spPr>
          <a:xfrm>
            <a:off x="726936" y="1035045"/>
            <a:ext cx="5157031" cy="1569660"/>
          </a:xfrm>
          <a:prstGeom prst="rect">
            <a:avLst/>
          </a:prstGeom>
          <a:noFill/>
        </p:spPr>
        <p:txBody>
          <a:bodyPr wrap="square" rtlCol="0">
            <a:spAutoFit/>
          </a:bodyPr>
          <a:lstStyle/>
          <a:p>
            <a:r>
              <a:rPr lang="en-US" sz="1600" b="0" i="0" dirty="0">
                <a:solidFill>
                  <a:srgbClr val="1A1A1A"/>
                </a:solidFill>
                <a:effectLst/>
                <a:latin typeface="+mj-lt"/>
              </a:rPr>
              <a:t>The Charts control can plot a wide range of chart types, ranging from line charts to specialized financial charts. Its rich feature set includes functionalities like data binding, multiple axes, legends, animation, data labels, annotations, trackballs, tooltips, and zooming.</a:t>
            </a:r>
            <a:endParaRPr lang="en-US" sz="1600" dirty="0">
              <a:latin typeface="+mj-lt"/>
            </a:endParaRPr>
          </a:p>
        </p:txBody>
      </p:sp>
      <p:sp>
        <p:nvSpPr>
          <p:cNvPr id="12" name="TextBox 11">
            <a:extLst>
              <a:ext uri="{FF2B5EF4-FFF2-40B4-BE49-F238E27FC236}">
                <a16:creationId xmlns:a16="http://schemas.microsoft.com/office/drawing/2014/main" id="{F2C6BB7A-2619-BCE5-0073-6060F94F3E23}"/>
              </a:ext>
            </a:extLst>
          </p:cNvPr>
          <p:cNvSpPr txBox="1"/>
          <p:nvPr/>
        </p:nvSpPr>
        <p:spPr>
          <a:xfrm>
            <a:off x="162560" y="2763521"/>
            <a:ext cx="6807200" cy="3952240"/>
          </a:xfrm>
          <a:prstGeom prst="rect">
            <a:avLst/>
          </a:prstGeom>
          <a:noFill/>
        </p:spPr>
        <p:txBody>
          <a:bodyPr wrap="square" numCol="3" rtlCol="0">
            <a:spAutoFit/>
          </a:bodyPr>
          <a:lstStyle/>
          <a:p>
            <a:r>
              <a:rPr lang="en-US" sz="1500" dirty="0">
                <a:latin typeface="+mj-lt"/>
              </a:rPr>
              <a:t>SUPPORTED PLATFORMS</a:t>
            </a:r>
          </a:p>
          <a:p>
            <a:endParaRPr lang="en-US" sz="1300" dirty="0">
              <a:latin typeface="+mj-lt"/>
            </a:endParaRPr>
          </a:p>
          <a:p>
            <a:endParaRPr lang="en-US" sz="1300" dirty="0">
              <a:latin typeface="+mj-lt"/>
            </a:endParaRPr>
          </a:p>
          <a:p>
            <a:endParaRPr lang="en-US" sz="1300" dirty="0">
              <a:latin typeface="+mj-lt"/>
            </a:endParaRPr>
          </a:p>
          <a:p>
            <a:pPr marL="171450" indent="-171450">
              <a:buFont typeface="Arial" panose="020B0604020202020204" pitchFamily="34" charset="0"/>
              <a:buChar char="•"/>
            </a:pPr>
            <a:endParaRPr lang="en-US" sz="1300" dirty="0">
              <a:latin typeface="+mj-lt"/>
            </a:endParaRPr>
          </a:p>
          <a:p>
            <a:pPr marL="171450" indent="-171450">
              <a:buFont typeface="Arial" panose="020B0604020202020204" pitchFamily="34" charset="0"/>
              <a:buChar char="•"/>
            </a:pPr>
            <a:endParaRPr lang="en-US" sz="1300" dirty="0">
              <a:latin typeface="+mj-lt"/>
            </a:endParaRPr>
          </a:p>
          <a:p>
            <a:pPr marL="171450" indent="-171450">
              <a:buFont typeface="Arial" panose="020B0604020202020204" pitchFamily="34" charset="0"/>
              <a:buChar char="•"/>
            </a:pPr>
            <a:endParaRPr lang="en-US" sz="1300" dirty="0">
              <a:latin typeface="+mj-lt"/>
            </a:endParaRPr>
          </a:p>
          <a:p>
            <a:pPr>
              <a:buClr>
                <a:schemeClr val="tx1"/>
              </a:buClr>
            </a:pPr>
            <a:endParaRPr lang="en-US" sz="1300" dirty="0">
              <a:latin typeface="+mj-lt"/>
            </a:endParaRPr>
          </a:p>
          <a:p>
            <a:pPr>
              <a:buClr>
                <a:schemeClr val="tx1"/>
              </a:buClr>
            </a:pPr>
            <a:endParaRPr lang="en-US" sz="1300" dirty="0">
              <a:latin typeface="+mj-lt"/>
            </a:endParaRPr>
          </a:p>
          <a:p>
            <a:pPr>
              <a:buClr>
                <a:schemeClr val="tx1"/>
              </a:buClr>
            </a:pPr>
            <a:endParaRPr lang="en-US" sz="1300" dirty="0">
              <a:latin typeface="+mj-lt"/>
            </a:endParaRPr>
          </a:p>
          <a:p>
            <a:pPr>
              <a:buClr>
                <a:schemeClr val="tx1"/>
              </a:buClr>
            </a:pPr>
            <a:endParaRPr lang="en-US" sz="1300" dirty="0">
              <a:latin typeface="+mj-lt"/>
            </a:endParaRPr>
          </a:p>
          <a:p>
            <a:pPr>
              <a:buClr>
                <a:schemeClr val="tx1"/>
              </a:buClr>
            </a:pPr>
            <a:endParaRPr lang="en-US" sz="1300" dirty="0">
              <a:latin typeface="+mj-lt"/>
            </a:endParaRPr>
          </a:p>
          <a:p>
            <a:pPr>
              <a:buClr>
                <a:schemeClr val="tx1"/>
              </a:buClr>
            </a:pPr>
            <a:endParaRPr lang="en-US" sz="1300" dirty="0">
              <a:latin typeface="+mj-lt"/>
            </a:endParaRPr>
          </a:p>
          <a:p>
            <a:pPr>
              <a:buClr>
                <a:schemeClr val="tx1"/>
              </a:buClr>
            </a:pPr>
            <a:endParaRPr lang="en-US" sz="1300" dirty="0">
              <a:latin typeface="+mj-lt"/>
            </a:endParaRPr>
          </a:p>
          <a:p>
            <a:pPr>
              <a:buClr>
                <a:schemeClr val="tx1"/>
              </a:buClr>
            </a:pPr>
            <a:endParaRPr lang="en-US" sz="1300" dirty="0">
              <a:latin typeface="+mj-lt"/>
            </a:endParaRPr>
          </a:p>
          <a:p>
            <a:pPr>
              <a:buClr>
                <a:schemeClr val="tx1"/>
              </a:buClr>
            </a:pPr>
            <a:endParaRPr lang="en-US" sz="1300" dirty="0">
              <a:latin typeface="+mj-lt"/>
            </a:endParaRPr>
          </a:p>
          <a:p>
            <a:pPr>
              <a:buClr>
                <a:schemeClr val="tx1"/>
              </a:buClr>
            </a:pPr>
            <a:endParaRPr lang="en-US" sz="1300" dirty="0">
              <a:latin typeface="+mj-lt"/>
            </a:endParaRPr>
          </a:p>
          <a:p>
            <a:pPr marL="171450" indent="-171450">
              <a:buClr>
                <a:schemeClr val="tx1"/>
              </a:buClr>
              <a:buFont typeface="Arial" panose="020B0604020202020204" pitchFamily="34" charset="0"/>
              <a:buChar char="•"/>
            </a:pPr>
            <a:endParaRPr lang="en-US" sz="1300" dirty="0">
              <a:latin typeface="+mj-lt"/>
            </a:endParaRPr>
          </a:p>
          <a:p>
            <a:pPr marL="171450" indent="-171450">
              <a:buClr>
                <a:schemeClr val="tx1"/>
              </a:buClr>
              <a:buFont typeface="Arial" panose="020B0604020202020204" pitchFamily="34" charset="0"/>
              <a:buChar char="•"/>
            </a:pPr>
            <a:endParaRPr lang="en-US" sz="1300" dirty="0">
              <a:latin typeface="+mj-lt"/>
            </a:endParaRPr>
          </a:p>
          <a:p>
            <a:pPr marL="171450" indent="-171450">
              <a:buFont typeface="Arial" panose="020B0604020202020204" pitchFamily="34" charset="0"/>
              <a:buChar char="•"/>
            </a:pPr>
            <a:endParaRPr lang="en-US" sz="1300" dirty="0">
              <a:latin typeface="+mj-lt"/>
            </a:endParaRPr>
          </a:p>
          <a:p>
            <a:endParaRPr lang="en-US" sz="1300" dirty="0">
              <a:latin typeface="+mj-lt"/>
            </a:endParaRPr>
          </a:p>
          <a:p>
            <a:endParaRPr lang="en-US" sz="1300" dirty="0">
              <a:latin typeface="+mj-lt"/>
            </a:endParaRPr>
          </a:p>
        </p:txBody>
      </p:sp>
      <p:graphicFrame>
        <p:nvGraphicFramePr>
          <p:cNvPr id="3" name="Table 2">
            <a:extLst>
              <a:ext uri="{FF2B5EF4-FFF2-40B4-BE49-F238E27FC236}">
                <a16:creationId xmlns:a16="http://schemas.microsoft.com/office/drawing/2014/main" id="{7858B0CF-57E6-80CF-4CE0-2FC88603A016}"/>
              </a:ext>
            </a:extLst>
          </p:cNvPr>
          <p:cNvGraphicFramePr>
            <a:graphicFrameLocks noGrp="1"/>
          </p:cNvGraphicFramePr>
          <p:nvPr/>
        </p:nvGraphicFramePr>
        <p:xfrm>
          <a:off x="1350806" y="3464560"/>
          <a:ext cx="5119315" cy="660400"/>
        </p:xfrm>
        <a:graphic>
          <a:graphicData uri="http://schemas.openxmlformats.org/drawingml/2006/table">
            <a:tbl>
              <a:tblPr firstRow="1" bandRow="1">
                <a:tableStyleId>{2D5ABB26-0587-4C30-8999-92F81FD0307C}</a:tableStyleId>
              </a:tblPr>
              <a:tblGrid>
                <a:gridCol w="1023863">
                  <a:extLst>
                    <a:ext uri="{9D8B030D-6E8A-4147-A177-3AD203B41FA5}">
                      <a16:colId xmlns:a16="http://schemas.microsoft.com/office/drawing/2014/main" val="226926147"/>
                    </a:ext>
                  </a:extLst>
                </a:gridCol>
                <a:gridCol w="1023863">
                  <a:extLst>
                    <a:ext uri="{9D8B030D-6E8A-4147-A177-3AD203B41FA5}">
                      <a16:colId xmlns:a16="http://schemas.microsoft.com/office/drawing/2014/main" val="2669504337"/>
                    </a:ext>
                  </a:extLst>
                </a:gridCol>
                <a:gridCol w="1023863">
                  <a:extLst>
                    <a:ext uri="{9D8B030D-6E8A-4147-A177-3AD203B41FA5}">
                      <a16:colId xmlns:a16="http://schemas.microsoft.com/office/drawing/2014/main" val="1576401341"/>
                    </a:ext>
                  </a:extLst>
                </a:gridCol>
                <a:gridCol w="1023863">
                  <a:extLst>
                    <a:ext uri="{9D8B030D-6E8A-4147-A177-3AD203B41FA5}">
                      <a16:colId xmlns:a16="http://schemas.microsoft.com/office/drawing/2014/main" val="3899946538"/>
                    </a:ext>
                  </a:extLst>
                </a:gridCol>
                <a:gridCol w="1023863">
                  <a:extLst>
                    <a:ext uri="{9D8B030D-6E8A-4147-A177-3AD203B41FA5}">
                      <a16:colId xmlns:a16="http://schemas.microsoft.com/office/drawing/2014/main" val="2305321452"/>
                    </a:ext>
                  </a:extLst>
                </a:gridCol>
              </a:tblGrid>
              <a:tr h="264160">
                <a:tc>
                  <a:txBody>
                    <a:bodyPr/>
                    <a:lstStyle/>
                    <a:p>
                      <a:pPr marL="171450" indent="-171450">
                        <a:buFont typeface="Arial" panose="020B0604020202020204" pitchFamily="34" charset="0"/>
                        <a:buChar char="•"/>
                      </a:pPr>
                      <a:r>
                        <a:rPr lang="en-US" sz="1000" dirty="0">
                          <a:solidFill>
                            <a:schemeClr val="tx1"/>
                          </a:solidFill>
                          <a:latin typeface="+mj-lt"/>
                          <a:hlinkClick r:id="rId2"/>
                        </a:rPr>
                        <a:t>JavaScript</a:t>
                      </a:r>
                      <a:endParaRPr lang="en-US" sz="1000" dirty="0">
                        <a:solidFill>
                          <a:schemeClr val="tx1"/>
                        </a:solidFill>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latin typeface="+mj-lt"/>
                          <a:hlinkClick r:id="rId3"/>
                        </a:rPr>
                        <a:t>Angular</a:t>
                      </a:r>
                      <a:endParaRPr lang="en-US" sz="1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latin typeface="+mj-lt"/>
                          <a:hlinkClick r:id="rId4"/>
                        </a:rPr>
                        <a:t>React</a:t>
                      </a:r>
                      <a:endParaRPr lang="en-US" sz="1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latin typeface="+mj-lt"/>
                          <a:hlinkClick r:id="rId5"/>
                        </a:rPr>
                        <a:t>Vue</a:t>
                      </a:r>
                      <a:endParaRPr lang="en-US" sz="1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latin typeface="+mj-lt"/>
                          <a:hlinkClick r:id="rId6"/>
                        </a:rPr>
                        <a:t>Blazor</a:t>
                      </a:r>
                      <a:endParaRPr lang="en-US" sz="1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117054"/>
                  </a:ext>
                </a:extLst>
              </a:tr>
              <a:tr h="300458">
                <a:tc>
                  <a:txBody>
                    <a:bodyPr/>
                    <a:lstStyle/>
                    <a:p>
                      <a:pPr marL="171450" indent="-171450">
                        <a:buFont typeface="Arial" panose="020B0604020202020204" pitchFamily="34" charset="0"/>
                        <a:buChar char="•"/>
                      </a:pPr>
                      <a:r>
                        <a:rPr lang="en-US" sz="1000" dirty="0">
                          <a:latin typeface="+mj-lt"/>
                          <a:hlinkClick r:id="rId7"/>
                        </a:rPr>
                        <a:t>Flutter</a:t>
                      </a:r>
                      <a:endParaRPr lang="en-US" sz="1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latin typeface="+mj-lt"/>
                          <a:hlinkClick r:id="rId8"/>
                        </a:rPr>
                        <a:t>ASP.NET MVC</a:t>
                      </a:r>
                      <a:endParaRPr lang="en-US" sz="1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latin typeface="+mj-lt"/>
                          <a:hlinkClick r:id="rId9"/>
                        </a:rPr>
                        <a:t>ASP.NET Core</a:t>
                      </a:r>
                      <a:endParaRPr lang="en-US" sz="1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47059221"/>
                  </a:ext>
                </a:extLst>
              </a:tr>
            </a:tbl>
          </a:graphicData>
        </a:graphic>
      </p:graphicFrame>
      <p:graphicFrame>
        <p:nvGraphicFramePr>
          <p:cNvPr id="4" name="Table 3">
            <a:extLst>
              <a:ext uri="{FF2B5EF4-FFF2-40B4-BE49-F238E27FC236}">
                <a16:creationId xmlns:a16="http://schemas.microsoft.com/office/drawing/2014/main" id="{B8933846-727E-F19E-8C46-BCB83DB909FF}"/>
              </a:ext>
            </a:extLst>
          </p:cNvPr>
          <p:cNvGraphicFramePr>
            <a:graphicFrameLocks noGrp="1"/>
          </p:cNvGraphicFramePr>
          <p:nvPr/>
        </p:nvGraphicFramePr>
        <p:xfrm>
          <a:off x="1363780" y="4388103"/>
          <a:ext cx="5119315" cy="640197"/>
        </p:xfrm>
        <a:graphic>
          <a:graphicData uri="http://schemas.openxmlformats.org/drawingml/2006/table">
            <a:tbl>
              <a:tblPr firstRow="1" bandRow="1">
                <a:tableStyleId>{2D5ABB26-0587-4C30-8999-92F81FD0307C}</a:tableStyleId>
              </a:tblPr>
              <a:tblGrid>
                <a:gridCol w="1023863">
                  <a:extLst>
                    <a:ext uri="{9D8B030D-6E8A-4147-A177-3AD203B41FA5}">
                      <a16:colId xmlns:a16="http://schemas.microsoft.com/office/drawing/2014/main" val="1723697004"/>
                    </a:ext>
                  </a:extLst>
                </a:gridCol>
                <a:gridCol w="1023863">
                  <a:extLst>
                    <a:ext uri="{9D8B030D-6E8A-4147-A177-3AD203B41FA5}">
                      <a16:colId xmlns:a16="http://schemas.microsoft.com/office/drawing/2014/main" val="3066397867"/>
                    </a:ext>
                  </a:extLst>
                </a:gridCol>
                <a:gridCol w="1023863">
                  <a:extLst>
                    <a:ext uri="{9D8B030D-6E8A-4147-A177-3AD203B41FA5}">
                      <a16:colId xmlns:a16="http://schemas.microsoft.com/office/drawing/2014/main" val="99009022"/>
                    </a:ext>
                  </a:extLst>
                </a:gridCol>
                <a:gridCol w="1023863">
                  <a:extLst>
                    <a:ext uri="{9D8B030D-6E8A-4147-A177-3AD203B41FA5}">
                      <a16:colId xmlns:a16="http://schemas.microsoft.com/office/drawing/2014/main" val="2729695167"/>
                    </a:ext>
                  </a:extLst>
                </a:gridCol>
                <a:gridCol w="1023863">
                  <a:extLst>
                    <a:ext uri="{9D8B030D-6E8A-4147-A177-3AD203B41FA5}">
                      <a16:colId xmlns:a16="http://schemas.microsoft.com/office/drawing/2014/main" val="80531759"/>
                    </a:ext>
                  </a:extLst>
                </a:gridCol>
              </a:tblGrid>
              <a:tr h="274437">
                <a:tc>
                  <a:txBody>
                    <a:bodyPr/>
                    <a:lstStyle/>
                    <a:p>
                      <a:pPr marL="171450" indent="-171450">
                        <a:buFont typeface="Arial" panose="020B0604020202020204" pitchFamily="34" charset="0"/>
                        <a:buChar char="•"/>
                      </a:pPr>
                      <a:r>
                        <a:rPr lang="en-US" sz="1000" dirty="0">
                          <a:latin typeface="+mj-lt"/>
                          <a:hlinkClick r:id="rId10"/>
                        </a:rPr>
                        <a:t>Winforms</a:t>
                      </a:r>
                      <a:endParaRPr lang="en-US" sz="1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latin typeface="+mj-lt"/>
                          <a:hlinkClick r:id="rId11"/>
                        </a:rPr>
                        <a:t>WPF</a:t>
                      </a:r>
                      <a:endParaRPr lang="en-US" sz="1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latin typeface="+mj-lt"/>
                          <a:hlinkClick r:id="rId12"/>
                        </a:rPr>
                        <a:t>WinUI</a:t>
                      </a:r>
                      <a:endParaRPr lang="en-US" sz="1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latin typeface="+mj-lt"/>
                          <a:hlinkClick r:id="rId7"/>
                        </a:rPr>
                        <a:t>Flutter</a:t>
                      </a:r>
                      <a:endParaRPr lang="en-US" sz="1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latin typeface="+mj-lt"/>
                          <a:hlinkClick r:id="rId13"/>
                        </a:rPr>
                        <a:t>Xamarin</a:t>
                      </a:r>
                      <a:endParaRPr lang="en-US" sz="1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26122592"/>
                  </a:ext>
                </a:extLst>
              </a:tr>
              <a:tr h="296472">
                <a:tc>
                  <a:txBody>
                    <a:bodyPr/>
                    <a:lstStyle/>
                    <a:p>
                      <a:pPr marL="171450" indent="-171450">
                        <a:buFont typeface="Arial" panose="020B0604020202020204" pitchFamily="34" charset="0"/>
                        <a:buChar char="•"/>
                      </a:pPr>
                      <a:r>
                        <a:rPr lang="en-US" sz="1000" dirty="0">
                          <a:latin typeface="+mj-lt"/>
                          <a:hlinkClick r:id="rId14"/>
                        </a:rPr>
                        <a:t>UWP</a:t>
                      </a:r>
                      <a:endParaRPr lang="en-US" sz="1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latin typeface="+mj-lt"/>
                        </a:rPr>
                        <a:t>.</a:t>
                      </a:r>
                      <a:r>
                        <a:rPr lang="en-US" sz="1000" dirty="0">
                          <a:latin typeface="+mj-lt"/>
                          <a:hlinkClick r:id="rId15"/>
                        </a:rPr>
                        <a:t>NET MAUI</a:t>
                      </a:r>
                      <a:endParaRPr lang="en-US" sz="1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51174753"/>
                  </a:ext>
                </a:extLst>
              </a:tr>
            </a:tbl>
          </a:graphicData>
        </a:graphic>
      </p:graphicFrame>
      <p:graphicFrame>
        <p:nvGraphicFramePr>
          <p:cNvPr id="6" name="Table 5">
            <a:extLst>
              <a:ext uri="{FF2B5EF4-FFF2-40B4-BE49-F238E27FC236}">
                <a16:creationId xmlns:a16="http://schemas.microsoft.com/office/drawing/2014/main" id="{151621D9-8A3D-2275-608C-CE1C57347338}"/>
              </a:ext>
            </a:extLst>
          </p:cNvPr>
          <p:cNvGraphicFramePr>
            <a:graphicFrameLocks noGrp="1"/>
          </p:cNvGraphicFramePr>
          <p:nvPr/>
        </p:nvGraphicFramePr>
        <p:xfrm>
          <a:off x="1350807" y="5456936"/>
          <a:ext cx="5119315" cy="243840"/>
        </p:xfrm>
        <a:graphic>
          <a:graphicData uri="http://schemas.openxmlformats.org/drawingml/2006/table">
            <a:tbl>
              <a:tblPr firstRow="1" bandRow="1">
                <a:tableStyleId>{2D5ABB26-0587-4C30-8999-92F81FD0307C}</a:tableStyleId>
              </a:tblPr>
              <a:tblGrid>
                <a:gridCol w="1023863">
                  <a:extLst>
                    <a:ext uri="{9D8B030D-6E8A-4147-A177-3AD203B41FA5}">
                      <a16:colId xmlns:a16="http://schemas.microsoft.com/office/drawing/2014/main" val="3500366854"/>
                    </a:ext>
                  </a:extLst>
                </a:gridCol>
                <a:gridCol w="1023863">
                  <a:extLst>
                    <a:ext uri="{9D8B030D-6E8A-4147-A177-3AD203B41FA5}">
                      <a16:colId xmlns:a16="http://schemas.microsoft.com/office/drawing/2014/main" val="2091712531"/>
                    </a:ext>
                  </a:extLst>
                </a:gridCol>
                <a:gridCol w="1023863">
                  <a:extLst>
                    <a:ext uri="{9D8B030D-6E8A-4147-A177-3AD203B41FA5}">
                      <a16:colId xmlns:a16="http://schemas.microsoft.com/office/drawing/2014/main" val="3352191047"/>
                    </a:ext>
                  </a:extLst>
                </a:gridCol>
                <a:gridCol w="1023863">
                  <a:extLst>
                    <a:ext uri="{9D8B030D-6E8A-4147-A177-3AD203B41FA5}">
                      <a16:colId xmlns:a16="http://schemas.microsoft.com/office/drawing/2014/main" val="559773829"/>
                    </a:ext>
                  </a:extLst>
                </a:gridCol>
                <a:gridCol w="1023863">
                  <a:extLst>
                    <a:ext uri="{9D8B030D-6E8A-4147-A177-3AD203B41FA5}">
                      <a16:colId xmlns:a16="http://schemas.microsoft.com/office/drawing/2014/main" val="879648574"/>
                    </a:ext>
                  </a:extLst>
                </a:gridCol>
              </a:tblGrid>
              <a:tr h="0">
                <a:tc>
                  <a:txBody>
                    <a:bodyPr/>
                    <a:lstStyle/>
                    <a:p>
                      <a:pPr marL="171450" indent="-171450">
                        <a:buFont typeface="Arial" panose="020B0604020202020204" pitchFamily="34" charset="0"/>
                        <a:buChar char="•"/>
                      </a:pPr>
                      <a:r>
                        <a:rPr lang="en-US" sz="1000" dirty="0">
                          <a:latin typeface="+mj-lt"/>
                          <a:hlinkClick r:id="rId13"/>
                        </a:rPr>
                        <a:t>Xamarin</a:t>
                      </a:r>
                      <a:endParaRPr lang="en-US" sz="1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latin typeface="+mj-lt"/>
                          <a:hlinkClick r:id="rId7"/>
                        </a:rPr>
                        <a:t>Flutter</a:t>
                      </a:r>
                      <a:endParaRPr lang="en-US" sz="1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latin typeface="+mj-lt"/>
                          <a:hlinkClick r:id="rId14"/>
                        </a:rPr>
                        <a:t>UWP</a:t>
                      </a:r>
                      <a:endParaRPr lang="en-US" sz="1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latin typeface="+mj-lt"/>
                          <a:hlinkClick r:id="rId2"/>
                        </a:rPr>
                        <a:t>JavaScript</a:t>
                      </a:r>
                      <a:endParaRPr lang="en-US" sz="1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latin typeface="+mj-lt"/>
                          <a:hlinkClick r:id="rId15"/>
                        </a:rPr>
                        <a:t>.NET MAUI</a:t>
                      </a:r>
                      <a:endParaRPr lang="en-US" sz="1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3619347"/>
                  </a:ext>
                </a:extLst>
              </a:tr>
            </a:tbl>
          </a:graphicData>
        </a:graphic>
      </p:graphicFrame>
      <p:pic>
        <p:nvPicPr>
          <p:cNvPr id="20" name="Graphic 19" descr="Smart Phone with solid fill">
            <a:extLst>
              <a:ext uri="{FF2B5EF4-FFF2-40B4-BE49-F238E27FC236}">
                <a16:creationId xmlns:a16="http://schemas.microsoft.com/office/drawing/2014/main" id="{D7BF5E32-8426-29BD-B7D9-4C2CE9630B2C}"/>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62550" y="5391175"/>
            <a:ext cx="193040" cy="348717"/>
          </a:xfrm>
          <a:prstGeom prst="rect">
            <a:avLst/>
          </a:prstGeom>
        </p:spPr>
      </p:pic>
      <p:cxnSp>
        <p:nvCxnSpPr>
          <p:cNvPr id="24" name="Straight Connector 23">
            <a:extLst>
              <a:ext uri="{FF2B5EF4-FFF2-40B4-BE49-F238E27FC236}">
                <a16:creationId xmlns:a16="http://schemas.microsoft.com/office/drawing/2014/main" id="{88217FB8-3962-90B6-056D-535DA953DA11}"/>
              </a:ext>
            </a:extLst>
          </p:cNvPr>
          <p:cNvCxnSpPr>
            <a:cxnSpLocks/>
          </p:cNvCxnSpPr>
          <p:nvPr/>
        </p:nvCxnSpPr>
        <p:spPr>
          <a:xfrm>
            <a:off x="1199117" y="5417820"/>
            <a:ext cx="0" cy="322072"/>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600E093-69F5-53BB-83D6-1416BCBD844E}"/>
              </a:ext>
            </a:extLst>
          </p:cNvPr>
          <p:cNvCxnSpPr>
            <a:cxnSpLocks/>
          </p:cNvCxnSpPr>
          <p:nvPr/>
        </p:nvCxnSpPr>
        <p:spPr>
          <a:xfrm>
            <a:off x="1190752" y="4388103"/>
            <a:ext cx="0" cy="492738"/>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42DBB65-CB56-11DA-527B-8CBBD1B6BB54}"/>
              </a:ext>
            </a:extLst>
          </p:cNvPr>
          <p:cNvCxnSpPr>
            <a:cxnSpLocks/>
          </p:cNvCxnSpPr>
          <p:nvPr/>
        </p:nvCxnSpPr>
        <p:spPr>
          <a:xfrm>
            <a:off x="1190752" y="3587793"/>
            <a:ext cx="0" cy="393192"/>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28" name="Graphic 27" descr="Monitor outline">
            <a:extLst>
              <a:ext uri="{FF2B5EF4-FFF2-40B4-BE49-F238E27FC236}">
                <a16:creationId xmlns:a16="http://schemas.microsoft.com/office/drawing/2014/main" id="{97BE1A93-DF79-2AEB-401D-7F19727A76C5}"/>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47779" y="4466761"/>
            <a:ext cx="375138" cy="212160"/>
          </a:xfrm>
          <a:prstGeom prst="rect">
            <a:avLst/>
          </a:prstGeom>
        </p:spPr>
      </p:pic>
      <p:pic>
        <p:nvPicPr>
          <p:cNvPr id="32" name="Graphic 31" descr="World outline">
            <a:extLst>
              <a:ext uri="{FF2B5EF4-FFF2-40B4-BE49-F238E27FC236}">
                <a16:creationId xmlns:a16="http://schemas.microsoft.com/office/drawing/2014/main" id="{5D786D2B-EF8A-FEC5-F567-F36F4BF892B3}"/>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99245" y="3622041"/>
            <a:ext cx="423672" cy="324695"/>
          </a:xfrm>
          <a:prstGeom prst="rect">
            <a:avLst/>
          </a:prstGeom>
        </p:spPr>
      </p:pic>
      <p:pic>
        <p:nvPicPr>
          <p:cNvPr id="8" name="Picture 7" descr="Syncfusion Essential Chart">
            <a:extLst>
              <a:ext uri="{FF2B5EF4-FFF2-40B4-BE49-F238E27FC236}">
                <a16:creationId xmlns:a16="http://schemas.microsoft.com/office/drawing/2014/main" id="{59D6FDB6-841A-B748-4304-431B09A1FFD6}"/>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388263" y="317462"/>
            <a:ext cx="3441823" cy="3004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8671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DF3110-07C5-CDAB-F0E4-C043C65797B4}"/>
              </a:ext>
            </a:extLst>
          </p:cNvPr>
          <p:cNvSpPr txBox="1"/>
          <p:nvPr/>
        </p:nvSpPr>
        <p:spPr>
          <a:xfrm>
            <a:off x="805454" y="244076"/>
            <a:ext cx="2519680" cy="553998"/>
          </a:xfrm>
          <a:prstGeom prst="rect">
            <a:avLst/>
          </a:prstGeom>
          <a:noFill/>
        </p:spPr>
        <p:txBody>
          <a:bodyPr wrap="square" rtlCol="0">
            <a:spAutoFit/>
          </a:bodyPr>
          <a:lstStyle/>
          <a:p>
            <a:r>
              <a:rPr lang="en-US" sz="3000" dirty="0">
                <a:latin typeface="+mj-lt"/>
              </a:rPr>
              <a:t>LISTVIEW</a:t>
            </a:r>
          </a:p>
        </p:txBody>
      </p:sp>
      <p:sp>
        <p:nvSpPr>
          <p:cNvPr id="7" name="TextBox 6">
            <a:extLst>
              <a:ext uri="{FF2B5EF4-FFF2-40B4-BE49-F238E27FC236}">
                <a16:creationId xmlns:a16="http://schemas.microsoft.com/office/drawing/2014/main" id="{D5D0F8EB-CD73-B22C-8453-8FAF522B5CBB}"/>
              </a:ext>
            </a:extLst>
          </p:cNvPr>
          <p:cNvSpPr txBox="1"/>
          <p:nvPr/>
        </p:nvSpPr>
        <p:spPr>
          <a:xfrm>
            <a:off x="726936" y="1035045"/>
            <a:ext cx="5157031" cy="1569660"/>
          </a:xfrm>
          <a:prstGeom prst="rect">
            <a:avLst/>
          </a:prstGeom>
          <a:noFill/>
        </p:spPr>
        <p:txBody>
          <a:bodyPr wrap="square" rtlCol="0">
            <a:spAutoFit/>
          </a:bodyPr>
          <a:lstStyle/>
          <a:p>
            <a:r>
              <a:rPr lang="en-US" sz="1600" b="0" i="0" dirty="0">
                <a:solidFill>
                  <a:srgbClr val="1A1A1A"/>
                </a:solidFill>
                <a:effectLst/>
                <a:latin typeface="+mj-lt"/>
              </a:rPr>
              <a:t>The List View renders a set of data items with UI views or custom templates. It has many features like grouping, sorting, filtering, paging, swiping, multiple selection, drag and drop, and different layout types. The List View control has been optimized to work with large amounts of data.</a:t>
            </a:r>
            <a:endParaRPr lang="en-US" sz="1600" dirty="0">
              <a:latin typeface="+mj-lt"/>
            </a:endParaRPr>
          </a:p>
        </p:txBody>
      </p:sp>
      <p:sp>
        <p:nvSpPr>
          <p:cNvPr id="12" name="TextBox 11">
            <a:extLst>
              <a:ext uri="{FF2B5EF4-FFF2-40B4-BE49-F238E27FC236}">
                <a16:creationId xmlns:a16="http://schemas.microsoft.com/office/drawing/2014/main" id="{F2C6BB7A-2619-BCE5-0073-6060F94F3E23}"/>
              </a:ext>
            </a:extLst>
          </p:cNvPr>
          <p:cNvSpPr txBox="1"/>
          <p:nvPr/>
        </p:nvSpPr>
        <p:spPr>
          <a:xfrm>
            <a:off x="162560" y="2763521"/>
            <a:ext cx="6807200" cy="3952240"/>
          </a:xfrm>
          <a:prstGeom prst="rect">
            <a:avLst/>
          </a:prstGeom>
          <a:noFill/>
        </p:spPr>
        <p:txBody>
          <a:bodyPr wrap="square" numCol="3" rtlCol="0">
            <a:spAutoFit/>
          </a:bodyPr>
          <a:lstStyle/>
          <a:p>
            <a:r>
              <a:rPr lang="en-US" sz="1500" dirty="0">
                <a:latin typeface="+mj-lt"/>
              </a:rPr>
              <a:t>SUPPORTED PLATFORMS</a:t>
            </a:r>
          </a:p>
          <a:p>
            <a:endParaRPr lang="en-US" sz="1300" dirty="0">
              <a:latin typeface="+mj-lt"/>
            </a:endParaRPr>
          </a:p>
          <a:p>
            <a:endParaRPr lang="en-US" sz="1300" dirty="0">
              <a:latin typeface="+mj-lt"/>
            </a:endParaRPr>
          </a:p>
          <a:p>
            <a:endParaRPr lang="en-US" sz="1300" dirty="0">
              <a:latin typeface="+mj-lt"/>
            </a:endParaRPr>
          </a:p>
          <a:p>
            <a:pPr marL="171450" indent="-171450">
              <a:buFont typeface="Arial" panose="020B0604020202020204" pitchFamily="34" charset="0"/>
              <a:buChar char="•"/>
            </a:pPr>
            <a:endParaRPr lang="en-US" sz="1300" dirty="0">
              <a:latin typeface="+mj-lt"/>
            </a:endParaRPr>
          </a:p>
          <a:p>
            <a:pPr marL="171450" indent="-171450">
              <a:buFont typeface="Arial" panose="020B0604020202020204" pitchFamily="34" charset="0"/>
              <a:buChar char="•"/>
            </a:pPr>
            <a:endParaRPr lang="en-US" sz="1300" dirty="0">
              <a:latin typeface="+mj-lt"/>
            </a:endParaRPr>
          </a:p>
          <a:p>
            <a:pPr marL="171450" indent="-171450">
              <a:buFont typeface="Arial" panose="020B0604020202020204" pitchFamily="34" charset="0"/>
              <a:buChar char="•"/>
            </a:pPr>
            <a:endParaRPr lang="en-US" sz="1300" dirty="0">
              <a:latin typeface="+mj-lt"/>
            </a:endParaRPr>
          </a:p>
          <a:p>
            <a:pPr>
              <a:buClr>
                <a:schemeClr val="tx1"/>
              </a:buClr>
            </a:pPr>
            <a:endParaRPr lang="en-US" sz="1300" dirty="0">
              <a:latin typeface="+mj-lt"/>
            </a:endParaRPr>
          </a:p>
          <a:p>
            <a:pPr>
              <a:buClr>
                <a:schemeClr val="tx1"/>
              </a:buClr>
            </a:pPr>
            <a:endParaRPr lang="en-US" sz="1300" dirty="0">
              <a:latin typeface="+mj-lt"/>
            </a:endParaRPr>
          </a:p>
          <a:p>
            <a:pPr>
              <a:buClr>
                <a:schemeClr val="tx1"/>
              </a:buClr>
            </a:pPr>
            <a:endParaRPr lang="en-US" sz="1300" dirty="0">
              <a:latin typeface="+mj-lt"/>
            </a:endParaRPr>
          </a:p>
          <a:p>
            <a:pPr>
              <a:buClr>
                <a:schemeClr val="tx1"/>
              </a:buClr>
            </a:pPr>
            <a:endParaRPr lang="en-US" sz="1300" dirty="0">
              <a:latin typeface="+mj-lt"/>
            </a:endParaRPr>
          </a:p>
          <a:p>
            <a:pPr>
              <a:buClr>
                <a:schemeClr val="tx1"/>
              </a:buClr>
            </a:pPr>
            <a:endParaRPr lang="en-US" sz="1300" dirty="0">
              <a:latin typeface="+mj-lt"/>
            </a:endParaRPr>
          </a:p>
          <a:p>
            <a:pPr>
              <a:buClr>
                <a:schemeClr val="tx1"/>
              </a:buClr>
            </a:pPr>
            <a:endParaRPr lang="en-US" sz="1300" dirty="0">
              <a:latin typeface="+mj-lt"/>
            </a:endParaRPr>
          </a:p>
          <a:p>
            <a:pPr>
              <a:buClr>
                <a:schemeClr val="tx1"/>
              </a:buClr>
            </a:pPr>
            <a:endParaRPr lang="en-US" sz="1300" dirty="0">
              <a:latin typeface="+mj-lt"/>
            </a:endParaRPr>
          </a:p>
          <a:p>
            <a:pPr>
              <a:buClr>
                <a:schemeClr val="tx1"/>
              </a:buClr>
            </a:pPr>
            <a:endParaRPr lang="en-US" sz="1300" dirty="0">
              <a:latin typeface="+mj-lt"/>
            </a:endParaRPr>
          </a:p>
          <a:p>
            <a:pPr>
              <a:buClr>
                <a:schemeClr val="tx1"/>
              </a:buClr>
            </a:pPr>
            <a:endParaRPr lang="en-US" sz="1300" dirty="0">
              <a:latin typeface="+mj-lt"/>
            </a:endParaRPr>
          </a:p>
          <a:p>
            <a:pPr>
              <a:buClr>
                <a:schemeClr val="tx1"/>
              </a:buClr>
            </a:pPr>
            <a:endParaRPr lang="en-US" sz="1300" dirty="0">
              <a:latin typeface="+mj-lt"/>
            </a:endParaRPr>
          </a:p>
          <a:p>
            <a:pPr marL="171450" indent="-171450">
              <a:buClr>
                <a:schemeClr val="tx1"/>
              </a:buClr>
              <a:buFont typeface="Arial" panose="020B0604020202020204" pitchFamily="34" charset="0"/>
              <a:buChar char="•"/>
            </a:pPr>
            <a:endParaRPr lang="en-US" sz="1300" dirty="0">
              <a:latin typeface="+mj-lt"/>
            </a:endParaRPr>
          </a:p>
          <a:p>
            <a:pPr marL="171450" indent="-171450">
              <a:buClr>
                <a:schemeClr val="tx1"/>
              </a:buClr>
              <a:buFont typeface="Arial" panose="020B0604020202020204" pitchFamily="34" charset="0"/>
              <a:buChar char="•"/>
            </a:pPr>
            <a:endParaRPr lang="en-US" sz="1300" dirty="0">
              <a:latin typeface="+mj-lt"/>
            </a:endParaRPr>
          </a:p>
          <a:p>
            <a:pPr marL="171450" indent="-171450">
              <a:buFont typeface="Arial" panose="020B0604020202020204" pitchFamily="34" charset="0"/>
              <a:buChar char="•"/>
            </a:pPr>
            <a:endParaRPr lang="en-US" sz="1300" dirty="0">
              <a:latin typeface="+mj-lt"/>
            </a:endParaRPr>
          </a:p>
          <a:p>
            <a:endParaRPr lang="en-US" sz="1300" dirty="0">
              <a:latin typeface="+mj-lt"/>
            </a:endParaRPr>
          </a:p>
          <a:p>
            <a:endParaRPr lang="en-US" sz="1300" dirty="0">
              <a:latin typeface="+mj-lt"/>
            </a:endParaRPr>
          </a:p>
        </p:txBody>
      </p:sp>
      <p:pic>
        <p:nvPicPr>
          <p:cNvPr id="2" name="Picture 2" descr="Syncfusion List View">
            <a:extLst>
              <a:ext uri="{FF2B5EF4-FFF2-40B4-BE49-F238E27FC236}">
                <a16:creationId xmlns:a16="http://schemas.microsoft.com/office/drawing/2014/main" id="{4A747AB8-6006-571A-B07A-DA1DAEC4E3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8367" y="738287"/>
            <a:ext cx="3067545" cy="308390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7858B0CF-57E6-80CF-4CE0-2FC88603A016}"/>
              </a:ext>
            </a:extLst>
          </p:cNvPr>
          <p:cNvGraphicFramePr>
            <a:graphicFrameLocks noGrp="1"/>
          </p:cNvGraphicFramePr>
          <p:nvPr>
            <p:extLst>
              <p:ext uri="{D42A27DB-BD31-4B8C-83A1-F6EECF244321}">
                <p14:modId xmlns:p14="http://schemas.microsoft.com/office/powerpoint/2010/main" val="1401863673"/>
              </p:ext>
            </p:extLst>
          </p:nvPr>
        </p:nvGraphicFramePr>
        <p:xfrm>
          <a:off x="1350806" y="3464560"/>
          <a:ext cx="5119315" cy="660400"/>
        </p:xfrm>
        <a:graphic>
          <a:graphicData uri="http://schemas.openxmlformats.org/drawingml/2006/table">
            <a:tbl>
              <a:tblPr firstRow="1" bandRow="1">
                <a:tableStyleId>{2D5ABB26-0587-4C30-8999-92F81FD0307C}</a:tableStyleId>
              </a:tblPr>
              <a:tblGrid>
                <a:gridCol w="1023863">
                  <a:extLst>
                    <a:ext uri="{9D8B030D-6E8A-4147-A177-3AD203B41FA5}">
                      <a16:colId xmlns:a16="http://schemas.microsoft.com/office/drawing/2014/main" val="226926147"/>
                    </a:ext>
                  </a:extLst>
                </a:gridCol>
                <a:gridCol w="1023863">
                  <a:extLst>
                    <a:ext uri="{9D8B030D-6E8A-4147-A177-3AD203B41FA5}">
                      <a16:colId xmlns:a16="http://schemas.microsoft.com/office/drawing/2014/main" val="2669504337"/>
                    </a:ext>
                  </a:extLst>
                </a:gridCol>
                <a:gridCol w="1023863">
                  <a:extLst>
                    <a:ext uri="{9D8B030D-6E8A-4147-A177-3AD203B41FA5}">
                      <a16:colId xmlns:a16="http://schemas.microsoft.com/office/drawing/2014/main" val="1576401341"/>
                    </a:ext>
                  </a:extLst>
                </a:gridCol>
                <a:gridCol w="1023863">
                  <a:extLst>
                    <a:ext uri="{9D8B030D-6E8A-4147-A177-3AD203B41FA5}">
                      <a16:colId xmlns:a16="http://schemas.microsoft.com/office/drawing/2014/main" val="3899946538"/>
                    </a:ext>
                  </a:extLst>
                </a:gridCol>
                <a:gridCol w="1023863">
                  <a:extLst>
                    <a:ext uri="{9D8B030D-6E8A-4147-A177-3AD203B41FA5}">
                      <a16:colId xmlns:a16="http://schemas.microsoft.com/office/drawing/2014/main" val="2305321452"/>
                    </a:ext>
                  </a:extLst>
                </a:gridCol>
              </a:tblGrid>
              <a:tr h="264160">
                <a:tc>
                  <a:txBody>
                    <a:bodyPr/>
                    <a:lstStyle/>
                    <a:p>
                      <a:pPr marL="171450" indent="-171450">
                        <a:buFont typeface="Arial" panose="020B0604020202020204" pitchFamily="34" charset="0"/>
                        <a:buChar char="•"/>
                      </a:pPr>
                      <a:r>
                        <a:rPr lang="en-US" sz="1000" dirty="0">
                          <a:solidFill>
                            <a:schemeClr val="tx1"/>
                          </a:solidFill>
                          <a:latin typeface="+mj-lt"/>
                          <a:hlinkClick r:id="rId3"/>
                        </a:rPr>
                        <a:t>JavaScript</a:t>
                      </a:r>
                      <a:endParaRPr lang="en-US" sz="1000" dirty="0">
                        <a:solidFill>
                          <a:schemeClr val="tx1"/>
                        </a:solidFill>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latin typeface="+mj-lt"/>
                          <a:hlinkClick r:id="rId4"/>
                        </a:rPr>
                        <a:t>Angular</a:t>
                      </a:r>
                      <a:endParaRPr lang="en-US" sz="1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latin typeface="+mj-lt"/>
                          <a:hlinkClick r:id="rId5"/>
                        </a:rPr>
                        <a:t>React</a:t>
                      </a:r>
                      <a:endParaRPr lang="en-US" sz="1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latin typeface="+mj-lt"/>
                          <a:hlinkClick r:id="rId6"/>
                        </a:rPr>
                        <a:t>Vue</a:t>
                      </a:r>
                      <a:endParaRPr lang="en-US" sz="1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latin typeface="+mj-lt"/>
                          <a:hlinkClick r:id="rId7"/>
                        </a:rPr>
                        <a:t>Blazor</a:t>
                      </a:r>
                      <a:endParaRPr lang="en-US" sz="1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117054"/>
                  </a:ext>
                </a:extLst>
              </a:tr>
              <a:tr h="300458">
                <a:tc>
                  <a:txBody>
                    <a:bodyPr/>
                    <a:lstStyle/>
                    <a:p>
                      <a:pPr marL="171450" indent="-171450">
                        <a:buFont typeface="Arial" panose="020B0604020202020204" pitchFamily="34" charset="0"/>
                        <a:buChar char="•"/>
                      </a:pPr>
                      <a:r>
                        <a:rPr lang="en-US" sz="1000" dirty="0">
                          <a:latin typeface="+mj-lt"/>
                          <a:hlinkClick r:id="rId8"/>
                        </a:rPr>
                        <a:t>Flutter</a:t>
                      </a:r>
                      <a:endParaRPr lang="en-US" sz="1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latin typeface="+mj-lt"/>
                          <a:hlinkClick r:id="rId9"/>
                        </a:rPr>
                        <a:t>ASP.NET MVC</a:t>
                      </a:r>
                      <a:endParaRPr lang="en-US" sz="1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latin typeface="+mj-lt"/>
                          <a:hlinkClick r:id="rId10"/>
                        </a:rPr>
                        <a:t>ASP.NET Core</a:t>
                      </a:r>
                      <a:endParaRPr lang="en-US" sz="1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47059221"/>
                  </a:ext>
                </a:extLst>
              </a:tr>
            </a:tbl>
          </a:graphicData>
        </a:graphic>
      </p:graphicFrame>
      <p:graphicFrame>
        <p:nvGraphicFramePr>
          <p:cNvPr id="4" name="Table 3">
            <a:extLst>
              <a:ext uri="{FF2B5EF4-FFF2-40B4-BE49-F238E27FC236}">
                <a16:creationId xmlns:a16="http://schemas.microsoft.com/office/drawing/2014/main" id="{B8933846-727E-F19E-8C46-BCB83DB909FF}"/>
              </a:ext>
            </a:extLst>
          </p:cNvPr>
          <p:cNvGraphicFramePr>
            <a:graphicFrameLocks noGrp="1"/>
          </p:cNvGraphicFramePr>
          <p:nvPr>
            <p:extLst>
              <p:ext uri="{D42A27DB-BD31-4B8C-83A1-F6EECF244321}">
                <p14:modId xmlns:p14="http://schemas.microsoft.com/office/powerpoint/2010/main" val="2526633176"/>
              </p:ext>
            </p:extLst>
          </p:nvPr>
        </p:nvGraphicFramePr>
        <p:xfrm>
          <a:off x="1363780" y="4388103"/>
          <a:ext cx="5119315" cy="640197"/>
        </p:xfrm>
        <a:graphic>
          <a:graphicData uri="http://schemas.openxmlformats.org/drawingml/2006/table">
            <a:tbl>
              <a:tblPr firstRow="1" bandRow="1">
                <a:tableStyleId>{2D5ABB26-0587-4C30-8999-92F81FD0307C}</a:tableStyleId>
              </a:tblPr>
              <a:tblGrid>
                <a:gridCol w="1023863">
                  <a:extLst>
                    <a:ext uri="{9D8B030D-6E8A-4147-A177-3AD203B41FA5}">
                      <a16:colId xmlns:a16="http://schemas.microsoft.com/office/drawing/2014/main" val="1723697004"/>
                    </a:ext>
                  </a:extLst>
                </a:gridCol>
                <a:gridCol w="1023863">
                  <a:extLst>
                    <a:ext uri="{9D8B030D-6E8A-4147-A177-3AD203B41FA5}">
                      <a16:colId xmlns:a16="http://schemas.microsoft.com/office/drawing/2014/main" val="3066397867"/>
                    </a:ext>
                  </a:extLst>
                </a:gridCol>
                <a:gridCol w="1023863">
                  <a:extLst>
                    <a:ext uri="{9D8B030D-6E8A-4147-A177-3AD203B41FA5}">
                      <a16:colId xmlns:a16="http://schemas.microsoft.com/office/drawing/2014/main" val="99009022"/>
                    </a:ext>
                  </a:extLst>
                </a:gridCol>
                <a:gridCol w="1023863">
                  <a:extLst>
                    <a:ext uri="{9D8B030D-6E8A-4147-A177-3AD203B41FA5}">
                      <a16:colId xmlns:a16="http://schemas.microsoft.com/office/drawing/2014/main" val="2729695167"/>
                    </a:ext>
                  </a:extLst>
                </a:gridCol>
                <a:gridCol w="1023863">
                  <a:extLst>
                    <a:ext uri="{9D8B030D-6E8A-4147-A177-3AD203B41FA5}">
                      <a16:colId xmlns:a16="http://schemas.microsoft.com/office/drawing/2014/main" val="80531759"/>
                    </a:ext>
                  </a:extLst>
                </a:gridCol>
              </a:tblGrid>
              <a:tr h="274437">
                <a:tc>
                  <a:txBody>
                    <a:bodyPr/>
                    <a:lstStyle/>
                    <a:p>
                      <a:pPr marL="171450" indent="-171450">
                        <a:buFont typeface="Arial" panose="020B0604020202020204" pitchFamily="34" charset="0"/>
                        <a:buChar char="•"/>
                      </a:pPr>
                      <a:r>
                        <a:rPr lang="en-US" sz="1000" dirty="0">
                          <a:latin typeface="+mj-lt"/>
                          <a:hlinkClick r:id="rId11"/>
                        </a:rPr>
                        <a:t>Winforms</a:t>
                      </a:r>
                      <a:endParaRPr lang="en-US" sz="1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latin typeface="+mj-lt"/>
                          <a:hlinkClick r:id="rId12"/>
                        </a:rPr>
                        <a:t>WPF</a:t>
                      </a:r>
                      <a:endParaRPr lang="en-US" sz="1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latin typeface="+mj-lt"/>
                          <a:hlinkClick r:id="rId13"/>
                        </a:rPr>
                        <a:t>WinUI</a:t>
                      </a:r>
                      <a:endParaRPr lang="en-US" sz="1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latin typeface="+mj-lt"/>
                          <a:hlinkClick r:id="rId8"/>
                        </a:rPr>
                        <a:t>Flutter</a:t>
                      </a:r>
                      <a:endParaRPr lang="en-US" sz="1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latin typeface="+mj-lt"/>
                          <a:hlinkClick r:id="rId14"/>
                        </a:rPr>
                        <a:t>Xamarin</a:t>
                      </a:r>
                      <a:endParaRPr lang="en-US" sz="1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26122592"/>
                  </a:ext>
                </a:extLst>
              </a:tr>
              <a:tr h="296472">
                <a:tc>
                  <a:txBody>
                    <a:bodyPr/>
                    <a:lstStyle/>
                    <a:p>
                      <a:pPr marL="171450" indent="-171450">
                        <a:buFont typeface="Arial" panose="020B0604020202020204" pitchFamily="34" charset="0"/>
                        <a:buChar char="•"/>
                      </a:pPr>
                      <a:r>
                        <a:rPr lang="en-US" sz="1000" dirty="0">
                          <a:latin typeface="+mj-lt"/>
                          <a:hlinkClick r:id="rId15"/>
                        </a:rPr>
                        <a:t>UWP</a:t>
                      </a:r>
                      <a:endParaRPr lang="en-US" sz="1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latin typeface="+mj-lt"/>
                        </a:rPr>
                        <a:t>.</a:t>
                      </a:r>
                      <a:r>
                        <a:rPr lang="en-US" sz="1000" dirty="0">
                          <a:latin typeface="+mj-lt"/>
                          <a:hlinkClick r:id="rId16"/>
                        </a:rPr>
                        <a:t>NET MAUI</a:t>
                      </a:r>
                      <a:endParaRPr lang="en-US" sz="1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51174753"/>
                  </a:ext>
                </a:extLst>
              </a:tr>
            </a:tbl>
          </a:graphicData>
        </a:graphic>
      </p:graphicFrame>
      <p:graphicFrame>
        <p:nvGraphicFramePr>
          <p:cNvPr id="6" name="Table 5">
            <a:extLst>
              <a:ext uri="{FF2B5EF4-FFF2-40B4-BE49-F238E27FC236}">
                <a16:creationId xmlns:a16="http://schemas.microsoft.com/office/drawing/2014/main" id="{151621D9-8A3D-2275-608C-CE1C57347338}"/>
              </a:ext>
            </a:extLst>
          </p:cNvPr>
          <p:cNvGraphicFramePr>
            <a:graphicFrameLocks noGrp="1"/>
          </p:cNvGraphicFramePr>
          <p:nvPr>
            <p:extLst>
              <p:ext uri="{D42A27DB-BD31-4B8C-83A1-F6EECF244321}">
                <p14:modId xmlns:p14="http://schemas.microsoft.com/office/powerpoint/2010/main" val="1535358823"/>
              </p:ext>
            </p:extLst>
          </p:nvPr>
        </p:nvGraphicFramePr>
        <p:xfrm>
          <a:off x="1350807" y="5456936"/>
          <a:ext cx="5119315" cy="243840"/>
        </p:xfrm>
        <a:graphic>
          <a:graphicData uri="http://schemas.openxmlformats.org/drawingml/2006/table">
            <a:tbl>
              <a:tblPr firstRow="1" bandRow="1">
                <a:tableStyleId>{2D5ABB26-0587-4C30-8999-92F81FD0307C}</a:tableStyleId>
              </a:tblPr>
              <a:tblGrid>
                <a:gridCol w="1023863">
                  <a:extLst>
                    <a:ext uri="{9D8B030D-6E8A-4147-A177-3AD203B41FA5}">
                      <a16:colId xmlns:a16="http://schemas.microsoft.com/office/drawing/2014/main" val="3500366854"/>
                    </a:ext>
                  </a:extLst>
                </a:gridCol>
                <a:gridCol w="1023863">
                  <a:extLst>
                    <a:ext uri="{9D8B030D-6E8A-4147-A177-3AD203B41FA5}">
                      <a16:colId xmlns:a16="http://schemas.microsoft.com/office/drawing/2014/main" val="2091712531"/>
                    </a:ext>
                  </a:extLst>
                </a:gridCol>
                <a:gridCol w="1023863">
                  <a:extLst>
                    <a:ext uri="{9D8B030D-6E8A-4147-A177-3AD203B41FA5}">
                      <a16:colId xmlns:a16="http://schemas.microsoft.com/office/drawing/2014/main" val="3352191047"/>
                    </a:ext>
                  </a:extLst>
                </a:gridCol>
                <a:gridCol w="1023863">
                  <a:extLst>
                    <a:ext uri="{9D8B030D-6E8A-4147-A177-3AD203B41FA5}">
                      <a16:colId xmlns:a16="http://schemas.microsoft.com/office/drawing/2014/main" val="559773829"/>
                    </a:ext>
                  </a:extLst>
                </a:gridCol>
                <a:gridCol w="1023863">
                  <a:extLst>
                    <a:ext uri="{9D8B030D-6E8A-4147-A177-3AD203B41FA5}">
                      <a16:colId xmlns:a16="http://schemas.microsoft.com/office/drawing/2014/main" val="879648574"/>
                    </a:ext>
                  </a:extLst>
                </a:gridCol>
              </a:tblGrid>
              <a:tr h="0">
                <a:tc>
                  <a:txBody>
                    <a:bodyPr/>
                    <a:lstStyle/>
                    <a:p>
                      <a:pPr marL="171450" indent="-171450">
                        <a:buFont typeface="Arial" panose="020B0604020202020204" pitchFamily="34" charset="0"/>
                        <a:buChar char="•"/>
                      </a:pPr>
                      <a:r>
                        <a:rPr lang="en-US" sz="1000" dirty="0">
                          <a:latin typeface="+mj-lt"/>
                          <a:hlinkClick r:id="rId14"/>
                        </a:rPr>
                        <a:t>Xamarin</a:t>
                      </a:r>
                      <a:endParaRPr lang="en-US" sz="1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latin typeface="+mj-lt"/>
                          <a:hlinkClick r:id="rId8"/>
                        </a:rPr>
                        <a:t>Flutter</a:t>
                      </a:r>
                      <a:endParaRPr lang="en-US" sz="1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latin typeface="+mj-lt"/>
                          <a:hlinkClick r:id="rId15"/>
                        </a:rPr>
                        <a:t>UWP</a:t>
                      </a:r>
                      <a:endParaRPr lang="en-US" sz="1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latin typeface="+mj-lt"/>
                          <a:hlinkClick r:id="rId3"/>
                        </a:rPr>
                        <a:t>JavaScript</a:t>
                      </a:r>
                      <a:endParaRPr lang="en-US" sz="1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latin typeface="+mj-lt"/>
                          <a:hlinkClick r:id="rId16"/>
                        </a:rPr>
                        <a:t>.NET MAUI</a:t>
                      </a:r>
                      <a:endParaRPr lang="en-US" sz="1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3619347"/>
                  </a:ext>
                </a:extLst>
              </a:tr>
            </a:tbl>
          </a:graphicData>
        </a:graphic>
      </p:graphicFrame>
      <p:pic>
        <p:nvPicPr>
          <p:cNvPr id="20" name="Graphic 19" descr="Smart Phone with solid fill">
            <a:extLst>
              <a:ext uri="{FF2B5EF4-FFF2-40B4-BE49-F238E27FC236}">
                <a16:creationId xmlns:a16="http://schemas.microsoft.com/office/drawing/2014/main" id="{D7BF5E32-8426-29BD-B7D9-4C2CE9630B2C}"/>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51169" y="5391175"/>
            <a:ext cx="193040" cy="348717"/>
          </a:xfrm>
          <a:prstGeom prst="rect">
            <a:avLst/>
          </a:prstGeom>
        </p:spPr>
      </p:pic>
      <p:cxnSp>
        <p:nvCxnSpPr>
          <p:cNvPr id="24" name="Straight Connector 23">
            <a:extLst>
              <a:ext uri="{FF2B5EF4-FFF2-40B4-BE49-F238E27FC236}">
                <a16:creationId xmlns:a16="http://schemas.microsoft.com/office/drawing/2014/main" id="{88217FB8-3962-90B6-056D-535DA953DA11}"/>
              </a:ext>
            </a:extLst>
          </p:cNvPr>
          <p:cNvCxnSpPr>
            <a:cxnSpLocks/>
          </p:cNvCxnSpPr>
          <p:nvPr/>
        </p:nvCxnSpPr>
        <p:spPr>
          <a:xfrm>
            <a:off x="1199117" y="5417820"/>
            <a:ext cx="0" cy="322072"/>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600E093-69F5-53BB-83D6-1416BCBD844E}"/>
              </a:ext>
            </a:extLst>
          </p:cNvPr>
          <p:cNvCxnSpPr>
            <a:cxnSpLocks/>
          </p:cNvCxnSpPr>
          <p:nvPr/>
        </p:nvCxnSpPr>
        <p:spPr>
          <a:xfrm>
            <a:off x="1190752" y="4388103"/>
            <a:ext cx="0" cy="492738"/>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42DBB65-CB56-11DA-527B-8CBBD1B6BB54}"/>
              </a:ext>
            </a:extLst>
          </p:cNvPr>
          <p:cNvCxnSpPr>
            <a:cxnSpLocks/>
          </p:cNvCxnSpPr>
          <p:nvPr/>
        </p:nvCxnSpPr>
        <p:spPr>
          <a:xfrm>
            <a:off x="1190752" y="3587793"/>
            <a:ext cx="0" cy="393192"/>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28" name="Graphic 27" descr="Monitor outline">
            <a:extLst>
              <a:ext uri="{FF2B5EF4-FFF2-40B4-BE49-F238E27FC236}">
                <a16:creationId xmlns:a16="http://schemas.microsoft.com/office/drawing/2014/main" id="{97BE1A93-DF79-2AEB-401D-7F19727A76C5}"/>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747779" y="4466761"/>
            <a:ext cx="375138" cy="212160"/>
          </a:xfrm>
          <a:prstGeom prst="rect">
            <a:avLst/>
          </a:prstGeom>
        </p:spPr>
      </p:pic>
      <p:pic>
        <p:nvPicPr>
          <p:cNvPr id="32" name="Graphic 31" descr="World outline">
            <a:extLst>
              <a:ext uri="{FF2B5EF4-FFF2-40B4-BE49-F238E27FC236}">
                <a16:creationId xmlns:a16="http://schemas.microsoft.com/office/drawing/2014/main" id="{5D786D2B-EF8A-FEC5-F567-F36F4BF892B3}"/>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99245" y="3622041"/>
            <a:ext cx="423672" cy="324695"/>
          </a:xfrm>
          <a:prstGeom prst="rect">
            <a:avLst/>
          </a:prstGeom>
        </p:spPr>
      </p:pic>
    </p:spTree>
    <p:extLst>
      <p:ext uri="{BB962C8B-B14F-4D97-AF65-F5344CB8AC3E}">
        <p14:creationId xmlns:p14="http://schemas.microsoft.com/office/powerpoint/2010/main" val="594371105"/>
      </p:ext>
    </p:extLst>
  </p:cSld>
  <p:clrMapOvr>
    <a:masterClrMapping/>
  </p:clrMapOvr>
</p:sld>
</file>

<file path=ppt/theme/theme1.xml><?xml version="1.0" encoding="utf-8"?>
<a:theme xmlns:a="http://schemas.openxmlformats.org/drawingml/2006/main" name="BohemianVTI">
  <a:themeElements>
    <a:clrScheme name="AnalogousFromLightSeedRightStep">
      <a:dk1>
        <a:srgbClr val="000000"/>
      </a:dk1>
      <a:lt1>
        <a:srgbClr val="FFFFFF"/>
      </a:lt1>
      <a:dk2>
        <a:srgbClr val="412427"/>
      </a:dk2>
      <a:lt2>
        <a:srgbClr val="E7E8E2"/>
      </a:lt2>
      <a:accent1>
        <a:srgbClr val="8A77E5"/>
      </a:accent1>
      <a:accent2>
        <a:srgbClr val="A859DF"/>
      </a:accent2>
      <a:accent3>
        <a:srgbClr val="E577E4"/>
      </a:accent3>
      <a:accent4>
        <a:srgbClr val="DF59A7"/>
      </a:accent4>
      <a:accent5>
        <a:srgbClr val="E57789"/>
      </a:accent5>
      <a:accent6>
        <a:srgbClr val="DF7C59"/>
      </a:accent6>
      <a:hlink>
        <a:srgbClr val="7E8752"/>
      </a:hlink>
      <a:folHlink>
        <a:srgbClr val="7F7F7F"/>
      </a:folHlink>
    </a:clrScheme>
    <a:fontScheme name="modern love avenir">
      <a:majorFont>
        <a:latin typeface="Modern Love"/>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hemianVTI" id="{B5E50611-F7C7-47BC-81A6-BE9493DF8677}" vid="{7A26D0DD-A1A5-444B-B0FB-E7DB9E2D047F}"/>
    </a:ext>
  </a:extLst>
</a:theme>
</file>

<file path=docProps/app.xml><?xml version="1.0" encoding="utf-8"?>
<Properties xmlns="http://schemas.openxmlformats.org/officeDocument/2006/extended-properties" xmlns:vt="http://schemas.openxmlformats.org/officeDocument/2006/docPropsVTypes">
  <TotalTime>172</TotalTime>
  <Words>287</Words>
  <Application>Microsoft Office PowerPoint</Application>
  <PresentationFormat>Widescreen</PresentationFormat>
  <Paragraphs>137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Avenir Next LT Pro</vt:lpstr>
      <vt:lpstr>Modern Love</vt:lpstr>
      <vt:lpstr>BohemianVTI</vt:lpstr>
      <vt:lpstr>MOST POPULAR COMPONENTS IN SYNCFUSION</vt:lpstr>
      <vt:lpstr>MOST POPULAR COMPONENTS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MOST POPULAR COMPONENTS IN SYNCFUSION</dc:title>
  <dc:creator>Dhanush Sivakumar</dc:creator>
  <cp:lastModifiedBy>Dhanush Sivakumar</cp:lastModifiedBy>
  <cp:revision>1</cp:revision>
  <dcterms:created xsi:type="dcterms:W3CDTF">2024-03-25T09:33:45Z</dcterms:created>
  <dcterms:modified xsi:type="dcterms:W3CDTF">2024-03-27T08:12:49Z</dcterms:modified>
</cp:coreProperties>
</file>