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8" r:id="rId3"/>
    <p:sldId id="259" r:id="rId4"/>
    <p:sldId id="261" r:id="rId5"/>
    <p:sldId id="274" r:id="rId6"/>
    <p:sldId id="262" r:id="rId7"/>
    <p:sldId id="260" r:id="rId8"/>
    <p:sldId id="285" r:id="rId9"/>
    <p:sldId id="264" r:id="rId10"/>
    <p:sldId id="265" r:id="rId11"/>
    <p:sldId id="269" r:id="rId12"/>
    <p:sldId id="282" r:id="rId13"/>
    <p:sldId id="283" r:id="rId14"/>
    <p:sldId id="284" r:id="rId15"/>
    <p:sldId id="281" r:id="rId16"/>
    <p:sldId id="266" r:id="rId17"/>
    <p:sldId id="273" r:id="rId18"/>
    <p:sldId id="267" r:id="rId19"/>
    <p:sldId id="268" r:id="rId20"/>
    <p:sldId id="286" r:id="rId21"/>
    <p:sldId id="270" r:id="rId22"/>
    <p:sldId id="275" r:id="rId23"/>
    <p:sldId id="276" r:id="rId24"/>
    <p:sldId id="271" r:id="rId25"/>
    <p:sldId id="277" r:id="rId26"/>
    <p:sldId id="278" r:id="rId27"/>
    <p:sldId id="289" r:id="rId28"/>
    <p:sldId id="288" r:id="rId2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1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C8124E-789C-4243-B1CF-1AE569B9F459}" v="738" dt="2023-03-01T18:06:28.631"/>
    <p1510:client id="{3E88A5C0-B2AE-44A5-8802-4F6BCA70E9D6}" v="234" dt="2023-03-01T18:37:19.312"/>
    <p1510:client id="{4551449C-81C0-4BA9-8EA1-7A9E6DBA6234}" v="491" dt="2023-03-03T10:58:04.378"/>
    <p1510:client id="{5001F4E0-2D7C-4C7B-9240-AB55F0F85E09}" v="108" dt="2023-03-02T13:26:30.320"/>
    <p1510:client id="{54CD2C7A-381D-4B8E-B6B1-13C1319FD8DB}" v="740" dt="2023-03-02T11:39:46.131"/>
    <p1510:client id="{7337AF6B-ECCF-4C3A-837C-FA4502F55720}" v="120" dt="2023-03-02T13:51:07.005"/>
    <p1510:client id="{75E32ACD-CE77-4825-9338-09E501C7EC6A}" v="70" dt="2023-03-06T04:50:27.392"/>
    <p1510:client id="{93D3EFEE-3677-400E-9D32-5CCFCCFD274F}" v="4" dt="2023-03-01T16:13:07.145"/>
    <p1510:client id="{9DF6B426-19A7-4433-B07B-8775EEAF6CB6}" v="54" dt="2023-03-01T16:56:02.837"/>
    <p1510:client id="{A17B3A7F-CB65-44EE-853E-FC707AD6B31D}" v="1252" dt="2023-03-01T13:02:28.611"/>
    <p1510:client id="{ABEE5CF1-C9C4-4105-8BB1-A599C30E1815}" v="159" dt="2023-03-02T09:12:38.663"/>
    <p1510:client id="{B0A036E9-B4C9-4D97-8564-612A16EF0BF7}" v="155" dt="2023-03-03T11:26:41.268"/>
    <p1510:client id="{B2DEB4C7-9643-4B5C-A895-BA1FF622896F}" v="555" dt="2023-03-02T17:05:03.995"/>
    <p1510:client id="{C3A33F80-B5C0-494A-B649-BE942C9D183E}" v="28" dt="2023-03-03T04:00:50.958"/>
    <p1510:client id="{D8A2A3C6-93B5-42A7-8988-BE3BB870E9EA}" v="25" dt="2023-03-07T12:06:24.049"/>
    <p1510:client id="{E2308491-4907-4733-B5AE-38502682F899}" v="38" dt="2023-03-01T16:29:19.250"/>
    <p1510:client id="{FBF561FA-6E16-4755-B7C9-FDA5912BB117}" v="215" dt="2023-03-01T15:49:21.9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di Johny Esther" userId="49fbcaabd1c20241" providerId="Windows Live" clId="Web-{4551449C-81C0-4BA9-8EA1-7A9E6DBA6234}"/>
    <pc:docChg chg="modSld">
      <pc:chgData name="Bandi Johny Esther" userId="49fbcaabd1c20241" providerId="Windows Live" clId="Web-{4551449C-81C0-4BA9-8EA1-7A9E6DBA6234}" dt="2023-03-03T10:58:04.378" v="309" actId="1076"/>
      <pc:docMkLst>
        <pc:docMk/>
      </pc:docMkLst>
      <pc:sldChg chg="modSp">
        <pc:chgData name="Bandi Johny Esther" userId="49fbcaabd1c20241" providerId="Windows Live" clId="Web-{4551449C-81C0-4BA9-8EA1-7A9E6DBA6234}" dt="2023-03-03T04:31:48.418" v="2" actId="1076"/>
        <pc:sldMkLst>
          <pc:docMk/>
          <pc:sldMk cId="109857222" sldId="256"/>
        </pc:sldMkLst>
        <pc:picChg chg="mod">
          <ac:chgData name="Bandi Johny Esther" userId="49fbcaabd1c20241" providerId="Windows Live" clId="Web-{4551449C-81C0-4BA9-8EA1-7A9E6DBA6234}" dt="2023-03-03T04:31:48.418" v="2" actId="1076"/>
          <ac:picMkLst>
            <pc:docMk/>
            <pc:sldMk cId="109857222" sldId="256"/>
            <ac:picMk id="10" creationId="{19E614F5-20B1-A9A4-58E3-DD48E272E25C}"/>
          </ac:picMkLst>
        </pc:picChg>
      </pc:sldChg>
      <pc:sldChg chg="modSp">
        <pc:chgData name="Bandi Johny Esther" userId="49fbcaabd1c20241" providerId="Windows Live" clId="Web-{4551449C-81C0-4BA9-8EA1-7A9E6DBA6234}" dt="2023-03-03T04:44:14.322" v="15" actId="1076"/>
        <pc:sldMkLst>
          <pc:docMk/>
          <pc:sldMk cId="3530707676" sldId="286"/>
        </pc:sldMkLst>
        <pc:spChg chg="mod">
          <ac:chgData name="Bandi Johny Esther" userId="49fbcaabd1c20241" providerId="Windows Live" clId="Web-{4551449C-81C0-4BA9-8EA1-7A9E6DBA6234}" dt="2023-03-03T04:43:55.462" v="12" actId="1076"/>
          <ac:spMkLst>
            <pc:docMk/>
            <pc:sldMk cId="3530707676" sldId="286"/>
            <ac:spMk id="12" creationId="{D0FBB8DE-FE00-1778-9C4F-0C77618375F2}"/>
          </ac:spMkLst>
        </pc:spChg>
        <pc:picChg chg="mod">
          <ac:chgData name="Bandi Johny Esther" userId="49fbcaabd1c20241" providerId="Windows Live" clId="Web-{4551449C-81C0-4BA9-8EA1-7A9E6DBA6234}" dt="2023-03-03T04:44:14.322" v="15" actId="1076"/>
          <ac:picMkLst>
            <pc:docMk/>
            <pc:sldMk cId="3530707676" sldId="286"/>
            <ac:picMk id="4" creationId="{48206EC1-BAA0-18C8-EF04-D95DB9FF39A7}"/>
          </ac:picMkLst>
        </pc:picChg>
      </pc:sldChg>
      <pc:sldChg chg="addSp delSp modSp">
        <pc:chgData name="Bandi Johny Esther" userId="49fbcaabd1c20241" providerId="Windows Live" clId="Web-{4551449C-81C0-4BA9-8EA1-7A9E6DBA6234}" dt="2023-03-03T10:58:04.378" v="309" actId="1076"/>
        <pc:sldMkLst>
          <pc:docMk/>
          <pc:sldMk cId="3045963352" sldId="287"/>
        </pc:sldMkLst>
        <pc:spChg chg="add mod">
          <ac:chgData name="Bandi Johny Esther" userId="49fbcaabd1c20241" providerId="Windows Live" clId="Web-{4551449C-81C0-4BA9-8EA1-7A9E6DBA6234}" dt="2023-03-03T10:51:59.053" v="271" actId="1076"/>
          <ac:spMkLst>
            <pc:docMk/>
            <pc:sldMk cId="3045963352" sldId="287"/>
            <ac:spMk id="2" creationId="{15D3121B-2276-AD5B-F2A2-AC5294C32295}"/>
          </ac:spMkLst>
        </pc:spChg>
        <pc:spChg chg="del">
          <ac:chgData name="Bandi Johny Esther" userId="49fbcaabd1c20241" providerId="Windows Live" clId="Web-{4551449C-81C0-4BA9-8EA1-7A9E6DBA6234}" dt="2023-03-03T04:45:04.917" v="16"/>
          <ac:spMkLst>
            <pc:docMk/>
            <pc:sldMk cId="3045963352" sldId="287"/>
            <ac:spMk id="2" creationId="{B33AA1E3-8F3D-85B3-9A17-C671CF91B64A}"/>
          </ac:spMkLst>
        </pc:spChg>
        <pc:spChg chg="add mod">
          <ac:chgData name="Bandi Johny Esther" userId="49fbcaabd1c20241" providerId="Windows Live" clId="Web-{4551449C-81C0-4BA9-8EA1-7A9E6DBA6234}" dt="2023-03-03T10:52:08.241" v="272" actId="1076"/>
          <ac:spMkLst>
            <pc:docMk/>
            <pc:sldMk cId="3045963352" sldId="287"/>
            <ac:spMk id="3" creationId="{5E35A477-5D43-297D-BE8F-6064D3BF6523}"/>
          </ac:spMkLst>
        </pc:spChg>
        <pc:spChg chg="del">
          <ac:chgData name="Bandi Johny Esther" userId="49fbcaabd1c20241" providerId="Windows Live" clId="Web-{4551449C-81C0-4BA9-8EA1-7A9E6DBA6234}" dt="2023-03-03T04:45:11.073" v="17"/>
          <ac:spMkLst>
            <pc:docMk/>
            <pc:sldMk cId="3045963352" sldId="287"/>
            <ac:spMk id="3" creationId="{89AC3A3E-171A-9F65-AFD4-9DAD8DD8656F}"/>
          </ac:spMkLst>
        </pc:spChg>
        <pc:spChg chg="add mod">
          <ac:chgData name="Bandi Johny Esther" userId="49fbcaabd1c20241" providerId="Windows Live" clId="Web-{4551449C-81C0-4BA9-8EA1-7A9E6DBA6234}" dt="2023-03-03T10:52:40.336" v="277" actId="20577"/>
          <ac:spMkLst>
            <pc:docMk/>
            <pc:sldMk cId="3045963352" sldId="287"/>
            <ac:spMk id="4" creationId="{BF0EE318-E8BA-3D2C-618B-8FD1F8E7252D}"/>
          </ac:spMkLst>
        </pc:spChg>
        <pc:spChg chg="add mod">
          <ac:chgData name="Bandi Johny Esther" userId="49fbcaabd1c20241" providerId="Windows Live" clId="Web-{4551449C-81C0-4BA9-8EA1-7A9E6DBA6234}" dt="2023-03-03T10:52:13.445" v="273" actId="1076"/>
          <ac:spMkLst>
            <pc:docMk/>
            <pc:sldMk cId="3045963352" sldId="287"/>
            <ac:spMk id="5" creationId="{3A891747-690E-F6E1-C42B-83E1610087EC}"/>
          </ac:spMkLst>
        </pc:spChg>
        <pc:spChg chg="add mod">
          <ac:chgData name="Bandi Johny Esther" userId="49fbcaabd1c20241" providerId="Windows Live" clId="Web-{4551449C-81C0-4BA9-8EA1-7A9E6DBA6234}" dt="2023-03-03T10:52:25.211" v="275" actId="1076"/>
          <ac:spMkLst>
            <pc:docMk/>
            <pc:sldMk cId="3045963352" sldId="287"/>
            <ac:spMk id="6" creationId="{7D5C3E7B-336A-533F-0A59-13325506D39B}"/>
          </ac:spMkLst>
        </pc:spChg>
        <pc:spChg chg="add mod">
          <ac:chgData name="Bandi Johny Esther" userId="49fbcaabd1c20241" providerId="Windows Live" clId="Web-{4551449C-81C0-4BA9-8EA1-7A9E6DBA6234}" dt="2023-03-03T10:52:17.820" v="274" actId="1076"/>
          <ac:spMkLst>
            <pc:docMk/>
            <pc:sldMk cId="3045963352" sldId="287"/>
            <ac:spMk id="7" creationId="{8C57AB23-91B8-A8D5-024E-8B4A9BDD245C}"/>
          </ac:spMkLst>
        </pc:spChg>
        <pc:spChg chg="add del mod">
          <ac:chgData name="Bandi Johny Esther" userId="49fbcaabd1c20241" providerId="Windows Live" clId="Web-{4551449C-81C0-4BA9-8EA1-7A9E6DBA6234}" dt="2023-03-03T10:55:04.013" v="297"/>
          <ac:spMkLst>
            <pc:docMk/>
            <pc:sldMk cId="3045963352" sldId="287"/>
            <ac:spMk id="10" creationId="{A6CE9E7E-D764-FCDC-C59A-0A50395A9F36}"/>
          </ac:spMkLst>
        </pc:spChg>
        <pc:spChg chg="add del">
          <ac:chgData name="Bandi Johny Esther" userId="49fbcaabd1c20241" providerId="Windows Live" clId="Web-{4551449C-81C0-4BA9-8EA1-7A9E6DBA6234}" dt="2023-03-03T10:55:20.420" v="300"/>
          <ac:spMkLst>
            <pc:docMk/>
            <pc:sldMk cId="3045963352" sldId="287"/>
            <ac:spMk id="13" creationId="{74CEAF64-6CE9-35A5-94B3-6A7DA0ADD1CE}"/>
          </ac:spMkLst>
        </pc:spChg>
        <pc:spChg chg="add del">
          <ac:chgData name="Bandi Johny Esther" userId="49fbcaabd1c20241" providerId="Windows Live" clId="Web-{4551449C-81C0-4BA9-8EA1-7A9E6DBA6234}" dt="2023-03-03T10:57:36.815" v="303"/>
          <ac:spMkLst>
            <pc:docMk/>
            <pc:sldMk cId="3045963352" sldId="287"/>
            <ac:spMk id="15" creationId="{0492A4C0-D993-AE4F-A526-4A61B6913CFD}"/>
          </ac:spMkLst>
        </pc:spChg>
        <pc:picChg chg="add del mod">
          <ac:chgData name="Bandi Johny Esther" userId="49fbcaabd1c20241" providerId="Windows Live" clId="Web-{4551449C-81C0-4BA9-8EA1-7A9E6DBA6234}" dt="2023-03-03T10:52:51.118" v="278"/>
          <ac:picMkLst>
            <pc:docMk/>
            <pc:sldMk cId="3045963352" sldId="287"/>
            <ac:picMk id="8" creationId="{45035002-FB5A-FAC4-7677-1FA9AD1AD77C}"/>
          </ac:picMkLst>
        </pc:picChg>
        <pc:picChg chg="add del mod">
          <ac:chgData name="Bandi Johny Esther" userId="49fbcaabd1c20241" providerId="Windows Live" clId="Web-{4551449C-81C0-4BA9-8EA1-7A9E6DBA6234}" dt="2023-03-03T10:55:04.013" v="298"/>
          <ac:picMkLst>
            <pc:docMk/>
            <pc:sldMk cId="3045963352" sldId="287"/>
            <ac:picMk id="9" creationId="{F55F6D8A-4DE5-0BF3-3FCD-B2BCA7EF94D3}"/>
          </ac:picMkLst>
        </pc:picChg>
        <pc:picChg chg="add del">
          <ac:chgData name="Bandi Johny Esther" userId="49fbcaabd1c20241" providerId="Windows Live" clId="Web-{4551449C-81C0-4BA9-8EA1-7A9E6DBA6234}" dt="2023-03-03T10:55:20.420" v="301"/>
          <ac:picMkLst>
            <pc:docMk/>
            <pc:sldMk cId="3045963352" sldId="287"/>
            <ac:picMk id="12" creationId="{F2B1A290-8499-1CD9-427F-243F0F850600}"/>
          </ac:picMkLst>
        </pc:picChg>
        <pc:picChg chg="add del">
          <ac:chgData name="Bandi Johny Esther" userId="49fbcaabd1c20241" providerId="Windows Live" clId="Web-{4551449C-81C0-4BA9-8EA1-7A9E6DBA6234}" dt="2023-03-03T10:57:36.815" v="304"/>
          <ac:picMkLst>
            <pc:docMk/>
            <pc:sldMk cId="3045963352" sldId="287"/>
            <ac:picMk id="14" creationId="{D17E5257-EFA9-7CCB-024D-5450FC03D053}"/>
          </ac:picMkLst>
        </pc:picChg>
        <pc:picChg chg="add mod">
          <ac:chgData name="Bandi Johny Esther" userId="49fbcaabd1c20241" providerId="Windows Live" clId="Web-{4551449C-81C0-4BA9-8EA1-7A9E6DBA6234}" dt="2023-03-03T10:58:04.378" v="309" actId="1076"/>
          <ac:picMkLst>
            <pc:docMk/>
            <pc:sldMk cId="3045963352" sldId="287"/>
            <ac:picMk id="16" creationId="{F98A2513-7784-FD74-DDE8-78D9EC78CE3F}"/>
          </ac:picMkLst>
        </pc:picChg>
      </pc:sldChg>
    </pc:docChg>
  </pc:docChgLst>
  <pc:docChgLst>
    <pc:chgData name="Bandi Johny Esther" userId="49fbcaabd1c20241" providerId="Windows Live" clId="Web-{75E32ACD-CE77-4825-9338-09E501C7EC6A}"/>
    <pc:docChg chg="addSld delSld modSld sldOrd">
      <pc:chgData name="Bandi Johny Esther" userId="49fbcaabd1c20241" providerId="Windows Live" clId="Web-{75E32ACD-CE77-4825-9338-09E501C7EC6A}" dt="2023-03-06T04:50:27.392" v="59"/>
      <pc:docMkLst>
        <pc:docMk/>
      </pc:docMkLst>
      <pc:sldChg chg="addSp delSp modSp del">
        <pc:chgData name="Bandi Johny Esther" userId="49fbcaabd1c20241" providerId="Windows Live" clId="Web-{75E32ACD-CE77-4825-9338-09E501C7EC6A}" dt="2023-03-06T04:50:16.438" v="57"/>
        <pc:sldMkLst>
          <pc:docMk/>
          <pc:sldMk cId="3045963352" sldId="287"/>
        </pc:sldMkLst>
        <pc:spChg chg="add del mod">
          <ac:chgData name="Bandi Johny Esther" userId="49fbcaabd1c20241" providerId="Windows Live" clId="Web-{75E32ACD-CE77-4825-9338-09E501C7EC6A}" dt="2023-03-06T04:47:11.527" v="45" actId="20577"/>
          <ac:spMkLst>
            <pc:docMk/>
            <pc:sldMk cId="3045963352" sldId="287"/>
            <ac:spMk id="2" creationId="{15D3121B-2276-AD5B-F2A2-AC5294C32295}"/>
          </ac:spMkLst>
        </pc:spChg>
        <pc:spChg chg="del mod">
          <ac:chgData name="Bandi Johny Esther" userId="49fbcaabd1c20241" providerId="Windows Live" clId="Web-{75E32ACD-CE77-4825-9338-09E501C7EC6A}" dt="2023-03-06T04:40:34.861" v="6"/>
          <ac:spMkLst>
            <pc:docMk/>
            <pc:sldMk cId="3045963352" sldId="287"/>
            <ac:spMk id="3" creationId="{5E35A477-5D43-297D-BE8F-6064D3BF6523}"/>
          </ac:spMkLst>
        </pc:spChg>
        <pc:spChg chg="del">
          <ac:chgData name="Bandi Johny Esther" userId="49fbcaabd1c20241" providerId="Windows Live" clId="Web-{75E32ACD-CE77-4825-9338-09E501C7EC6A}" dt="2023-03-06T04:41:32.097" v="11"/>
          <ac:spMkLst>
            <pc:docMk/>
            <pc:sldMk cId="3045963352" sldId="287"/>
            <ac:spMk id="6" creationId="{7D5C3E7B-336A-533F-0A59-13325506D39B}"/>
          </ac:spMkLst>
        </pc:spChg>
        <pc:spChg chg="del">
          <ac:chgData name="Bandi Johny Esther" userId="49fbcaabd1c20241" providerId="Windows Live" clId="Web-{75E32ACD-CE77-4825-9338-09E501C7EC6A}" dt="2023-03-06T04:45:08.180" v="32"/>
          <ac:spMkLst>
            <pc:docMk/>
            <pc:sldMk cId="3045963352" sldId="287"/>
            <ac:spMk id="9" creationId="{46C0ABAF-7914-F999-5551-84A8EEE2C045}"/>
          </ac:spMkLst>
        </pc:spChg>
        <pc:spChg chg="mod">
          <ac:chgData name="Bandi Johny Esther" userId="49fbcaabd1c20241" providerId="Windows Live" clId="Web-{75E32ACD-CE77-4825-9338-09E501C7EC6A}" dt="2023-03-06T04:49:06.843" v="53" actId="20577"/>
          <ac:spMkLst>
            <pc:docMk/>
            <pc:sldMk cId="3045963352" sldId="287"/>
            <ac:spMk id="10" creationId="{9D872B9E-5C24-366F-1411-ED91F834C33F}"/>
          </ac:spMkLst>
        </pc:spChg>
        <pc:spChg chg="del">
          <ac:chgData name="Bandi Johny Esther" userId="49fbcaabd1c20241" providerId="Windows Live" clId="Web-{75E32ACD-CE77-4825-9338-09E501C7EC6A}" dt="2023-03-06T04:43:40.116" v="22"/>
          <ac:spMkLst>
            <pc:docMk/>
            <pc:sldMk cId="3045963352" sldId="287"/>
            <ac:spMk id="11" creationId="{0191570F-AB0B-92D3-15B9-F1F75B985A1B}"/>
          </ac:spMkLst>
        </pc:spChg>
        <pc:spChg chg="del">
          <ac:chgData name="Bandi Johny Esther" userId="49fbcaabd1c20241" providerId="Windows Live" clId="Web-{75E32ACD-CE77-4825-9338-09E501C7EC6A}" dt="2023-03-06T04:43:44.256" v="23"/>
          <ac:spMkLst>
            <pc:docMk/>
            <pc:sldMk cId="3045963352" sldId="287"/>
            <ac:spMk id="12" creationId="{F7E5F379-49ED-F6D4-0B3D-BDA19DCC9503}"/>
          </ac:spMkLst>
        </pc:spChg>
        <pc:picChg chg="del">
          <ac:chgData name="Bandi Johny Esther" userId="49fbcaabd1c20241" providerId="Windows Live" clId="Web-{75E32ACD-CE77-4825-9338-09E501C7EC6A}" dt="2023-03-06T04:49:58.813" v="54"/>
          <ac:picMkLst>
            <pc:docMk/>
            <pc:sldMk cId="3045963352" sldId="287"/>
            <ac:picMk id="16" creationId="{F98A2513-7784-FD74-DDE8-78D9EC78CE3F}"/>
          </ac:picMkLst>
        </pc:picChg>
      </pc:sldChg>
      <pc:sldChg chg="ord">
        <pc:chgData name="Bandi Johny Esther" userId="49fbcaabd1c20241" providerId="Windows Live" clId="Web-{75E32ACD-CE77-4825-9338-09E501C7EC6A}" dt="2023-03-06T04:40:07.501" v="3"/>
        <pc:sldMkLst>
          <pc:docMk/>
          <pc:sldMk cId="1524236398" sldId="288"/>
        </pc:sldMkLst>
      </pc:sldChg>
      <pc:sldChg chg="addSp delSp modSp new">
        <pc:chgData name="Bandi Johny Esther" userId="49fbcaabd1c20241" providerId="Windows Live" clId="Web-{75E32ACD-CE77-4825-9338-09E501C7EC6A}" dt="2023-03-06T04:50:09.251" v="56" actId="1076"/>
        <pc:sldMkLst>
          <pc:docMk/>
          <pc:sldMk cId="1795699366" sldId="289"/>
        </pc:sldMkLst>
        <pc:spChg chg="del">
          <ac:chgData name="Bandi Johny Esther" userId="49fbcaabd1c20241" providerId="Windows Live" clId="Web-{75E32ACD-CE77-4825-9338-09E501C7EC6A}" dt="2023-03-06T04:41:02.408" v="8"/>
          <ac:spMkLst>
            <pc:docMk/>
            <pc:sldMk cId="1795699366" sldId="289"/>
            <ac:spMk id="2" creationId="{859EDDDD-86C1-011F-FFBC-7866C1A9DB44}"/>
          </ac:spMkLst>
        </pc:spChg>
        <pc:spChg chg="del">
          <ac:chgData name="Bandi Johny Esther" userId="49fbcaabd1c20241" providerId="Windows Live" clId="Web-{75E32ACD-CE77-4825-9338-09E501C7EC6A}" dt="2023-03-06T04:41:19.612" v="9"/>
          <ac:spMkLst>
            <pc:docMk/>
            <pc:sldMk cId="1795699366" sldId="289"/>
            <ac:spMk id="3" creationId="{BBCA101A-FC0E-5667-3383-07FC7BD042E5}"/>
          </ac:spMkLst>
        </pc:spChg>
        <pc:spChg chg="add del mod">
          <ac:chgData name="Bandi Johny Esther" userId="49fbcaabd1c20241" providerId="Windows Live" clId="Web-{75E32ACD-CE77-4825-9338-09E501C7EC6A}" dt="2023-03-06T04:43:29.912" v="21"/>
          <ac:spMkLst>
            <pc:docMk/>
            <pc:sldMk cId="1795699366" sldId="289"/>
            <ac:spMk id="4" creationId="{FCD7EB47-906D-DFB8-D9C3-591DF6C6BADB}"/>
          </ac:spMkLst>
        </pc:spChg>
        <pc:spChg chg="add mod">
          <ac:chgData name="Bandi Johny Esther" userId="49fbcaabd1c20241" providerId="Windows Live" clId="Web-{75E32ACD-CE77-4825-9338-09E501C7EC6A}" dt="2023-03-06T04:42:51.989" v="18" actId="1076"/>
          <ac:spMkLst>
            <pc:docMk/>
            <pc:sldMk cId="1795699366" sldId="289"/>
            <ac:spMk id="5" creationId="{1FEF97B4-CD9E-5C16-C4EF-8BEE12AD50EA}"/>
          </ac:spMkLst>
        </pc:spChg>
        <pc:spChg chg="add mod">
          <ac:chgData name="Bandi Johny Esther" userId="49fbcaabd1c20241" providerId="Windows Live" clId="Web-{75E32ACD-CE77-4825-9338-09E501C7EC6A}" dt="2023-03-06T04:43:26.490" v="20" actId="1076"/>
          <ac:spMkLst>
            <pc:docMk/>
            <pc:sldMk cId="1795699366" sldId="289"/>
            <ac:spMk id="7" creationId="{540F8381-970D-235C-E868-D185F33CED98}"/>
          </ac:spMkLst>
        </pc:spChg>
        <pc:picChg chg="add mod">
          <ac:chgData name="Bandi Johny Esther" userId="49fbcaabd1c20241" providerId="Windows Live" clId="Web-{75E32ACD-CE77-4825-9338-09E501C7EC6A}" dt="2023-03-06T04:50:09.251" v="56" actId="1076"/>
          <ac:picMkLst>
            <pc:docMk/>
            <pc:sldMk cId="1795699366" sldId="289"/>
            <ac:picMk id="8" creationId="{18BC0BF4-F471-BED1-0D07-A48EADA60E73}"/>
          </ac:picMkLst>
        </pc:picChg>
      </pc:sldChg>
      <pc:sldChg chg="addSp delSp modSp new del">
        <pc:chgData name="Bandi Johny Esther" userId="49fbcaabd1c20241" providerId="Windows Live" clId="Web-{75E32ACD-CE77-4825-9338-09E501C7EC6A}" dt="2023-03-06T04:50:21.548" v="58"/>
        <pc:sldMkLst>
          <pc:docMk/>
          <pc:sldMk cId="888403033" sldId="290"/>
        </pc:sldMkLst>
        <pc:spChg chg="del">
          <ac:chgData name="Bandi Johny Esther" userId="49fbcaabd1c20241" providerId="Windows Live" clId="Web-{75E32ACD-CE77-4825-9338-09E501C7EC6A}" dt="2023-03-06T04:44:48.399" v="30"/>
          <ac:spMkLst>
            <pc:docMk/>
            <pc:sldMk cId="888403033" sldId="290"/>
            <ac:spMk id="2" creationId="{08EF75BE-A1CA-A83A-3226-95DADF7FC152}"/>
          </ac:spMkLst>
        </pc:spChg>
        <pc:spChg chg="del">
          <ac:chgData name="Bandi Johny Esther" userId="49fbcaabd1c20241" providerId="Windows Live" clId="Web-{75E32ACD-CE77-4825-9338-09E501C7EC6A}" dt="2023-03-06T04:44:42.414" v="29"/>
          <ac:spMkLst>
            <pc:docMk/>
            <pc:sldMk cId="888403033" sldId="290"/>
            <ac:spMk id="3" creationId="{7828E06E-BE01-65F1-F32D-C2A8C3BC3FEA}"/>
          </ac:spMkLst>
        </pc:spChg>
        <pc:spChg chg="add mod">
          <ac:chgData name="Bandi Johny Esther" userId="49fbcaabd1c20241" providerId="Windows Live" clId="Web-{75E32ACD-CE77-4825-9338-09E501C7EC6A}" dt="2023-03-06T04:46:04.338" v="42" actId="1076"/>
          <ac:spMkLst>
            <pc:docMk/>
            <pc:sldMk cId="888403033" sldId="290"/>
            <ac:spMk id="4" creationId="{71B11631-4B97-F070-441B-A6279B263D0D}"/>
          </ac:spMkLst>
        </pc:spChg>
        <pc:spChg chg="add mod">
          <ac:chgData name="Bandi Johny Esther" userId="49fbcaabd1c20241" providerId="Windows Live" clId="Web-{75E32ACD-CE77-4825-9338-09E501C7EC6A}" dt="2023-03-06T04:45:58.650" v="41" actId="1076"/>
          <ac:spMkLst>
            <pc:docMk/>
            <pc:sldMk cId="888403033" sldId="290"/>
            <ac:spMk id="5" creationId="{4D795D37-99D4-385D-E1F8-6B284089090A}"/>
          </ac:spMkLst>
        </pc:spChg>
      </pc:sldChg>
      <pc:sldChg chg="addSp delSp modSp new del">
        <pc:chgData name="Bandi Johny Esther" userId="49fbcaabd1c20241" providerId="Windows Live" clId="Web-{75E32ACD-CE77-4825-9338-09E501C7EC6A}" dt="2023-03-06T04:50:27.392" v="59"/>
        <pc:sldMkLst>
          <pc:docMk/>
          <pc:sldMk cId="2982685510" sldId="291"/>
        </pc:sldMkLst>
        <pc:spChg chg="del">
          <ac:chgData name="Bandi Johny Esther" userId="49fbcaabd1c20241" providerId="Windows Live" clId="Web-{75E32ACD-CE77-4825-9338-09E501C7EC6A}" dt="2023-03-06T04:48:50.217" v="51"/>
          <ac:spMkLst>
            <pc:docMk/>
            <pc:sldMk cId="2982685510" sldId="291"/>
            <ac:spMk id="2" creationId="{2E982F76-8ECE-A66F-7D22-E307431A4DBA}"/>
          </ac:spMkLst>
        </pc:spChg>
        <pc:spChg chg="del">
          <ac:chgData name="Bandi Johny Esther" userId="49fbcaabd1c20241" providerId="Windows Live" clId="Web-{75E32ACD-CE77-4825-9338-09E501C7EC6A}" dt="2023-03-06T04:48:43.967" v="50"/>
          <ac:spMkLst>
            <pc:docMk/>
            <pc:sldMk cId="2982685510" sldId="291"/>
            <ac:spMk id="3" creationId="{D53FA613-2F4A-5565-C9C7-A88F90E48015}"/>
          </ac:spMkLst>
        </pc:spChg>
        <pc:spChg chg="add mod">
          <ac:chgData name="Bandi Johny Esther" userId="49fbcaabd1c20241" providerId="Windows Live" clId="Web-{75E32ACD-CE77-4825-9338-09E501C7EC6A}" dt="2023-03-06T04:48:54.483" v="52" actId="1076"/>
          <ac:spMkLst>
            <pc:docMk/>
            <pc:sldMk cId="2982685510" sldId="291"/>
            <ac:spMk id="4" creationId="{9C4FCC57-F676-505E-54F3-B9F2F566FFE9}"/>
          </ac:spMkLst>
        </pc:spChg>
      </pc:sldChg>
    </pc:docChg>
  </pc:docChgLst>
  <pc:docChgLst>
    <pc:chgData name="Bandi Johny Esther" userId="49fbcaabd1c20241" providerId="Windows Live" clId="Web-{7337AF6B-ECCF-4C3A-837C-FA4502F55720}"/>
    <pc:docChg chg="modSld">
      <pc:chgData name="Bandi Johny Esther" userId="49fbcaabd1c20241" providerId="Windows Live" clId="Web-{7337AF6B-ECCF-4C3A-837C-FA4502F55720}" dt="2023-03-02T13:51:07.005" v="104" actId="14100"/>
      <pc:docMkLst>
        <pc:docMk/>
      </pc:docMkLst>
      <pc:sldChg chg="addSp delSp modSp mod setBg setClrOvrMap">
        <pc:chgData name="Bandi Johny Esther" userId="49fbcaabd1c20241" providerId="Windows Live" clId="Web-{7337AF6B-ECCF-4C3A-837C-FA4502F55720}" dt="2023-03-02T13:51:07.005" v="104" actId="14100"/>
        <pc:sldMkLst>
          <pc:docMk/>
          <pc:sldMk cId="109857222" sldId="256"/>
        </pc:sldMkLst>
        <pc:spChg chg="mod">
          <ac:chgData name="Bandi Johny Esther" userId="49fbcaabd1c20241" providerId="Windows Live" clId="Web-{7337AF6B-ECCF-4C3A-837C-FA4502F55720}" dt="2023-03-02T13:49:38.831" v="91"/>
          <ac:spMkLst>
            <pc:docMk/>
            <pc:sldMk cId="109857222" sldId="256"/>
            <ac:spMk id="2" creationId="{00000000-0000-0000-0000-000000000000}"/>
          </ac:spMkLst>
        </pc:spChg>
        <pc:spChg chg="add mod ord">
          <ac:chgData name="Bandi Johny Esther" userId="49fbcaabd1c20241" providerId="Windows Live" clId="Web-{7337AF6B-ECCF-4C3A-837C-FA4502F55720}" dt="2023-03-02T13:49:38.831" v="91"/>
          <ac:spMkLst>
            <pc:docMk/>
            <pc:sldMk cId="109857222" sldId="256"/>
            <ac:spMk id="4" creationId="{D8A12FA6-C994-E7BE-36BA-64753BF5D5F1}"/>
          </ac:spMkLst>
        </pc:spChg>
        <pc:spChg chg="mod ord">
          <ac:chgData name="Bandi Johny Esther" userId="49fbcaabd1c20241" providerId="Windows Live" clId="Web-{7337AF6B-ECCF-4C3A-837C-FA4502F55720}" dt="2023-03-02T13:49:38.831" v="91"/>
          <ac:spMkLst>
            <pc:docMk/>
            <pc:sldMk cId="109857222" sldId="256"/>
            <ac:spMk id="6" creationId="{07A0B1DE-03C7-1BF3-87C9-5944D7157D50}"/>
          </ac:spMkLst>
        </pc:spChg>
        <pc:spChg chg="mod ord">
          <ac:chgData name="Bandi Johny Esther" userId="49fbcaabd1c20241" providerId="Windows Live" clId="Web-{7337AF6B-ECCF-4C3A-837C-FA4502F55720}" dt="2023-03-02T13:50:12.441" v="94" actId="1076"/>
          <ac:spMkLst>
            <pc:docMk/>
            <pc:sldMk cId="109857222" sldId="256"/>
            <ac:spMk id="7" creationId="{DC221C54-3C37-1CD1-8AEF-8E0BAC3E7510}"/>
          </ac:spMkLst>
        </pc:spChg>
        <pc:spChg chg="add del">
          <ac:chgData name="Bandi Johny Esther" userId="49fbcaabd1c20241" providerId="Windows Live" clId="Web-{7337AF6B-ECCF-4C3A-837C-FA4502F55720}" dt="2023-03-02T13:49:38.831" v="91"/>
          <ac:spMkLst>
            <pc:docMk/>
            <pc:sldMk cId="109857222" sldId="256"/>
            <ac:spMk id="11" creationId="{1F94DC1C-47D1-41D7-8B1B-9A036D614027}"/>
          </ac:spMkLst>
        </pc:spChg>
        <pc:spChg chg="add del">
          <ac:chgData name="Bandi Johny Esther" userId="49fbcaabd1c20241" providerId="Windows Live" clId="Web-{7337AF6B-ECCF-4C3A-837C-FA4502F55720}" dt="2023-03-02T13:35:54.013" v="23"/>
          <ac:spMkLst>
            <pc:docMk/>
            <pc:sldMk cId="109857222" sldId="256"/>
            <ac:spMk id="14" creationId="{50E53EDA-3B94-4F6B-9E86-D3BB9EBB9616}"/>
          </ac:spMkLst>
        </pc:spChg>
        <pc:spChg chg="add del">
          <ac:chgData name="Bandi Johny Esther" userId="49fbcaabd1c20241" providerId="Windows Live" clId="Web-{7337AF6B-ECCF-4C3A-837C-FA4502F55720}" dt="2023-03-02T13:49:38.831" v="91"/>
          <ac:spMkLst>
            <pc:docMk/>
            <pc:sldMk cId="109857222" sldId="256"/>
            <ac:spMk id="15" creationId="{AC12A592-C02D-46EF-8E1F-9335DB8D71DF}"/>
          </ac:spMkLst>
        </pc:spChg>
        <pc:spChg chg="add del">
          <ac:chgData name="Bandi Johny Esther" userId="49fbcaabd1c20241" providerId="Windows Live" clId="Web-{7337AF6B-ECCF-4C3A-837C-FA4502F55720}" dt="2023-03-02T13:49:38.831" v="91"/>
          <ac:spMkLst>
            <pc:docMk/>
            <pc:sldMk cId="109857222" sldId="256"/>
            <ac:spMk id="18" creationId="{24005816-5BCA-4665-8A58-5580F8E9C84A}"/>
          </ac:spMkLst>
        </pc:spChg>
        <pc:spChg chg="add del">
          <ac:chgData name="Bandi Johny Esther" userId="49fbcaabd1c20241" providerId="Windows Live" clId="Web-{7337AF6B-ECCF-4C3A-837C-FA4502F55720}" dt="2023-03-02T13:42:23.945" v="79"/>
          <ac:spMkLst>
            <pc:docMk/>
            <pc:sldMk cId="109857222" sldId="256"/>
            <ac:spMk id="21" creationId="{1F94DC1C-47D1-41D7-8B1B-9A036D614027}"/>
          </ac:spMkLst>
        </pc:spChg>
        <pc:spChg chg="add del">
          <ac:chgData name="Bandi Johny Esther" userId="49fbcaabd1c20241" providerId="Windows Live" clId="Web-{7337AF6B-ECCF-4C3A-837C-FA4502F55720}" dt="2023-03-02T13:42:23.945" v="79"/>
          <ac:spMkLst>
            <pc:docMk/>
            <pc:sldMk cId="109857222" sldId="256"/>
            <ac:spMk id="25" creationId="{AC12A592-C02D-46EF-8E1F-9335DB8D71DF}"/>
          </ac:spMkLst>
        </pc:spChg>
        <pc:spChg chg="add del">
          <ac:chgData name="Bandi Johny Esther" userId="49fbcaabd1c20241" providerId="Windows Live" clId="Web-{7337AF6B-ECCF-4C3A-837C-FA4502F55720}" dt="2023-03-02T13:42:23.945" v="79"/>
          <ac:spMkLst>
            <pc:docMk/>
            <pc:sldMk cId="109857222" sldId="256"/>
            <ac:spMk id="27" creationId="{24005816-5BCA-4665-8A58-5580F8E9C84A}"/>
          </ac:spMkLst>
        </pc:spChg>
        <pc:spChg chg="add">
          <ac:chgData name="Bandi Johny Esther" userId="49fbcaabd1c20241" providerId="Windows Live" clId="Web-{7337AF6B-ECCF-4C3A-837C-FA4502F55720}" dt="2023-03-02T13:49:38.831" v="91"/>
          <ac:spMkLst>
            <pc:docMk/>
            <pc:sldMk cId="109857222" sldId="256"/>
            <ac:spMk id="106" creationId="{663E7BCA-E0FA-4E55-B6F9-296548775308}"/>
          </ac:spMkLst>
        </pc:spChg>
        <pc:spChg chg="add">
          <ac:chgData name="Bandi Johny Esther" userId="49fbcaabd1c20241" providerId="Windows Live" clId="Web-{7337AF6B-ECCF-4C3A-837C-FA4502F55720}" dt="2023-03-02T13:49:38.831" v="91"/>
          <ac:spMkLst>
            <pc:docMk/>
            <pc:sldMk cId="109857222" sldId="256"/>
            <ac:spMk id="110" creationId="{47D1B3D9-1F1B-468B-AC82-D0DD90D05875}"/>
          </ac:spMkLst>
        </pc:spChg>
        <pc:grpChg chg="add del">
          <ac:chgData name="Bandi Johny Esther" userId="49fbcaabd1c20241" providerId="Windows Live" clId="Web-{7337AF6B-ECCF-4C3A-837C-FA4502F55720}" dt="2023-03-02T13:49:38.831" v="91"/>
          <ac:grpSpMkLst>
            <pc:docMk/>
            <pc:sldMk cId="109857222" sldId="256"/>
            <ac:grpSpMk id="20" creationId="{BF07F359-8CA3-4854-91E7-EE6004020511}"/>
          </ac:grpSpMkLst>
        </pc:grpChg>
        <pc:grpChg chg="add del">
          <ac:chgData name="Bandi Johny Esther" userId="49fbcaabd1c20241" providerId="Windows Live" clId="Web-{7337AF6B-ECCF-4C3A-837C-FA4502F55720}" dt="2023-03-02T13:42:23.945" v="79"/>
          <ac:grpSpMkLst>
            <pc:docMk/>
            <pc:sldMk cId="109857222" sldId="256"/>
            <ac:grpSpMk id="29" creationId="{BF07F359-8CA3-4854-91E7-EE6004020511}"/>
          </ac:grpSpMkLst>
        </pc:grpChg>
        <pc:picChg chg="del">
          <ac:chgData name="Bandi Johny Esther" userId="49fbcaabd1c20241" providerId="Windows Live" clId="Web-{7337AF6B-ECCF-4C3A-837C-FA4502F55720}" dt="2023-03-02T13:33:14.837" v="10"/>
          <ac:picMkLst>
            <pc:docMk/>
            <pc:sldMk cId="109857222" sldId="256"/>
            <ac:picMk id="3" creationId="{67855D37-02F2-E8FB-DB50-CCEDA410E15B}"/>
          </ac:picMkLst>
        </pc:picChg>
        <pc:picChg chg="add del mod">
          <ac:chgData name="Bandi Johny Esther" userId="49fbcaabd1c20241" providerId="Windows Live" clId="Web-{7337AF6B-ECCF-4C3A-837C-FA4502F55720}" dt="2023-03-02T13:37:32.328" v="33"/>
          <ac:picMkLst>
            <pc:docMk/>
            <pc:sldMk cId="109857222" sldId="256"/>
            <ac:picMk id="5" creationId="{36537C4B-836C-CAED-DD3B-F520956E15C6}"/>
          </ac:picMkLst>
        </pc:picChg>
        <pc:picChg chg="add del mod">
          <ac:chgData name="Bandi Johny Esther" userId="49fbcaabd1c20241" providerId="Windows Live" clId="Web-{7337AF6B-ECCF-4C3A-837C-FA4502F55720}" dt="2023-03-02T13:42:09.397" v="78"/>
          <ac:picMkLst>
            <pc:docMk/>
            <pc:sldMk cId="109857222" sldId="256"/>
            <ac:picMk id="8" creationId="{FC9CE224-BCF8-1516-035C-EBDD470121C4}"/>
          </ac:picMkLst>
        </pc:picChg>
        <pc:picChg chg="add del">
          <ac:chgData name="Bandi Johny Esther" userId="49fbcaabd1c20241" providerId="Windows Live" clId="Web-{7337AF6B-ECCF-4C3A-837C-FA4502F55720}" dt="2023-03-02T13:44:02.994" v="89"/>
          <ac:picMkLst>
            <pc:docMk/>
            <pc:sldMk cId="109857222" sldId="256"/>
            <ac:picMk id="9" creationId="{A53ED3FC-3BE8-4F1F-BEF1-74B1C721718A}"/>
          </ac:picMkLst>
        </pc:picChg>
        <pc:picChg chg="add mod">
          <ac:chgData name="Bandi Johny Esther" userId="49fbcaabd1c20241" providerId="Windows Live" clId="Web-{7337AF6B-ECCF-4C3A-837C-FA4502F55720}" dt="2023-03-02T13:51:07.005" v="104" actId="14100"/>
          <ac:picMkLst>
            <pc:docMk/>
            <pc:sldMk cId="109857222" sldId="256"/>
            <ac:picMk id="10" creationId="{19E614F5-20B1-A9A4-58E3-DD48E272E25C}"/>
          </ac:picMkLst>
        </pc:picChg>
        <pc:picChg chg="add del">
          <ac:chgData name="Bandi Johny Esther" userId="49fbcaabd1c20241" providerId="Windows Live" clId="Web-{7337AF6B-ECCF-4C3A-837C-FA4502F55720}" dt="2023-03-02T13:35:54.013" v="23"/>
          <ac:picMkLst>
            <pc:docMk/>
            <pc:sldMk cId="109857222" sldId="256"/>
            <ac:picMk id="12" creationId="{A17F7527-5AC0-479A-B79F-9CF463410490}"/>
          </ac:picMkLst>
        </pc:picChg>
        <pc:picChg chg="add del">
          <ac:chgData name="Bandi Johny Esther" userId="49fbcaabd1c20241" providerId="Windows Live" clId="Web-{7337AF6B-ECCF-4C3A-837C-FA4502F55720}" dt="2023-03-02T13:49:38.831" v="91"/>
          <ac:picMkLst>
            <pc:docMk/>
            <pc:sldMk cId="109857222" sldId="256"/>
            <ac:picMk id="13" creationId="{811383CE-CE86-4E1C-B289-798EB9E6E0E5}"/>
          </ac:picMkLst>
        </pc:picChg>
        <pc:picChg chg="add del">
          <ac:chgData name="Bandi Johny Esther" userId="49fbcaabd1c20241" providerId="Windows Live" clId="Web-{7337AF6B-ECCF-4C3A-837C-FA4502F55720}" dt="2023-03-02T13:42:23.945" v="79"/>
          <ac:picMkLst>
            <pc:docMk/>
            <pc:sldMk cId="109857222" sldId="256"/>
            <ac:picMk id="23" creationId="{811383CE-CE86-4E1C-B289-798EB9E6E0E5}"/>
          </ac:picMkLst>
        </pc:picChg>
        <pc:picChg chg="add">
          <ac:chgData name="Bandi Johny Esther" userId="49fbcaabd1c20241" providerId="Windows Live" clId="Web-{7337AF6B-ECCF-4C3A-837C-FA4502F55720}" dt="2023-03-02T13:49:38.831" v="91"/>
          <ac:picMkLst>
            <pc:docMk/>
            <pc:sldMk cId="109857222" sldId="256"/>
            <ac:picMk id="108" creationId="{1D6E130B-775E-4AE3-971F-4765BB84AD95}"/>
          </ac:picMkLst>
        </pc:picChg>
        <pc:cxnChg chg="add del">
          <ac:chgData name="Bandi Johny Esther" userId="49fbcaabd1c20241" providerId="Windows Live" clId="Web-{7337AF6B-ECCF-4C3A-837C-FA4502F55720}" dt="2023-03-02T13:35:54.013" v="23"/>
          <ac:cxnSpMkLst>
            <pc:docMk/>
            <pc:sldMk cId="109857222" sldId="256"/>
            <ac:cxnSpMk id="16" creationId="{30EFD79F-7790-479B-B7DB-BD0D8C101DDD}"/>
          </ac:cxnSpMkLst>
        </pc:cxnChg>
      </pc:sldChg>
      <pc:sldChg chg="addSp delSp modSp">
        <pc:chgData name="Bandi Johny Esther" userId="49fbcaabd1c20241" providerId="Windows Live" clId="Web-{7337AF6B-ECCF-4C3A-837C-FA4502F55720}" dt="2023-03-02T13:30:49.286" v="4" actId="14100"/>
        <pc:sldMkLst>
          <pc:docMk/>
          <pc:sldMk cId="2992244722" sldId="258"/>
        </pc:sldMkLst>
        <pc:spChg chg="mod">
          <ac:chgData name="Bandi Johny Esther" userId="49fbcaabd1c20241" providerId="Windows Live" clId="Web-{7337AF6B-ECCF-4C3A-837C-FA4502F55720}" dt="2023-03-02T13:30:18.020" v="2"/>
          <ac:spMkLst>
            <pc:docMk/>
            <pc:sldMk cId="2992244722" sldId="258"/>
            <ac:spMk id="2" creationId="{29801435-CAE1-3333-129B-967682E2B4F2}"/>
          </ac:spMkLst>
        </pc:spChg>
        <pc:spChg chg="mod">
          <ac:chgData name="Bandi Johny Esther" userId="49fbcaabd1c20241" providerId="Windows Live" clId="Web-{7337AF6B-ECCF-4C3A-837C-FA4502F55720}" dt="2023-03-02T13:30:49.286" v="4" actId="14100"/>
          <ac:spMkLst>
            <pc:docMk/>
            <pc:sldMk cId="2992244722" sldId="258"/>
            <ac:spMk id="3" creationId="{AF0FA525-FCD2-BF01-B283-DBA048D6B8D3}"/>
          </ac:spMkLst>
        </pc:spChg>
        <pc:spChg chg="add del">
          <ac:chgData name="Bandi Johny Esther" userId="49fbcaabd1c20241" providerId="Windows Live" clId="Web-{7337AF6B-ECCF-4C3A-837C-FA4502F55720}" dt="2023-03-02T13:30:18.020" v="2"/>
          <ac:spMkLst>
            <pc:docMk/>
            <pc:sldMk cId="2992244722" sldId="258"/>
            <ac:spMk id="22" creationId="{168A5C37-E0A9-462D-BC65-C14D9025FB87}"/>
          </ac:spMkLst>
        </pc:spChg>
        <pc:spChg chg="add">
          <ac:chgData name="Bandi Johny Esther" userId="49fbcaabd1c20241" providerId="Windows Live" clId="Web-{7337AF6B-ECCF-4C3A-837C-FA4502F55720}" dt="2023-03-02T13:30:18.020" v="2"/>
          <ac:spMkLst>
            <pc:docMk/>
            <pc:sldMk cId="2992244722" sldId="258"/>
            <ac:spMk id="27" creationId="{CBD94887-6A10-4F62-8EE1-B2BCFA1F380F}"/>
          </ac:spMkLst>
        </pc:spChg>
        <pc:picChg chg="mod ord">
          <ac:chgData name="Bandi Johny Esther" userId="49fbcaabd1c20241" providerId="Windows Live" clId="Web-{7337AF6B-ECCF-4C3A-837C-FA4502F55720}" dt="2023-03-02T13:30:18.020" v="2"/>
          <ac:picMkLst>
            <pc:docMk/>
            <pc:sldMk cId="2992244722" sldId="258"/>
            <ac:picMk id="4" creationId="{E4251AC1-892D-50AA-D9F3-4819E67C124A}"/>
          </ac:picMkLst>
        </pc:picChg>
        <pc:picChg chg="add del">
          <ac:chgData name="Bandi Johny Esther" userId="49fbcaabd1c20241" providerId="Windows Live" clId="Web-{7337AF6B-ECCF-4C3A-837C-FA4502F55720}" dt="2023-03-02T13:30:18.020" v="2"/>
          <ac:picMkLst>
            <pc:docMk/>
            <pc:sldMk cId="2992244722" sldId="258"/>
            <ac:picMk id="20" creationId="{C63E20F8-074D-4B3B-AE66-7BBD6F1CB724}"/>
          </ac:picMkLst>
        </pc:picChg>
        <pc:picChg chg="add">
          <ac:chgData name="Bandi Johny Esther" userId="49fbcaabd1c20241" providerId="Windows Live" clId="Web-{7337AF6B-ECCF-4C3A-837C-FA4502F55720}" dt="2023-03-02T13:30:18.020" v="2"/>
          <ac:picMkLst>
            <pc:docMk/>
            <pc:sldMk cId="2992244722" sldId="258"/>
            <ac:picMk id="29" creationId="{A3D512BA-228A-4979-9312-ACD246E1099D}"/>
          </ac:picMkLst>
        </pc:picChg>
      </pc:sldChg>
      <pc:sldChg chg="addSp delSp modSp mod setBg">
        <pc:chgData name="Bandi Johny Esther" userId="49fbcaabd1c20241" providerId="Windows Live" clId="Web-{7337AF6B-ECCF-4C3A-837C-FA4502F55720}" dt="2023-03-02T13:42:02.350" v="77" actId="1076"/>
        <pc:sldMkLst>
          <pc:docMk/>
          <pc:sldMk cId="3401819889" sldId="259"/>
        </pc:sldMkLst>
        <pc:spChg chg="del mod">
          <ac:chgData name="Bandi Johny Esther" userId="49fbcaabd1c20241" providerId="Windows Live" clId="Web-{7337AF6B-ECCF-4C3A-837C-FA4502F55720}" dt="2023-03-02T13:40:59.130" v="53"/>
          <ac:spMkLst>
            <pc:docMk/>
            <pc:sldMk cId="3401819889" sldId="259"/>
            <ac:spMk id="2" creationId="{71C04DA6-FC8D-FAD6-CB21-138AB95468C0}"/>
          </ac:spMkLst>
        </pc:spChg>
        <pc:spChg chg="mod">
          <ac:chgData name="Bandi Johny Esther" userId="49fbcaabd1c20241" providerId="Windows Live" clId="Web-{7337AF6B-ECCF-4C3A-837C-FA4502F55720}" dt="2023-03-02T13:32:23.523" v="9" actId="1076"/>
          <ac:spMkLst>
            <pc:docMk/>
            <pc:sldMk cId="3401819889" sldId="259"/>
            <ac:spMk id="3" creationId="{19AD48AC-9567-FB84-5697-08BD48D6CDF4}"/>
          </ac:spMkLst>
        </pc:spChg>
        <pc:spChg chg="add mod">
          <ac:chgData name="Bandi Johny Esther" userId="49fbcaabd1c20241" providerId="Windows Live" clId="Web-{7337AF6B-ECCF-4C3A-837C-FA4502F55720}" dt="2023-03-02T13:40:26.270" v="46" actId="20577"/>
          <ac:spMkLst>
            <pc:docMk/>
            <pc:sldMk cId="3401819889" sldId="259"/>
            <ac:spMk id="4" creationId="{47D5CFC5-BE06-FD9D-EEDE-4D0A5EB825C4}"/>
          </ac:spMkLst>
        </pc:spChg>
        <pc:spChg chg="add mod">
          <ac:chgData name="Bandi Johny Esther" userId="49fbcaabd1c20241" providerId="Windows Live" clId="Web-{7337AF6B-ECCF-4C3A-837C-FA4502F55720}" dt="2023-03-02T13:42:02.350" v="77" actId="1076"/>
          <ac:spMkLst>
            <pc:docMk/>
            <pc:sldMk cId="3401819889" sldId="259"/>
            <ac:spMk id="7" creationId="{83D8A110-1B43-D8C1-CCE2-6547E91D0ACF}"/>
          </ac:spMkLst>
        </pc:spChg>
        <pc:spChg chg="add">
          <ac:chgData name="Bandi Johny Esther" userId="49fbcaabd1c20241" providerId="Windows Live" clId="Web-{7337AF6B-ECCF-4C3A-837C-FA4502F55720}" dt="2023-03-02T13:31:44.131" v="5"/>
          <ac:spMkLst>
            <pc:docMk/>
            <pc:sldMk cId="3401819889" sldId="259"/>
            <ac:spMk id="8" creationId="{50E53EDA-3B94-4F6B-9E86-D3BB9EBB9616}"/>
          </ac:spMkLst>
        </pc:spChg>
        <pc:picChg chg="add mod">
          <ac:chgData name="Bandi Johny Esther" userId="49fbcaabd1c20241" providerId="Windows Live" clId="Web-{7337AF6B-ECCF-4C3A-837C-FA4502F55720}" dt="2023-03-02T13:41:17.005" v="58" actId="1076"/>
          <ac:picMkLst>
            <pc:docMk/>
            <pc:sldMk cId="3401819889" sldId="259"/>
            <ac:picMk id="6" creationId="{558EC4C8-A0F5-276A-1C6C-B307325F7B06}"/>
          </ac:picMkLst>
        </pc:picChg>
        <pc:cxnChg chg="add">
          <ac:chgData name="Bandi Johny Esther" userId="49fbcaabd1c20241" providerId="Windows Live" clId="Web-{7337AF6B-ECCF-4C3A-837C-FA4502F55720}" dt="2023-03-02T13:31:44.131" v="5"/>
          <ac:cxnSpMkLst>
            <pc:docMk/>
            <pc:sldMk cId="3401819889" sldId="259"/>
            <ac:cxnSpMk id="10" creationId="{30EFD79F-7790-479B-B7DB-BD0D8C101DDD}"/>
          </ac:cxnSpMkLst>
        </pc:cxnChg>
      </pc:sldChg>
    </pc:docChg>
  </pc:docChgLst>
  <pc:docChgLst>
    <pc:chgData name="Bandi Johny Esther" userId="49fbcaabd1c20241" providerId="Windows Live" clId="Web-{19C8124E-789C-4243-B1CF-1AE569B9F459}"/>
    <pc:docChg chg="modSld sldOrd">
      <pc:chgData name="Bandi Johny Esther" userId="49fbcaabd1c20241" providerId="Windows Live" clId="Web-{19C8124E-789C-4243-B1CF-1AE569B9F459}" dt="2023-03-01T18:06:28.631" v="491"/>
      <pc:docMkLst>
        <pc:docMk/>
      </pc:docMkLst>
      <pc:sldChg chg="modSp">
        <pc:chgData name="Bandi Johny Esther" userId="49fbcaabd1c20241" providerId="Windows Live" clId="Web-{19C8124E-789C-4243-B1CF-1AE569B9F459}" dt="2023-03-01T17:17:40.480" v="43" actId="20577"/>
        <pc:sldMkLst>
          <pc:docMk/>
          <pc:sldMk cId="292687528" sldId="266"/>
        </pc:sldMkLst>
        <pc:spChg chg="mod">
          <ac:chgData name="Bandi Johny Esther" userId="49fbcaabd1c20241" providerId="Windows Live" clId="Web-{19C8124E-789C-4243-B1CF-1AE569B9F459}" dt="2023-03-01T17:17:40.480" v="43" actId="20577"/>
          <ac:spMkLst>
            <pc:docMk/>
            <pc:sldMk cId="292687528" sldId="266"/>
            <ac:spMk id="3" creationId="{5CB85EF9-118F-14B0-30E7-8157B1C5975D}"/>
          </ac:spMkLst>
        </pc:spChg>
      </pc:sldChg>
      <pc:sldChg chg="addSp delSp modSp">
        <pc:chgData name="Bandi Johny Esther" userId="49fbcaabd1c20241" providerId="Windows Live" clId="Web-{19C8124E-789C-4243-B1CF-1AE569B9F459}" dt="2023-03-01T17:39:59.302" v="183" actId="1076"/>
        <pc:sldMkLst>
          <pc:docMk/>
          <pc:sldMk cId="3963241198" sldId="267"/>
        </pc:sldMkLst>
        <pc:spChg chg="del mod">
          <ac:chgData name="Bandi Johny Esther" userId="49fbcaabd1c20241" providerId="Windows Live" clId="Web-{19C8124E-789C-4243-B1CF-1AE569B9F459}" dt="2023-03-01T17:20:02.077" v="74"/>
          <ac:spMkLst>
            <pc:docMk/>
            <pc:sldMk cId="3963241198" sldId="267"/>
            <ac:spMk id="2" creationId="{B3AFD55F-6EB9-7255-677E-078AF44D004E}"/>
          </ac:spMkLst>
        </pc:spChg>
        <pc:spChg chg="del mod">
          <ac:chgData name="Bandi Johny Esther" userId="49fbcaabd1c20241" providerId="Windows Live" clId="Web-{19C8124E-789C-4243-B1CF-1AE569B9F459}" dt="2023-03-01T17:18:17.403" v="46"/>
          <ac:spMkLst>
            <pc:docMk/>
            <pc:sldMk cId="3963241198" sldId="267"/>
            <ac:spMk id="3" creationId="{559E1675-3DB1-79CB-956B-E700500AB6AD}"/>
          </ac:spMkLst>
        </pc:spChg>
        <pc:spChg chg="add">
          <ac:chgData name="Bandi Johny Esther" userId="49fbcaabd1c20241" providerId="Windows Live" clId="Web-{19C8124E-789C-4243-B1CF-1AE569B9F459}" dt="2023-03-01T17:20:09.608" v="75"/>
          <ac:spMkLst>
            <pc:docMk/>
            <pc:sldMk cId="3963241198" sldId="267"/>
            <ac:spMk id="4" creationId="{902AFCB1-5B85-AF7D-2534-00777C5E0937}"/>
          </ac:spMkLst>
        </pc:spChg>
        <pc:spChg chg="add mod">
          <ac:chgData name="Bandi Johny Esther" userId="49fbcaabd1c20241" providerId="Windows Live" clId="Web-{19C8124E-789C-4243-B1CF-1AE569B9F459}" dt="2023-03-01T17:39:59.302" v="183" actId="1076"/>
          <ac:spMkLst>
            <pc:docMk/>
            <pc:sldMk cId="3963241198" sldId="267"/>
            <ac:spMk id="5" creationId="{27404EB6-A45E-0831-926E-F7D42E9EF43C}"/>
          </ac:spMkLst>
        </pc:spChg>
        <pc:spChg chg="add mod">
          <ac:chgData name="Bandi Johny Esther" userId="49fbcaabd1c20241" providerId="Windows Live" clId="Web-{19C8124E-789C-4243-B1CF-1AE569B9F459}" dt="2023-03-01T17:39:36.021" v="180" actId="20577"/>
          <ac:spMkLst>
            <pc:docMk/>
            <pc:sldMk cId="3963241198" sldId="267"/>
            <ac:spMk id="6" creationId="{B7344CF9-681D-2BFB-C343-0B719E8B2237}"/>
          </ac:spMkLst>
        </pc:spChg>
      </pc:sldChg>
      <pc:sldChg chg="addSp delSp modSp">
        <pc:chgData name="Bandi Johny Esther" userId="49fbcaabd1c20241" providerId="Windows Live" clId="Web-{19C8124E-789C-4243-B1CF-1AE569B9F459}" dt="2023-03-01T17:42:17.539" v="194" actId="14100"/>
        <pc:sldMkLst>
          <pc:docMk/>
          <pc:sldMk cId="1181350723" sldId="268"/>
        </pc:sldMkLst>
        <pc:spChg chg="del">
          <ac:chgData name="Bandi Johny Esther" userId="49fbcaabd1c20241" providerId="Windows Live" clId="Web-{19C8124E-789C-4243-B1CF-1AE569B9F459}" dt="2023-03-01T17:40:36.428" v="185"/>
          <ac:spMkLst>
            <pc:docMk/>
            <pc:sldMk cId="1181350723" sldId="268"/>
            <ac:spMk id="2" creationId="{3A261134-0E1C-4FF4-E4C0-1033B44D7B61}"/>
          </ac:spMkLst>
        </pc:spChg>
        <pc:spChg chg="del">
          <ac:chgData name="Bandi Johny Esther" userId="49fbcaabd1c20241" providerId="Windows Live" clId="Web-{19C8124E-789C-4243-B1CF-1AE569B9F459}" dt="2023-03-01T17:40:18.147" v="184"/>
          <ac:spMkLst>
            <pc:docMk/>
            <pc:sldMk cId="1181350723" sldId="268"/>
            <ac:spMk id="3" creationId="{BC137DFE-9852-B349-B8CC-A46184EF0A78}"/>
          </ac:spMkLst>
        </pc:spChg>
        <pc:spChg chg="add">
          <ac:chgData name="Bandi Johny Esther" userId="49fbcaabd1c20241" providerId="Windows Live" clId="Web-{19C8124E-789C-4243-B1CF-1AE569B9F459}" dt="2023-03-01T17:40:46.288" v="186"/>
          <ac:spMkLst>
            <pc:docMk/>
            <pc:sldMk cId="1181350723" sldId="268"/>
            <ac:spMk id="4" creationId="{D26DFCB9-7DC6-B281-D3F9-343E80CC8DF5}"/>
          </ac:spMkLst>
        </pc:spChg>
        <pc:spChg chg="add mod">
          <ac:chgData name="Bandi Johny Esther" userId="49fbcaabd1c20241" providerId="Windows Live" clId="Web-{19C8124E-789C-4243-B1CF-1AE569B9F459}" dt="2023-03-01T17:42:17.539" v="194" actId="14100"/>
          <ac:spMkLst>
            <pc:docMk/>
            <pc:sldMk cId="1181350723" sldId="268"/>
            <ac:spMk id="5" creationId="{263B8C49-5267-57F9-67BF-125A180D9EAE}"/>
          </ac:spMkLst>
        </pc:spChg>
      </pc:sldChg>
      <pc:sldChg chg="addSp delSp modSp">
        <pc:chgData name="Bandi Johny Esther" userId="49fbcaabd1c20241" providerId="Windows Live" clId="Web-{19C8124E-789C-4243-B1CF-1AE569B9F459}" dt="2023-03-01T18:05:55.052" v="489" actId="20577"/>
        <pc:sldMkLst>
          <pc:docMk/>
          <pc:sldMk cId="2117925272" sldId="269"/>
        </pc:sldMkLst>
        <pc:spChg chg="del">
          <ac:chgData name="Bandi Johny Esther" userId="49fbcaabd1c20241" providerId="Windows Live" clId="Web-{19C8124E-789C-4243-B1CF-1AE569B9F459}" dt="2023-03-01T17:42:39.290" v="195"/>
          <ac:spMkLst>
            <pc:docMk/>
            <pc:sldMk cId="2117925272" sldId="269"/>
            <ac:spMk id="2" creationId="{4105484B-A4F6-3696-DFDE-D3123B7AF44E}"/>
          </ac:spMkLst>
        </pc:spChg>
        <pc:spChg chg="del">
          <ac:chgData name="Bandi Johny Esther" userId="49fbcaabd1c20241" providerId="Windows Live" clId="Web-{19C8124E-789C-4243-B1CF-1AE569B9F459}" dt="2023-03-01T17:42:45.884" v="196"/>
          <ac:spMkLst>
            <pc:docMk/>
            <pc:sldMk cId="2117925272" sldId="269"/>
            <ac:spMk id="3" creationId="{2E071DE4-C53B-E1C9-F4A6-08A6CEFDFE98}"/>
          </ac:spMkLst>
        </pc:spChg>
        <pc:spChg chg="add mod">
          <ac:chgData name="Bandi Johny Esther" userId="49fbcaabd1c20241" providerId="Windows Live" clId="Web-{19C8124E-789C-4243-B1CF-1AE569B9F459}" dt="2023-03-01T17:45:23.450" v="229" actId="1076"/>
          <ac:spMkLst>
            <pc:docMk/>
            <pc:sldMk cId="2117925272" sldId="269"/>
            <ac:spMk id="4" creationId="{DD845EA9-5BE9-6649-936D-64D7EEF2BCC4}"/>
          </ac:spMkLst>
        </pc:spChg>
        <pc:spChg chg="add mod">
          <ac:chgData name="Bandi Johny Esther" userId="49fbcaabd1c20241" providerId="Windows Live" clId="Web-{19C8124E-789C-4243-B1CF-1AE569B9F459}" dt="2023-03-01T18:05:45.146" v="487" actId="20577"/>
          <ac:spMkLst>
            <pc:docMk/>
            <pc:sldMk cId="2117925272" sldId="269"/>
            <ac:spMk id="5" creationId="{5719EB67-2A3A-9759-8BDB-11E5D07A3A5A}"/>
          </ac:spMkLst>
        </pc:spChg>
        <pc:spChg chg="add mod">
          <ac:chgData name="Bandi Johny Esther" userId="49fbcaabd1c20241" providerId="Windows Live" clId="Web-{19C8124E-789C-4243-B1CF-1AE569B9F459}" dt="2023-03-01T18:05:55.052" v="489" actId="20577"/>
          <ac:spMkLst>
            <pc:docMk/>
            <pc:sldMk cId="2117925272" sldId="269"/>
            <ac:spMk id="6" creationId="{C2F8A029-F67A-04DD-C56D-1240BBF0ED9F}"/>
          </ac:spMkLst>
        </pc:spChg>
      </pc:sldChg>
      <pc:sldChg chg="addSp delSp modSp">
        <pc:chgData name="Bandi Johny Esther" userId="49fbcaabd1c20241" providerId="Windows Live" clId="Web-{19C8124E-789C-4243-B1CF-1AE569B9F459}" dt="2023-03-01T17:56:34.682" v="405" actId="20577"/>
        <pc:sldMkLst>
          <pc:docMk/>
          <pc:sldMk cId="3299043445" sldId="270"/>
        </pc:sldMkLst>
        <pc:spChg chg="mod">
          <ac:chgData name="Bandi Johny Esther" userId="49fbcaabd1c20241" providerId="Windows Live" clId="Web-{19C8124E-789C-4243-B1CF-1AE569B9F459}" dt="2023-03-01T17:53:14.053" v="288" actId="1076"/>
          <ac:spMkLst>
            <pc:docMk/>
            <pc:sldMk cId="3299043445" sldId="270"/>
            <ac:spMk id="2" creationId="{5F2E1560-F232-AE0D-B423-B8A7BB8F027D}"/>
          </ac:spMkLst>
        </pc:spChg>
        <pc:spChg chg="del">
          <ac:chgData name="Bandi Johny Esther" userId="49fbcaabd1c20241" providerId="Windows Live" clId="Web-{19C8124E-789C-4243-B1CF-1AE569B9F459}" dt="2023-03-01T17:50:22.034" v="274"/>
          <ac:spMkLst>
            <pc:docMk/>
            <pc:sldMk cId="3299043445" sldId="270"/>
            <ac:spMk id="3" creationId="{48A0C1E5-AB9B-1634-80D4-027D4F7898F5}"/>
          </ac:spMkLst>
        </pc:spChg>
        <pc:spChg chg="add mod">
          <ac:chgData name="Bandi Johny Esther" userId="49fbcaabd1c20241" providerId="Windows Live" clId="Web-{19C8124E-789C-4243-B1CF-1AE569B9F459}" dt="2023-03-01T17:56:34.682" v="405" actId="20577"/>
          <ac:spMkLst>
            <pc:docMk/>
            <pc:sldMk cId="3299043445" sldId="270"/>
            <ac:spMk id="4" creationId="{4538BF79-1858-8CDF-9293-3304BC329B5D}"/>
          </ac:spMkLst>
        </pc:spChg>
      </pc:sldChg>
      <pc:sldChg chg="addSp delSp modSp">
        <pc:chgData name="Bandi Johny Esther" userId="49fbcaabd1c20241" providerId="Windows Live" clId="Web-{19C8124E-789C-4243-B1CF-1AE569B9F459}" dt="2023-03-01T18:00:51.874" v="478" actId="1076"/>
        <pc:sldMkLst>
          <pc:docMk/>
          <pc:sldMk cId="1993964480" sldId="271"/>
        </pc:sldMkLst>
        <pc:spChg chg="mod">
          <ac:chgData name="Bandi Johny Esther" userId="49fbcaabd1c20241" providerId="Windows Live" clId="Web-{19C8124E-789C-4243-B1CF-1AE569B9F459}" dt="2023-03-01T17:57:26.917" v="416" actId="1076"/>
          <ac:spMkLst>
            <pc:docMk/>
            <pc:sldMk cId="1993964480" sldId="271"/>
            <ac:spMk id="2" creationId="{8F876989-FBBC-73D5-348D-801F6F5E9C7D}"/>
          </ac:spMkLst>
        </pc:spChg>
        <pc:spChg chg="del">
          <ac:chgData name="Bandi Johny Esther" userId="49fbcaabd1c20241" providerId="Windows Live" clId="Web-{19C8124E-789C-4243-B1CF-1AE569B9F459}" dt="2023-03-01T17:57:01.026" v="406"/>
          <ac:spMkLst>
            <pc:docMk/>
            <pc:sldMk cId="1993964480" sldId="271"/>
            <ac:spMk id="3" creationId="{474BDCEE-5FAE-57D5-5DE7-740962DD4FE0}"/>
          </ac:spMkLst>
        </pc:spChg>
        <pc:spChg chg="add mod">
          <ac:chgData name="Bandi Johny Esther" userId="49fbcaabd1c20241" providerId="Windows Live" clId="Web-{19C8124E-789C-4243-B1CF-1AE569B9F459}" dt="2023-03-01T18:00:51.874" v="478" actId="1076"/>
          <ac:spMkLst>
            <pc:docMk/>
            <pc:sldMk cId="1993964480" sldId="271"/>
            <ac:spMk id="4" creationId="{6FF6E405-7E83-652A-97C2-BB7C701E12D8}"/>
          </ac:spMkLst>
        </pc:spChg>
      </pc:sldChg>
      <pc:sldChg chg="addSp delSp modSp mod ord setBg">
        <pc:chgData name="Bandi Johny Esther" userId="49fbcaabd1c20241" providerId="Windows Live" clId="Web-{19C8124E-789C-4243-B1CF-1AE569B9F459}" dt="2023-03-01T18:04:31.379" v="485"/>
        <pc:sldMkLst>
          <pc:docMk/>
          <pc:sldMk cId="2651112707" sldId="272"/>
        </pc:sldMkLst>
        <pc:spChg chg="del">
          <ac:chgData name="Bandi Johny Esther" userId="49fbcaabd1c20241" providerId="Windows Live" clId="Web-{19C8124E-789C-4243-B1CF-1AE569B9F459}" dt="2023-03-01T18:03:53.972" v="481"/>
          <ac:spMkLst>
            <pc:docMk/>
            <pc:sldMk cId="2651112707" sldId="272"/>
            <ac:spMk id="2" creationId="{9815A2A4-5158-1404-2CE7-4F172E460647}"/>
          </ac:spMkLst>
        </pc:spChg>
        <pc:spChg chg="del">
          <ac:chgData name="Bandi Johny Esther" userId="49fbcaabd1c20241" providerId="Windows Live" clId="Web-{19C8124E-789C-4243-B1CF-1AE569B9F459}" dt="2023-03-01T18:01:22.672" v="479"/>
          <ac:spMkLst>
            <pc:docMk/>
            <pc:sldMk cId="2651112707" sldId="272"/>
            <ac:spMk id="3" creationId="{4DB9D0E9-35F0-BBAE-BCBD-B1D0BF802058}"/>
          </ac:spMkLst>
        </pc:spChg>
        <pc:spChg chg="add">
          <ac:chgData name="Bandi Johny Esther" userId="49fbcaabd1c20241" providerId="Windows Live" clId="Web-{19C8124E-789C-4243-B1CF-1AE569B9F459}" dt="2023-03-01T18:04:31.379" v="485"/>
          <ac:spMkLst>
            <pc:docMk/>
            <pc:sldMk cId="2651112707" sldId="272"/>
            <ac:spMk id="11" creationId="{DF4972D9-F510-4C84-8BDA-31BAECC2329C}"/>
          </ac:spMkLst>
        </pc:spChg>
        <pc:spChg chg="add">
          <ac:chgData name="Bandi Johny Esther" userId="49fbcaabd1c20241" providerId="Windows Live" clId="Web-{19C8124E-789C-4243-B1CF-1AE569B9F459}" dt="2023-03-01T18:04:31.379" v="485"/>
          <ac:spMkLst>
            <pc:docMk/>
            <pc:sldMk cId="2651112707" sldId="272"/>
            <ac:spMk id="13" creationId="{D8E2D96C-A214-42D7-8C0F-E4CCBD8C39CD}"/>
          </ac:spMkLst>
        </pc:spChg>
        <pc:spChg chg="add">
          <ac:chgData name="Bandi Johny Esther" userId="49fbcaabd1c20241" providerId="Windows Live" clId="Web-{19C8124E-789C-4243-B1CF-1AE569B9F459}" dt="2023-03-01T18:04:31.379" v="485"/>
          <ac:spMkLst>
            <pc:docMk/>
            <pc:sldMk cId="2651112707" sldId="272"/>
            <ac:spMk id="15" creationId="{17C746F4-1536-4E83-B247-DD6BBE09CDF6}"/>
          </ac:spMkLst>
        </pc:spChg>
        <pc:picChg chg="add mod">
          <ac:chgData name="Bandi Johny Esther" userId="49fbcaabd1c20241" providerId="Windows Live" clId="Web-{19C8124E-789C-4243-B1CF-1AE569B9F459}" dt="2023-03-01T18:04:31.379" v="485"/>
          <ac:picMkLst>
            <pc:docMk/>
            <pc:sldMk cId="2651112707" sldId="272"/>
            <ac:picMk id="4" creationId="{029B3DF3-5404-0EFD-09AF-B78E6BFB9958}"/>
          </ac:picMkLst>
        </pc:picChg>
        <pc:picChg chg="add">
          <ac:chgData name="Bandi Johny Esther" userId="49fbcaabd1c20241" providerId="Windows Live" clId="Web-{19C8124E-789C-4243-B1CF-1AE569B9F459}" dt="2023-03-01T18:04:31.379" v="485"/>
          <ac:picMkLst>
            <pc:docMk/>
            <pc:sldMk cId="2651112707" sldId="272"/>
            <ac:picMk id="9" creationId="{5C819037-A607-4A7B-ADF1-B04516199C89}"/>
          </ac:picMkLst>
        </pc:picChg>
      </pc:sldChg>
      <pc:sldChg chg="delSp">
        <pc:chgData name="Bandi Johny Esther" userId="49fbcaabd1c20241" providerId="Windows Live" clId="Web-{19C8124E-789C-4243-B1CF-1AE569B9F459}" dt="2023-03-01T18:06:28.631" v="491"/>
        <pc:sldMkLst>
          <pc:docMk/>
          <pc:sldMk cId="1602748773" sldId="273"/>
        </pc:sldMkLst>
        <pc:spChg chg="del">
          <ac:chgData name="Bandi Johny Esther" userId="49fbcaabd1c20241" providerId="Windows Live" clId="Web-{19C8124E-789C-4243-B1CF-1AE569B9F459}" dt="2023-03-01T18:06:28.631" v="491"/>
          <ac:spMkLst>
            <pc:docMk/>
            <pc:sldMk cId="1602748773" sldId="273"/>
            <ac:spMk id="2" creationId="{01E3EF04-32D5-209D-2AD0-29D4523AF6E6}"/>
          </ac:spMkLst>
        </pc:spChg>
        <pc:spChg chg="del">
          <ac:chgData name="Bandi Johny Esther" userId="49fbcaabd1c20241" providerId="Windows Live" clId="Web-{19C8124E-789C-4243-B1CF-1AE569B9F459}" dt="2023-03-01T18:06:11.318" v="490"/>
          <ac:spMkLst>
            <pc:docMk/>
            <pc:sldMk cId="1602748773" sldId="273"/>
            <ac:spMk id="3" creationId="{FCB57583-C2AD-4265-E805-92597DB8F222}"/>
          </ac:spMkLst>
        </pc:spChg>
      </pc:sldChg>
    </pc:docChg>
  </pc:docChgLst>
  <pc:docChgLst>
    <pc:chgData name="Bandi Johny Esther" userId="49fbcaabd1c20241" providerId="Windows Live" clId="Web-{FBF561FA-6E16-4755-B7C9-FDA5912BB117}"/>
    <pc:docChg chg="modSld addMainMaster delMainMaster">
      <pc:chgData name="Bandi Johny Esther" userId="49fbcaabd1c20241" providerId="Windows Live" clId="Web-{FBF561FA-6E16-4755-B7C9-FDA5912BB117}" dt="2023-03-01T15:49:21.901" v="190" actId="14100"/>
      <pc:docMkLst>
        <pc:docMk/>
      </pc:docMkLst>
      <pc:sldChg chg="addSp delSp modSp mod modClrScheme chgLayout">
        <pc:chgData name="Bandi Johny Esther" userId="49fbcaabd1c20241" providerId="Windows Live" clId="Web-{FBF561FA-6E16-4755-B7C9-FDA5912BB117}" dt="2023-03-01T15:26:01.709" v="83" actId="1076"/>
        <pc:sldMkLst>
          <pc:docMk/>
          <pc:sldMk cId="109857222" sldId="256"/>
        </pc:sldMkLst>
        <pc:spChg chg="mod ord">
          <ac:chgData name="Bandi Johny Esther" userId="49fbcaabd1c20241" providerId="Windows Live" clId="Web-{FBF561FA-6E16-4755-B7C9-FDA5912BB117}" dt="2023-03-01T15:18:29.619" v="51" actId="20577"/>
          <ac:spMkLst>
            <pc:docMk/>
            <pc:sldMk cId="109857222" sldId="256"/>
            <ac:spMk id="2" creationId="{00000000-0000-0000-0000-000000000000}"/>
          </ac:spMkLst>
        </pc:spChg>
        <pc:spChg chg="mod">
          <ac:chgData name="Bandi Johny Esther" userId="49fbcaabd1c20241" providerId="Windows Live" clId="Web-{FBF561FA-6E16-4755-B7C9-FDA5912BB117}" dt="2023-03-01T15:26:01.709" v="83" actId="1076"/>
          <ac:spMkLst>
            <pc:docMk/>
            <pc:sldMk cId="109857222" sldId="256"/>
            <ac:spMk id="6" creationId="{07A0B1DE-03C7-1BF3-87C9-5944D7157D50}"/>
          </ac:spMkLst>
        </pc:spChg>
        <pc:spChg chg="mod">
          <ac:chgData name="Bandi Johny Esther" userId="49fbcaabd1c20241" providerId="Windows Live" clId="Web-{FBF561FA-6E16-4755-B7C9-FDA5912BB117}" dt="2023-03-01T15:25:55.178" v="82" actId="1076"/>
          <ac:spMkLst>
            <pc:docMk/>
            <pc:sldMk cId="109857222" sldId="256"/>
            <ac:spMk id="7" creationId="{DC221C54-3C37-1CD1-8AEF-8E0BAC3E7510}"/>
          </ac:spMkLst>
        </pc:spChg>
        <pc:picChg chg="add del mod">
          <ac:chgData name="Bandi Johny Esther" userId="49fbcaabd1c20241" providerId="Windows Live" clId="Web-{FBF561FA-6E16-4755-B7C9-FDA5912BB117}" dt="2023-03-01T15:10:29.076" v="9"/>
          <ac:picMkLst>
            <pc:docMk/>
            <pc:sldMk cId="109857222" sldId="256"/>
            <ac:picMk id="3" creationId="{BBBCCBB1-1C80-D2D0-31ED-FDCEC41235BA}"/>
          </ac:picMkLst>
        </pc:picChg>
        <pc:picChg chg="add mod">
          <ac:chgData name="Bandi Johny Esther" userId="49fbcaabd1c20241" providerId="Windows Live" clId="Web-{FBF561FA-6E16-4755-B7C9-FDA5912BB117}" dt="2023-03-01T15:11:07.108" v="15" actId="1076"/>
          <ac:picMkLst>
            <pc:docMk/>
            <pc:sldMk cId="109857222" sldId="256"/>
            <ac:picMk id="4" creationId="{7B76078C-14C8-1058-7B7E-237C44BD2BA5}"/>
          </ac:picMkLst>
        </pc:picChg>
      </pc:sldChg>
      <pc:sldChg chg="modSp mod modClrScheme chgLayout">
        <pc:chgData name="Bandi Johny Esther" userId="49fbcaabd1c20241" providerId="Windows Live" clId="Web-{FBF561FA-6E16-4755-B7C9-FDA5912BB117}" dt="2023-03-01T15:16:41.288" v="42"/>
        <pc:sldMkLst>
          <pc:docMk/>
          <pc:sldMk cId="2431280186" sldId="257"/>
        </pc:sldMkLst>
        <pc:spChg chg="mod ord">
          <ac:chgData name="Bandi Johny Esther" userId="49fbcaabd1c20241" providerId="Windows Live" clId="Web-{FBF561FA-6E16-4755-B7C9-FDA5912BB117}" dt="2023-03-01T15:16:41.288" v="42"/>
          <ac:spMkLst>
            <pc:docMk/>
            <pc:sldMk cId="2431280186" sldId="257"/>
            <ac:spMk id="2" creationId="{5414560B-DBBF-5B5B-3D30-C2628BEEE59A}"/>
          </ac:spMkLst>
        </pc:spChg>
        <pc:spChg chg="mod ord">
          <ac:chgData name="Bandi Johny Esther" userId="49fbcaabd1c20241" providerId="Windows Live" clId="Web-{FBF561FA-6E16-4755-B7C9-FDA5912BB117}" dt="2023-03-01T15:16:41.288" v="42"/>
          <ac:spMkLst>
            <pc:docMk/>
            <pc:sldMk cId="2431280186" sldId="257"/>
            <ac:spMk id="3" creationId="{243A7B9C-9DB6-6B7C-8C08-A2052FD84436}"/>
          </ac:spMkLst>
        </pc:spChg>
      </pc:sldChg>
      <pc:sldChg chg="addSp modSp mod modClrScheme chgLayout">
        <pc:chgData name="Bandi Johny Esther" userId="49fbcaabd1c20241" providerId="Windows Live" clId="Web-{FBF561FA-6E16-4755-B7C9-FDA5912BB117}" dt="2023-03-01T15:49:21.901" v="190" actId="14100"/>
        <pc:sldMkLst>
          <pc:docMk/>
          <pc:sldMk cId="2992244722" sldId="258"/>
        </pc:sldMkLst>
        <pc:spChg chg="mod ord">
          <ac:chgData name="Bandi Johny Esther" userId="49fbcaabd1c20241" providerId="Windows Live" clId="Web-{FBF561FA-6E16-4755-B7C9-FDA5912BB117}" dt="2023-03-01T15:17:30.868" v="45" actId="1076"/>
          <ac:spMkLst>
            <pc:docMk/>
            <pc:sldMk cId="2992244722" sldId="258"/>
            <ac:spMk id="2" creationId="{29801435-CAE1-3333-129B-967682E2B4F2}"/>
          </ac:spMkLst>
        </pc:spChg>
        <pc:spChg chg="mod ord">
          <ac:chgData name="Bandi Johny Esther" userId="49fbcaabd1c20241" providerId="Windows Live" clId="Web-{FBF561FA-6E16-4755-B7C9-FDA5912BB117}" dt="2023-03-01T15:36:47.851" v="176" actId="14100"/>
          <ac:spMkLst>
            <pc:docMk/>
            <pc:sldMk cId="2992244722" sldId="258"/>
            <ac:spMk id="3" creationId="{AF0FA525-FCD2-BF01-B283-DBA048D6B8D3}"/>
          </ac:spMkLst>
        </pc:spChg>
        <pc:spChg chg="add mod">
          <ac:chgData name="Bandi Johny Esther" userId="49fbcaabd1c20241" providerId="Windows Live" clId="Web-{FBF561FA-6E16-4755-B7C9-FDA5912BB117}" dt="2023-03-01T15:49:21.901" v="190" actId="14100"/>
          <ac:spMkLst>
            <pc:docMk/>
            <pc:sldMk cId="2992244722" sldId="258"/>
            <ac:spMk id="5" creationId="{49843A39-E829-3F76-1577-25230C6C29A0}"/>
          </ac:spMkLst>
        </pc:spChg>
        <pc:picChg chg="add mod">
          <ac:chgData name="Bandi Johny Esther" userId="49fbcaabd1c20241" providerId="Windows Live" clId="Web-{FBF561FA-6E16-4755-B7C9-FDA5912BB117}" dt="2023-03-01T15:36:03.053" v="169" actId="1076"/>
          <ac:picMkLst>
            <pc:docMk/>
            <pc:sldMk cId="2992244722" sldId="258"/>
            <ac:picMk id="4" creationId="{E4251AC1-892D-50AA-D9F3-4819E67C124A}"/>
          </ac:picMkLst>
        </pc:picChg>
      </pc:sldChg>
      <pc:sldChg chg="modSp mod modClrScheme chgLayout">
        <pc:chgData name="Bandi Johny Esther" userId="49fbcaabd1c20241" providerId="Windows Live" clId="Web-{FBF561FA-6E16-4755-B7C9-FDA5912BB117}" dt="2023-03-01T15:23:09.736" v="80" actId="1076"/>
        <pc:sldMkLst>
          <pc:docMk/>
          <pc:sldMk cId="3401819889" sldId="259"/>
        </pc:sldMkLst>
        <pc:spChg chg="mod ord">
          <ac:chgData name="Bandi Johny Esther" userId="49fbcaabd1c20241" providerId="Windows Live" clId="Web-{FBF561FA-6E16-4755-B7C9-FDA5912BB117}" dt="2023-03-01T15:19:14.152" v="56" actId="1076"/>
          <ac:spMkLst>
            <pc:docMk/>
            <pc:sldMk cId="3401819889" sldId="259"/>
            <ac:spMk id="2" creationId="{71C04DA6-FC8D-FAD6-CB21-138AB95468C0}"/>
          </ac:spMkLst>
        </pc:spChg>
        <pc:spChg chg="mod ord">
          <ac:chgData name="Bandi Johny Esther" userId="49fbcaabd1c20241" providerId="Windows Live" clId="Web-{FBF561FA-6E16-4755-B7C9-FDA5912BB117}" dt="2023-03-01T15:23:09.736" v="80" actId="1076"/>
          <ac:spMkLst>
            <pc:docMk/>
            <pc:sldMk cId="3401819889" sldId="259"/>
            <ac:spMk id="3" creationId="{19AD48AC-9567-FB84-5697-08BD48D6CDF4}"/>
          </ac:spMkLst>
        </pc:spChg>
      </pc:sldChg>
      <pc:sldChg chg="modSp mod modClrScheme chgLayout">
        <pc:chgData name="Bandi Johny Esther" userId="49fbcaabd1c20241" providerId="Windows Live" clId="Web-{FBF561FA-6E16-4755-B7C9-FDA5912BB117}" dt="2023-03-01T15:35:14.614" v="164" actId="1076"/>
        <pc:sldMkLst>
          <pc:docMk/>
          <pc:sldMk cId="701272081" sldId="260"/>
        </pc:sldMkLst>
        <pc:spChg chg="mod ord">
          <ac:chgData name="Bandi Johny Esther" userId="49fbcaabd1c20241" providerId="Windows Live" clId="Web-{FBF561FA-6E16-4755-B7C9-FDA5912BB117}" dt="2023-03-01T15:35:14.614" v="164" actId="1076"/>
          <ac:spMkLst>
            <pc:docMk/>
            <pc:sldMk cId="701272081" sldId="260"/>
            <ac:spMk id="3" creationId="{EEF2710F-77C4-E208-6ABD-F2E2E2FDF556}"/>
          </ac:spMkLst>
        </pc:spChg>
        <pc:spChg chg="mod ord">
          <ac:chgData name="Bandi Johny Esther" userId="49fbcaabd1c20241" providerId="Windows Live" clId="Web-{FBF561FA-6E16-4755-B7C9-FDA5912BB117}" dt="2023-03-01T15:35:06.161" v="163" actId="1076"/>
          <ac:spMkLst>
            <pc:docMk/>
            <pc:sldMk cId="701272081" sldId="260"/>
            <ac:spMk id="5" creationId="{10126B7E-8E0A-8795-C048-8851FF0CA512}"/>
          </ac:spMkLst>
        </pc:spChg>
      </pc:sldChg>
      <pc:sldChg chg="modSp mod modClrScheme chgLayout">
        <pc:chgData name="Bandi Johny Esther" userId="49fbcaabd1c20241" providerId="Windows Live" clId="Web-{FBF561FA-6E16-4755-B7C9-FDA5912BB117}" dt="2023-03-01T15:29:58.340" v="125" actId="20577"/>
        <pc:sldMkLst>
          <pc:docMk/>
          <pc:sldMk cId="1596908600" sldId="261"/>
        </pc:sldMkLst>
        <pc:spChg chg="mod ord">
          <ac:chgData name="Bandi Johny Esther" userId="49fbcaabd1c20241" providerId="Windows Live" clId="Web-{FBF561FA-6E16-4755-B7C9-FDA5912BB117}" dt="2023-03-01T15:27:43.259" v="91" actId="1076"/>
          <ac:spMkLst>
            <pc:docMk/>
            <pc:sldMk cId="1596908600" sldId="261"/>
            <ac:spMk id="2" creationId="{6F6EACC5-577A-9CE5-E9B5-17364DC79304}"/>
          </ac:spMkLst>
        </pc:spChg>
        <pc:spChg chg="mod">
          <ac:chgData name="Bandi Johny Esther" userId="49fbcaabd1c20241" providerId="Windows Live" clId="Web-{FBF561FA-6E16-4755-B7C9-FDA5912BB117}" dt="2023-03-01T15:29:58.340" v="125" actId="20577"/>
          <ac:spMkLst>
            <pc:docMk/>
            <pc:sldMk cId="1596908600" sldId="261"/>
            <ac:spMk id="4" creationId="{D5F1F838-841E-3D57-BF68-3F789A36DB16}"/>
          </ac:spMkLst>
        </pc:spChg>
        <pc:spChg chg="mod">
          <ac:chgData name="Bandi Johny Esther" userId="49fbcaabd1c20241" providerId="Windows Live" clId="Web-{FBF561FA-6E16-4755-B7C9-FDA5912BB117}" dt="2023-03-01T15:29:34.652" v="120" actId="1076"/>
          <ac:spMkLst>
            <pc:docMk/>
            <pc:sldMk cId="1596908600" sldId="261"/>
            <ac:spMk id="5" creationId="{500A73B2-832B-B4FD-04F6-5358470C4A5D}"/>
          </ac:spMkLst>
        </pc:spChg>
      </pc:sldChg>
      <pc:sldChg chg="modSp mod modClrScheme chgLayout">
        <pc:chgData name="Bandi Johny Esther" userId="49fbcaabd1c20241" providerId="Windows Live" clId="Web-{FBF561FA-6E16-4755-B7C9-FDA5912BB117}" dt="2023-03-01T15:16:41.288" v="42"/>
        <pc:sldMkLst>
          <pc:docMk/>
          <pc:sldMk cId="3438115847" sldId="262"/>
        </pc:sldMkLst>
        <pc:spChg chg="mod ord">
          <ac:chgData name="Bandi Johny Esther" userId="49fbcaabd1c20241" providerId="Windows Live" clId="Web-{FBF561FA-6E16-4755-B7C9-FDA5912BB117}" dt="2023-03-01T15:16:41.288" v="42"/>
          <ac:spMkLst>
            <pc:docMk/>
            <pc:sldMk cId="3438115847" sldId="262"/>
            <ac:spMk id="2" creationId="{A9C475F4-8E65-C66A-8AE4-1EF7E4963B22}"/>
          </ac:spMkLst>
        </pc:spChg>
      </pc:sldChg>
      <pc:sldChg chg="modSp mod modClrScheme chgLayout">
        <pc:chgData name="Bandi Johny Esther" userId="49fbcaabd1c20241" providerId="Windows Live" clId="Web-{FBF561FA-6E16-4755-B7C9-FDA5912BB117}" dt="2023-03-01T15:16:41.288" v="42"/>
        <pc:sldMkLst>
          <pc:docMk/>
          <pc:sldMk cId="2018724591" sldId="263"/>
        </pc:sldMkLst>
        <pc:spChg chg="mod ord">
          <ac:chgData name="Bandi Johny Esther" userId="49fbcaabd1c20241" providerId="Windows Live" clId="Web-{FBF561FA-6E16-4755-B7C9-FDA5912BB117}" dt="2023-03-01T15:16:41.288" v="42"/>
          <ac:spMkLst>
            <pc:docMk/>
            <pc:sldMk cId="2018724591" sldId="263"/>
            <ac:spMk id="2" creationId="{75C8FFD3-8C99-9F6C-C23D-F45372E19992}"/>
          </ac:spMkLst>
        </pc:spChg>
        <pc:spChg chg="mod ord">
          <ac:chgData name="Bandi Johny Esther" userId="49fbcaabd1c20241" providerId="Windows Live" clId="Web-{FBF561FA-6E16-4755-B7C9-FDA5912BB117}" dt="2023-03-01T15:16:41.288" v="42"/>
          <ac:spMkLst>
            <pc:docMk/>
            <pc:sldMk cId="2018724591" sldId="263"/>
            <ac:spMk id="3" creationId="{78B4349E-25B2-FC36-CD65-789D6F7928D6}"/>
          </ac:spMkLst>
        </pc:spChg>
      </pc:sldChg>
      <pc:sldMasterChg chg="del delSldLayout">
        <pc:chgData name="Bandi Johny Esther" userId="49fbcaabd1c20241" providerId="Windows Live" clId="Web-{FBF561FA-6E16-4755-B7C9-FDA5912BB117}" dt="2023-03-01T14:45:31.871" v="0"/>
        <pc:sldMasterMkLst>
          <pc:docMk/>
          <pc:sldMasterMk cId="894891941" sldId="2147483714"/>
        </pc:sldMasterMkLst>
        <pc:sldLayoutChg chg="del">
          <pc:chgData name="Bandi Johny Esther" userId="49fbcaabd1c20241" providerId="Windows Live" clId="Web-{FBF561FA-6E16-4755-B7C9-FDA5912BB117}" dt="2023-03-01T14:45:31.871" v="0"/>
          <pc:sldLayoutMkLst>
            <pc:docMk/>
            <pc:sldMasterMk cId="894891941" sldId="2147483714"/>
            <pc:sldLayoutMk cId="1026025262" sldId="2147483715"/>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1956898287" sldId="2147483716"/>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1392755677" sldId="2147483717"/>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45918528" sldId="2147483718"/>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1286637241" sldId="2147483719"/>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1027144221" sldId="2147483720"/>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781810327" sldId="2147483721"/>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3257906246" sldId="2147483722"/>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1747187316" sldId="2147483723"/>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2825451079" sldId="2147483724"/>
          </pc:sldLayoutMkLst>
        </pc:sldLayoutChg>
        <pc:sldLayoutChg chg="del">
          <pc:chgData name="Bandi Johny Esther" userId="49fbcaabd1c20241" providerId="Windows Live" clId="Web-{FBF561FA-6E16-4755-B7C9-FDA5912BB117}" dt="2023-03-01T14:45:31.871" v="0"/>
          <pc:sldLayoutMkLst>
            <pc:docMk/>
            <pc:sldMasterMk cId="894891941" sldId="2147483714"/>
            <pc:sldLayoutMk cId="923826175" sldId="2147483725"/>
          </pc:sldLayoutMkLst>
        </pc:sldLayoutChg>
      </pc:sldMasterChg>
      <pc:sldMasterChg chg="add del addSldLayout delSldLayout modSldLayout">
        <pc:chgData name="Bandi Johny Esther" userId="49fbcaabd1c20241" providerId="Windows Live" clId="Web-{FBF561FA-6E16-4755-B7C9-FDA5912BB117}" dt="2023-03-01T14:45:58.731" v="1"/>
        <pc:sldMasterMkLst>
          <pc:docMk/>
          <pc:sldMasterMk cId="971168389" sldId="2147483726"/>
        </pc:sldMasterMkLst>
        <pc:sldLayoutChg chg="add del mod replId">
          <pc:chgData name="Bandi Johny Esther" userId="49fbcaabd1c20241" providerId="Windows Live" clId="Web-{FBF561FA-6E16-4755-B7C9-FDA5912BB117}" dt="2023-03-01T14:45:58.731" v="1"/>
          <pc:sldLayoutMkLst>
            <pc:docMk/>
            <pc:sldMasterMk cId="971168389" sldId="2147483726"/>
            <pc:sldLayoutMk cId="1582581330" sldId="2147483727"/>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685055331" sldId="2147483728"/>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2426074800" sldId="2147483729"/>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2128017158" sldId="2147483730"/>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2042721365" sldId="2147483731"/>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916200834" sldId="2147483732"/>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3421059956" sldId="2147483733"/>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719574621" sldId="2147483734"/>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3428373676" sldId="2147483735"/>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1972489533" sldId="2147483736"/>
          </pc:sldLayoutMkLst>
        </pc:sldLayoutChg>
        <pc:sldLayoutChg chg="add del mod replId">
          <pc:chgData name="Bandi Johny Esther" userId="49fbcaabd1c20241" providerId="Windows Live" clId="Web-{FBF561FA-6E16-4755-B7C9-FDA5912BB117}" dt="2023-03-01T14:45:58.731" v="1"/>
          <pc:sldLayoutMkLst>
            <pc:docMk/>
            <pc:sldMasterMk cId="971168389" sldId="2147483726"/>
            <pc:sldLayoutMk cId="2462616848" sldId="2147483737"/>
          </pc:sldLayoutMkLst>
        </pc:sldLayoutChg>
      </pc:sldMasterChg>
      <pc:sldMasterChg chg="add del addSldLayout delSldLayout modSldLayout">
        <pc:chgData name="Bandi Johny Esther" userId="49fbcaabd1c20241" providerId="Windows Live" clId="Web-{FBF561FA-6E16-4755-B7C9-FDA5912BB117}" dt="2023-03-01T15:10:09.700" v="8"/>
        <pc:sldMasterMkLst>
          <pc:docMk/>
          <pc:sldMasterMk cId="1428410299" sldId="2147483738"/>
        </pc:sldMasterMkLst>
        <pc:sldLayoutChg chg="add del mod replId">
          <pc:chgData name="Bandi Johny Esther" userId="49fbcaabd1c20241" providerId="Windows Live" clId="Web-{FBF561FA-6E16-4755-B7C9-FDA5912BB117}" dt="2023-03-01T15:10:09.700" v="8"/>
          <pc:sldLayoutMkLst>
            <pc:docMk/>
            <pc:sldMasterMk cId="1428410299" sldId="2147483738"/>
            <pc:sldLayoutMk cId="1188472458" sldId="2147483739"/>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4185059452" sldId="2147483740"/>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2446582884" sldId="2147483741"/>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4212508066" sldId="2147483742"/>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169577206" sldId="2147483743"/>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133373531" sldId="2147483744"/>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951743345" sldId="2147483745"/>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3027290001" sldId="2147483746"/>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2054116395" sldId="2147483747"/>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3961976582" sldId="2147483748"/>
          </pc:sldLayoutMkLst>
        </pc:sldLayoutChg>
        <pc:sldLayoutChg chg="add del mod replId">
          <pc:chgData name="Bandi Johny Esther" userId="49fbcaabd1c20241" providerId="Windows Live" clId="Web-{FBF561FA-6E16-4755-B7C9-FDA5912BB117}" dt="2023-03-01T15:10:09.700" v="8"/>
          <pc:sldLayoutMkLst>
            <pc:docMk/>
            <pc:sldMasterMk cId="1428410299" sldId="2147483738"/>
            <pc:sldLayoutMk cId="2104313222" sldId="2147483749"/>
          </pc:sldLayoutMkLst>
        </pc:sldLayoutChg>
      </pc:sldMasterChg>
      <pc:sldMasterChg chg="add del addSldLayout delSldLayout modSldLayout">
        <pc:chgData name="Bandi Johny Esther" userId="49fbcaabd1c20241" providerId="Windows Live" clId="Web-{FBF561FA-6E16-4755-B7C9-FDA5912BB117}" dt="2023-03-01T15:16:41.288" v="42"/>
        <pc:sldMasterMkLst>
          <pc:docMk/>
          <pc:sldMasterMk cId="1324320732" sldId="2147483750"/>
        </pc:sldMasterMkLst>
        <pc:sldLayoutChg chg="add del mod replId">
          <pc:chgData name="Bandi Johny Esther" userId="49fbcaabd1c20241" providerId="Windows Live" clId="Web-{FBF561FA-6E16-4755-B7C9-FDA5912BB117}" dt="2023-03-01T15:16:41.288" v="42"/>
          <pc:sldLayoutMkLst>
            <pc:docMk/>
            <pc:sldMasterMk cId="1324320732" sldId="2147483750"/>
            <pc:sldLayoutMk cId="659789131" sldId="2147483751"/>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2789702851" sldId="2147483752"/>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2242044970" sldId="2147483753"/>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2343981898" sldId="2147483754"/>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2012086317" sldId="2147483755"/>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1324224583" sldId="2147483756"/>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3959734095" sldId="2147483757"/>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1453528031" sldId="2147483758"/>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3127134611" sldId="2147483759"/>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754168583" sldId="2147483760"/>
          </pc:sldLayoutMkLst>
        </pc:sldLayoutChg>
        <pc:sldLayoutChg chg="add del mod replId">
          <pc:chgData name="Bandi Johny Esther" userId="49fbcaabd1c20241" providerId="Windows Live" clId="Web-{FBF561FA-6E16-4755-B7C9-FDA5912BB117}" dt="2023-03-01T15:16:41.288" v="42"/>
          <pc:sldLayoutMkLst>
            <pc:docMk/>
            <pc:sldMasterMk cId="1324320732" sldId="2147483750"/>
            <pc:sldLayoutMk cId="2721768106" sldId="2147483761"/>
          </pc:sldLayoutMkLst>
        </pc:sldLayoutChg>
      </pc:sldMasterChg>
      <pc:sldMasterChg chg="add addSldLayout modSldLayout">
        <pc:chgData name="Bandi Johny Esther" userId="49fbcaabd1c20241" providerId="Windows Live" clId="Web-{FBF561FA-6E16-4755-B7C9-FDA5912BB117}" dt="2023-03-01T15:16:41.288" v="42"/>
        <pc:sldMasterMkLst>
          <pc:docMk/>
          <pc:sldMasterMk cId="3201343010" sldId="2147483762"/>
        </pc:sldMasterMkLst>
        <pc:sldLayoutChg chg="add mod replId">
          <pc:chgData name="Bandi Johny Esther" userId="49fbcaabd1c20241" providerId="Windows Live" clId="Web-{FBF561FA-6E16-4755-B7C9-FDA5912BB117}" dt="2023-03-01T15:16:41.288" v="42"/>
          <pc:sldLayoutMkLst>
            <pc:docMk/>
            <pc:sldMasterMk cId="3201343010" sldId="2147483762"/>
            <pc:sldLayoutMk cId="1155682815" sldId="2147483763"/>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2148431793" sldId="2147483764"/>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113227329" sldId="2147483765"/>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4085622467" sldId="2147483766"/>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973730013" sldId="2147483767"/>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3722657860" sldId="2147483768"/>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3994479872" sldId="2147483769"/>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3700230160" sldId="2147483770"/>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3304965865" sldId="2147483771"/>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1825181010" sldId="2147483772"/>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1807542073" sldId="2147483773"/>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2523484450" sldId="2147483774"/>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56209245" sldId="2147483775"/>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1181073992" sldId="2147483776"/>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3803381080" sldId="2147483777"/>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1525332743" sldId="2147483778"/>
          </pc:sldLayoutMkLst>
        </pc:sldLayoutChg>
        <pc:sldLayoutChg chg="add mod replId">
          <pc:chgData name="Bandi Johny Esther" userId="49fbcaabd1c20241" providerId="Windows Live" clId="Web-{FBF561FA-6E16-4755-B7C9-FDA5912BB117}" dt="2023-03-01T15:16:41.288" v="42"/>
          <pc:sldLayoutMkLst>
            <pc:docMk/>
            <pc:sldMasterMk cId="3201343010" sldId="2147483762"/>
            <pc:sldLayoutMk cId="2212092140" sldId="2147483779"/>
          </pc:sldLayoutMkLst>
        </pc:sldLayoutChg>
      </pc:sldMasterChg>
    </pc:docChg>
  </pc:docChgLst>
  <pc:docChgLst>
    <pc:chgData name="Bandi Johny Esther" userId="49fbcaabd1c20241" providerId="Windows Live" clId="Web-{B2DEB4C7-9643-4B5C-A895-BA1FF622896F}"/>
    <pc:docChg chg="addSld delSld modSld sldOrd">
      <pc:chgData name="Bandi Johny Esther" userId="49fbcaabd1c20241" providerId="Windows Live" clId="Web-{B2DEB4C7-9643-4B5C-A895-BA1FF622896F}" dt="2023-03-02T17:05:03.995" v="691" actId="20577"/>
      <pc:docMkLst>
        <pc:docMk/>
      </pc:docMkLst>
      <pc:sldChg chg="modSp">
        <pc:chgData name="Bandi Johny Esther" userId="49fbcaabd1c20241" providerId="Windows Live" clId="Web-{B2DEB4C7-9643-4B5C-A895-BA1FF622896F}" dt="2023-03-02T15:32:01.177" v="321" actId="20577"/>
        <pc:sldMkLst>
          <pc:docMk/>
          <pc:sldMk cId="109857222" sldId="256"/>
        </pc:sldMkLst>
        <pc:spChg chg="mod">
          <ac:chgData name="Bandi Johny Esther" userId="49fbcaabd1c20241" providerId="Windows Live" clId="Web-{B2DEB4C7-9643-4B5C-A895-BA1FF622896F}" dt="2023-03-02T15:32:01.177" v="321" actId="20577"/>
          <ac:spMkLst>
            <pc:docMk/>
            <pc:sldMk cId="109857222" sldId="256"/>
            <ac:spMk id="2" creationId="{00000000-0000-0000-0000-000000000000}"/>
          </ac:spMkLst>
        </pc:spChg>
        <pc:spChg chg="mod">
          <ac:chgData name="Bandi Johny Esther" userId="49fbcaabd1c20241" providerId="Windows Live" clId="Web-{B2DEB4C7-9643-4B5C-A895-BA1FF622896F}" dt="2023-03-02T15:31:04.019" v="320" actId="20577"/>
          <ac:spMkLst>
            <pc:docMk/>
            <pc:sldMk cId="109857222" sldId="256"/>
            <ac:spMk id="4" creationId="{D8A12FA6-C994-E7BE-36BA-64753BF5D5F1}"/>
          </ac:spMkLst>
        </pc:spChg>
        <pc:spChg chg="mod">
          <ac:chgData name="Bandi Johny Esther" userId="49fbcaabd1c20241" providerId="Windows Live" clId="Web-{B2DEB4C7-9643-4B5C-A895-BA1FF622896F}" dt="2023-03-02T14:51:50.090" v="124" actId="1076"/>
          <ac:spMkLst>
            <pc:docMk/>
            <pc:sldMk cId="109857222" sldId="256"/>
            <ac:spMk id="7" creationId="{DC221C54-3C37-1CD1-8AEF-8E0BAC3E7510}"/>
          </ac:spMkLst>
        </pc:spChg>
      </pc:sldChg>
      <pc:sldChg chg="modSp">
        <pc:chgData name="Bandi Johny Esther" userId="49fbcaabd1c20241" providerId="Windows Live" clId="Web-{B2DEB4C7-9643-4B5C-A895-BA1FF622896F}" dt="2023-03-02T14:50:40.463" v="116" actId="20577"/>
        <pc:sldMkLst>
          <pc:docMk/>
          <pc:sldMk cId="2992244722" sldId="258"/>
        </pc:sldMkLst>
        <pc:spChg chg="mod">
          <ac:chgData name="Bandi Johny Esther" userId="49fbcaabd1c20241" providerId="Windows Live" clId="Web-{B2DEB4C7-9643-4B5C-A895-BA1FF622896F}" dt="2023-03-02T14:50:40.463" v="116" actId="20577"/>
          <ac:spMkLst>
            <pc:docMk/>
            <pc:sldMk cId="2992244722" sldId="258"/>
            <ac:spMk id="2" creationId="{29801435-CAE1-3333-129B-967682E2B4F2}"/>
          </ac:spMkLst>
        </pc:spChg>
        <pc:picChg chg="mod">
          <ac:chgData name="Bandi Johny Esther" userId="49fbcaabd1c20241" providerId="Windows Live" clId="Web-{B2DEB4C7-9643-4B5C-A895-BA1FF622896F}" dt="2023-03-02T14:33:18.001" v="1" actId="1076"/>
          <ac:picMkLst>
            <pc:docMk/>
            <pc:sldMk cId="2992244722" sldId="258"/>
            <ac:picMk id="4" creationId="{E4251AC1-892D-50AA-D9F3-4819E67C124A}"/>
          </ac:picMkLst>
        </pc:picChg>
      </pc:sldChg>
      <pc:sldChg chg="modSp">
        <pc:chgData name="Bandi Johny Esther" userId="49fbcaabd1c20241" providerId="Windows Live" clId="Web-{B2DEB4C7-9643-4B5C-A895-BA1FF622896F}" dt="2023-03-02T14:50:30.994" v="115" actId="1076"/>
        <pc:sldMkLst>
          <pc:docMk/>
          <pc:sldMk cId="3401819889" sldId="259"/>
        </pc:sldMkLst>
        <pc:spChg chg="mod">
          <ac:chgData name="Bandi Johny Esther" userId="49fbcaabd1c20241" providerId="Windows Live" clId="Web-{B2DEB4C7-9643-4B5C-A895-BA1FF622896F}" dt="2023-03-02T14:50:30.994" v="115" actId="1076"/>
          <ac:spMkLst>
            <pc:docMk/>
            <pc:sldMk cId="3401819889" sldId="259"/>
            <ac:spMk id="7" creationId="{83D8A110-1B43-D8C1-CCE2-6547E91D0ACF}"/>
          </ac:spMkLst>
        </pc:spChg>
      </pc:sldChg>
      <pc:sldChg chg="addSp delSp modSp">
        <pc:chgData name="Bandi Johny Esther" userId="49fbcaabd1c20241" providerId="Windows Live" clId="Web-{B2DEB4C7-9643-4B5C-A895-BA1FF622896F}" dt="2023-03-02T15:48:44.904" v="465" actId="20577"/>
        <pc:sldMkLst>
          <pc:docMk/>
          <pc:sldMk cId="701272081" sldId="260"/>
        </pc:sldMkLst>
        <pc:spChg chg="mod">
          <ac:chgData name="Bandi Johny Esther" userId="49fbcaabd1c20241" providerId="Windows Live" clId="Web-{B2DEB4C7-9643-4B5C-A895-BA1FF622896F}" dt="2023-03-02T15:48:44.904" v="465" actId="20577"/>
          <ac:spMkLst>
            <pc:docMk/>
            <pc:sldMk cId="701272081" sldId="260"/>
            <ac:spMk id="5" creationId="{10126B7E-8E0A-8795-C048-8851FF0CA512}"/>
          </ac:spMkLst>
        </pc:spChg>
        <pc:spChg chg="add del mod">
          <ac:chgData name="Bandi Johny Esther" userId="49fbcaabd1c20241" providerId="Windows Live" clId="Web-{B2DEB4C7-9643-4B5C-A895-BA1FF622896F}" dt="2023-03-02T14:39:03.150" v="40"/>
          <ac:spMkLst>
            <pc:docMk/>
            <pc:sldMk cId="701272081" sldId="260"/>
            <ac:spMk id="16" creationId="{E52C4A7A-09E3-D028-AC5A-ED13311633C1}"/>
          </ac:spMkLst>
        </pc:spChg>
        <pc:graphicFrameChg chg="add del modGraphic">
          <ac:chgData name="Bandi Johny Esther" userId="49fbcaabd1c20241" providerId="Windows Live" clId="Web-{B2DEB4C7-9643-4B5C-A895-BA1FF622896F}" dt="2023-03-02T15:48:38.325" v="464" actId="20577"/>
          <ac:graphicFrameMkLst>
            <pc:docMk/>
            <pc:sldMk cId="701272081" sldId="260"/>
            <ac:graphicFrameMk id="14" creationId="{32CF84FC-4756-2A08-005A-F33972F6C6FD}"/>
          </ac:graphicFrameMkLst>
        </pc:graphicFrameChg>
      </pc:sldChg>
      <pc:sldChg chg="modSp ord">
        <pc:chgData name="Bandi Johny Esther" userId="49fbcaabd1c20241" providerId="Windows Live" clId="Web-{B2DEB4C7-9643-4B5C-A895-BA1FF622896F}" dt="2023-03-02T16:37:03.240" v="636" actId="20577"/>
        <pc:sldMkLst>
          <pc:docMk/>
          <pc:sldMk cId="1596908600" sldId="261"/>
        </pc:sldMkLst>
        <pc:spChg chg="mod">
          <ac:chgData name="Bandi Johny Esther" userId="49fbcaabd1c20241" providerId="Windows Live" clId="Web-{B2DEB4C7-9643-4B5C-A895-BA1FF622896F}" dt="2023-03-02T14:52:09.043" v="126" actId="20577"/>
          <ac:spMkLst>
            <pc:docMk/>
            <pc:sldMk cId="1596908600" sldId="261"/>
            <ac:spMk id="2" creationId="{6F6EACC5-577A-9CE5-E9B5-17364DC79304}"/>
          </ac:spMkLst>
        </pc:spChg>
        <pc:spChg chg="mod">
          <ac:chgData name="Bandi Johny Esther" userId="49fbcaabd1c20241" providerId="Windows Live" clId="Web-{B2DEB4C7-9643-4B5C-A895-BA1FF622896F}" dt="2023-03-02T16:37:03.240" v="636" actId="20577"/>
          <ac:spMkLst>
            <pc:docMk/>
            <pc:sldMk cId="1596908600" sldId="261"/>
            <ac:spMk id="4" creationId="{D5F1F838-841E-3D57-BF68-3F789A36DB16}"/>
          </ac:spMkLst>
        </pc:spChg>
      </pc:sldChg>
      <pc:sldChg chg="modSp ord">
        <pc:chgData name="Bandi Johny Esther" userId="49fbcaabd1c20241" providerId="Windows Live" clId="Web-{B2DEB4C7-9643-4B5C-A895-BA1FF622896F}" dt="2023-03-02T16:49:20.517" v="652" actId="20577"/>
        <pc:sldMkLst>
          <pc:docMk/>
          <pc:sldMk cId="3438115847" sldId="262"/>
        </pc:sldMkLst>
        <pc:spChg chg="mod">
          <ac:chgData name="Bandi Johny Esther" userId="49fbcaabd1c20241" providerId="Windows Live" clId="Web-{B2DEB4C7-9643-4B5C-A895-BA1FF622896F}" dt="2023-03-02T14:49:30.852" v="108" actId="20577"/>
          <ac:spMkLst>
            <pc:docMk/>
            <pc:sldMk cId="3438115847" sldId="262"/>
            <ac:spMk id="2" creationId="{A9C475F4-8E65-C66A-8AE4-1EF7E4963B22}"/>
          </ac:spMkLst>
        </pc:spChg>
        <pc:spChg chg="mod">
          <ac:chgData name="Bandi Johny Esther" userId="49fbcaabd1c20241" providerId="Windows Live" clId="Web-{B2DEB4C7-9643-4B5C-A895-BA1FF622896F}" dt="2023-03-02T16:49:20.517" v="652" actId="20577"/>
          <ac:spMkLst>
            <pc:docMk/>
            <pc:sldMk cId="3438115847" sldId="262"/>
            <ac:spMk id="5" creationId="{E1E40D1E-E43F-F51B-EBCA-224D88B78A8E}"/>
          </ac:spMkLst>
        </pc:spChg>
      </pc:sldChg>
      <pc:sldChg chg="modSp del ord">
        <pc:chgData name="Bandi Johny Esther" userId="49fbcaabd1c20241" providerId="Windows Live" clId="Web-{B2DEB4C7-9643-4B5C-A895-BA1FF622896F}" dt="2023-03-02T16:41:28.922" v="643"/>
        <pc:sldMkLst>
          <pc:docMk/>
          <pc:sldMk cId="2018724591" sldId="263"/>
        </pc:sldMkLst>
        <pc:spChg chg="mod">
          <ac:chgData name="Bandi Johny Esther" userId="49fbcaabd1c20241" providerId="Windows Live" clId="Web-{B2DEB4C7-9643-4B5C-A895-BA1FF622896F}" dt="2023-03-02T15:26:05.216" v="298" actId="20577"/>
          <ac:spMkLst>
            <pc:docMk/>
            <pc:sldMk cId="2018724591" sldId="263"/>
            <ac:spMk id="2" creationId="{75C8FFD3-8C99-9F6C-C23D-F45372E19992}"/>
          </ac:spMkLst>
        </pc:spChg>
        <pc:graphicFrameChg chg="modGraphic">
          <ac:chgData name="Bandi Johny Esther" userId="49fbcaabd1c20241" providerId="Windows Live" clId="Web-{B2DEB4C7-9643-4B5C-A895-BA1FF622896F}" dt="2023-03-02T15:25:49.746" v="296" actId="20577"/>
          <ac:graphicFrameMkLst>
            <pc:docMk/>
            <pc:sldMk cId="2018724591" sldId="263"/>
            <ac:graphicFrameMk id="5" creationId="{0AB04D1A-9B9A-5F3A-14BB-62E13D3AE9C4}"/>
          </ac:graphicFrameMkLst>
        </pc:graphicFrameChg>
      </pc:sldChg>
      <pc:sldChg chg="modSp ord">
        <pc:chgData name="Bandi Johny Esther" userId="49fbcaabd1c20241" providerId="Windows Live" clId="Web-{B2DEB4C7-9643-4B5C-A895-BA1FF622896F}" dt="2023-03-02T16:37:35.913" v="638"/>
        <pc:sldMkLst>
          <pc:docMk/>
          <pc:sldMk cId="3913295003" sldId="264"/>
        </pc:sldMkLst>
        <pc:spChg chg="mod">
          <ac:chgData name="Bandi Johny Esther" userId="49fbcaabd1c20241" providerId="Windows Live" clId="Web-{B2DEB4C7-9643-4B5C-A895-BA1FF622896F}" dt="2023-03-02T15:33:58.414" v="337" actId="20577"/>
          <ac:spMkLst>
            <pc:docMk/>
            <pc:sldMk cId="3913295003" sldId="264"/>
            <ac:spMk id="2" creationId="{6DF414E1-F57E-394A-980E-6EAA52145A1C}"/>
          </ac:spMkLst>
        </pc:spChg>
        <pc:spChg chg="mod">
          <ac:chgData name="Bandi Johny Esther" userId="49fbcaabd1c20241" providerId="Windows Live" clId="Web-{B2DEB4C7-9643-4B5C-A895-BA1FF622896F}" dt="2023-03-02T15:32:56.944" v="328" actId="20577"/>
          <ac:spMkLst>
            <pc:docMk/>
            <pc:sldMk cId="3913295003" sldId="264"/>
            <ac:spMk id="3" creationId="{BA480D16-51B1-BDB6-D817-0DE2D77888FE}"/>
          </ac:spMkLst>
        </pc:spChg>
      </pc:sldChg>
      <pc:sldChg chg="delSp modSp mod ord setBg setClrOvrMap">
        <pc:chgData name="Bandi Johny Esther" userId="49fbcaabd1c20241" providerId="Windows Live" clId="Web-{B2DEB4C7-9643-4B5C-A895-BA1FF622896F}" dt="2023-03-02T16:37:48.648" v="639"/>
        <pc:sldMkLst>
          <pc:docMk/>
          <pc:sldMk cId="641233481" sldId="265"/>
        </pc:sldMkLst>
        <pc:spChg chg="mod">
          <ac:chgData name="Bandi Johny Esther" userId="49fbcaabd1c20241" providerId="Windows Live" clId="Web-{B2DEB4C7-9643-4B5C-A895-BA1FF622896F}" dt="2023-03-02T14:55:12.391" v="141" actId="1076"/>
          <ac:spMkLst>
            <pc:docMk/>
            <pc:sldMk cId="641233481" sldId="265"/>
            <ac:spMk id="2" creationId="{38B1C104-1312-6F33-03BA-418105BE45E5}"/>
          </ac:spMkLst>
        </pc:spChg>
        <pc:spChg chg="del">
          <ac:chgData name="Bandi Johny Esther" userId="49fbcaabd1c20241" providerId="Windows Live" clId="Web-{B2DEB4C7-9643-4B5C-A895-BA1FF622896F}" dt="2023-03-02T14:52:31.497" v="127"/>
          <ac:spMkLst>
            <pc:docMk/>
            <pc:sldMk cId="641233481" sldId="265"/>
            <ac:spMk id="6" creationId="{6A166780-9337-4437-95D3-5EA9D55AAAC5}"/>
          </ac:spMkLst>
        </pc:spChg>
        <pc:spChg chg="del">
          <ac:chgData name="Bandi Johny Esther" userId="49fbcaabd1c20241" providerId="Windows Live" clId="Web-{B2DEB4C7-9643-4B5C-A895-BA1FF622896F}" dt="2023-03-02T14:52:31.497" v="127"/>
          <ac:spMkLst>
            <pc:docMk/>
            <pc:sldMk cId="641233481" sldId="265"/>
            <ac:spMk id="7" creationId="{EB3D0F40-BF1F-4120-945D-90C5AAD6E35A}"/>
          </ac:spMkLst>
        </pc:spChg>
        <pc:spChg chg="del">
          <ac:chgData name="Bandi Johny Esther" userId="49fbcaabd1c20241" providerId="Windows Live" clId="Web-{B2DEB4C7-9643-4B5C-A895-BA1FF622896F}" dt="2023-03-02T14:52:31.497" v="127"/>
          <ac:spMkLst>
            <pc:docMk/>
            <pc:sldMk cId="641233481" sldId="265"/>
            <ac:spMk id="10" creationId="{66F4F323-644B-4A47-97E9-BFB73840F402}"/>
          </ac:spMkLst>
        </pc:spChg>
        <pc:graphicFrameChg chg="mod modGraphic">
          <ac:chgData name="Bandi Johny Esther" userId="49fbcaabd1c20241" providerId="Windows Live" clId="Web-{B2DEB4C7-9643-4B5C-A895-BA1FF622896F}" dt="2023-03-02T14:54:24.499" v="136" actId="20577"/>
          <ac:graphicFrameMkLst>
            <pc:docMk/>
            <pc:sldMk cId="641233481" sldId="265"/>
            <ac:graphicFrameMk id="12" creationId="{B3C48024-4CBC-1A1C-C1A0-A44659E56E9E}"/>
          </ac:graphicFrameMkLst>
        </pc:graphicFrameChg>
        <pc:picChg chg="del">
          <ac:chgData name="Bandi Johny Esther" userId="49fbcaabd1c20241" providerId="Windows Live" clId="Web-{B2DEB4C7-9643-4B5C-A895-BA1FF622896F}" dt="2023-03-02T14:52:31.497" v="127"/>
          <ac:picMkLst>
            <pc:docMk/>
            <pc:sldMk cId="641233481" sldId="265"/>
            <ac:picMk id="8" creationId="{15640A69-3748-450C-8DDB-B2051AC04BC7}"/>
          </ac:picMkLst>
        </pc:picChg>
      </pc:sldChg>
      <pc:sldChg chg="addSp modSp">
        <pc:chgData name="Bandi Johny Esther" userId="49fbcaabd1c20241" providerId="Windows Live" clId="Web-{B2DEB4C7-9643-4B5C-A895-BA1FF622896F}" dt="2023-03-02T15:38:35.342" v="373" actId="20577"/>
        <pc:sldMkLst>
          <pc:docMk/>
          <pc:sldMk cId="292687528" sldId="266"/>
        </pc:sldMkLst>
        <pc:spChg chg="add mod">
          <ac:chgData name="Bandi Johny Esther" userId="49fbcaabd1c20241" providerId="Windows Live" clId="Web-{B2DEB4C7-9643-4B5C-A895-BA1FF622896F}" dt="2023-03-02T15:38:12.404" v="370" actId="20577"/>
          <ac:spMkLst>
            <pc:docMk/>
            <pc:sldMk cId="292687528" sldId="266"/>
            <ac:spMk id="441" creationId="{A28ADA08-4ADA-05ED-DD73-8EE4CC213C96}"/>
          </ac:spMkLst>
        </pc:spChg>
        <pc:graphicFrameChg chg="mod modGraphic">
          <ac:chgData name="Bandi Johny Esther" userId="49fbcaabd1c20241" providerId="Windows Live" clId="Web-{B2DEB4C7-9643-4B5C-A895-BA1FF622896F}" dt="2023-03-02T15:38:35.342" v="373" actId="20577"/>
          <ac:graphicFrameMkLst>
            <pc:docMk/>
            <pc:sldMk cId="292687528" sldId="266"/>
            <ac:graphicFrameMk id="193" creationId="{9FE57FA4-BB60-9A1B-1861-0DB531588578}"/>
          </ac:graphicFrameMkLst>
        </pc:graphicFrameChg>
      </pc:sldChg>
      <pc:sldChg chg="modSp ord">
        <pc:chgData name="Bandi Johny Esther" userId="49fbcaabd1c20241" providerId="Windows Live" clId="Web-{B2DEB4C7-9643-4B5C-A895-BA1FF622896F}" dt="2023-03-02T16:44:39.710" v="648"/>
        <pc:sldMkLst>
          <pc:docMk/>
          <pc:sldMk cId="3963241198" sldId="267"/>
        </pc:sldMkLst>
        <pc:graphicFrameChg chg="modGraphic">
          <ac:chgData name="Bandi Johny Esther" userId="49fbcaabd1c20241" providerId="Windows Live" clId="Web-{B2DEB4C7-9643-4B5C-A895-BA1FF622896F}" dt="2023-03-02T15:40:07.048" v="386" actId="20577"/>
          <ac:graphicFrameMkLst>
            <pc:docMk/>
            <pc:sldMk cId="3963241198" sldId="267"/>
            <ac:graphicFrameMk id="8" creationId="{C2CB140D-6338-6948-72D3-E00CBCDD0781}"/>
          </ac:graphicFrameMkLst>
        </pc:graphicFrameChg>
      </pc:sldChg>
      <pc:sldChg chg="modSp ord">
        <pc:chgData name="Bandi Johny Esther" userId="49fbcaabd1c20241" providerId="Windows Live" clId="Web-{B2DEB4C7-9643-4B5C-A895-BA1FF622896F}" dt="2023-03-02T16:44:41.914" v="649"/>
        <pc:sldMkLst>
          <pc:docMk/>
          <pc:sldMk cId="1181350723" sldId="268"/>
        </pc:sldMkLst>
        <pc:graphicFrameChg chg="modGraphic">
          <ac:chgData name="Bandi Johny Esther" userId="49fbcaabd1c20241" providerId="Windows Live" clId="Web-{B2DEB4C7-9643-4B5C-A895-BA1FF622896F}" dt="2023-03-02T15:04:33.951" v="190" actId="20577"/>
          <ac:graphicFrameMkLst>
            <pc:docMk/>
            <pc:sldMk cId="1181350723" sldId="268"/>
            <ac:graphicFrameMk id="7" creationId="{E59EE84E-BD83-9737-9B91-D848960147B0}"/>
          </ac:graphicFrameMkLst>
        </pc:graphicFrameChg>
      </pc:sldChg>
      <pc:sldChg chg="modSp ord">
        <pc:chgData name="Bandi Johny Esther" userId="49fbcaabd1c20241" providerId="Windows Live" clId="Web-{B2DEB4C7-9643-4B5C-A895-BA1FF622896F}" dt="2023-03-02T16:37:54.116" v="640"/>
        <pc:sldMkLst>
          <pc:docMk/>
          <pc:sldMk cId="2117925272" sldId="269"/>
        </pc:sldMkLst>
        <pc:spChg chg="mod">
          <ac:chgData name="Bandi Johny Esther" userId="49fbcaabd1c20241" providerId="Windows Live" clId="Web-{B2DEB4C7-9643-4B5C-A895-BA1FF622896F}" dt="2023-03-02T15:04:55.592" v="194" actId="14100"/>
          <ac:spMkLst>
            <pc:docMk/>
            <pc:sldMk cId="2117925272" sldId="269"/>
            <ac:spMk id="4" creationId="{DD845EA9-5BE9-6649-936D-64D7EEF2BCC4}"/>
          </ac:spMkLst>
        </pc:spChg>
        <pc:spChg chg="mod">
          <ac:chgData name="Bandi Johny Esther" userId="49fbcaabd1c20241" providerId="Windows Live" clId="Web-{B2DEB4C7-9643-4B5C-A895-BA1FF622896F}" dt="2023-03-02T15:05:46.250" v="200" actId="20577"/>
          <ac:spMkLst>
            <pc:docMk/>
            <pc:sldMk cId="2117925272" sldId="269"/>
            <ac:spMk id="5" creationId="{5719EB67-2A3A-9759-8BDB-11E5D07A3A5A}"/>
          </ac:spMkLst>
        </pc:spChg>
        <pc:spChg chg="mod">
          <ac:chgData name="Bandi Johny Esther" userId="49fbcaabd1c20241" providerId="Windows Live" clId="Web-{B2DEB4C7-9643-4B5C-A895-BA1FF622896F}" dt="2023-03-02T15:06:08.797" v="203" actId="20577"/>
          <ac:spMkLst>
            <pc:docMk/>
            <pc:sldMk cId="2117925272" sldId="269"/>
            <ac:spMk id="6" creationId="{C2F8A029-F67A-04DD-C56D-1240BBF0ED9F}"/>
          </ac:spMkLst>
        </pc:spChg>
        <pc:picChg chg="mod">
          <ac:chgData name="Bandi Johny Esther" userId="49fbcaabd1c20241" providerId="Windows Live" clId="Web-{B2DEB4C7-9643-4B5C-A895-BA1FF622896F}" dt="2023-03-02T15:05:00.671" v="195" actId="1076"/>
          <ac:picMkLst>
            <pc:docMk/>
            <pc:sldMk cId="2117925272" sldId="269"/>
            <ac:picMk id="9" creationId="{84F138B7-1832-87F4-D52F-807C17C7A964}"/>
          </ac:picMkLst>
        </pc:picChg>
      </pc:sldChg>
      <pc:sldChg chg="delSp modSp mod setBg setClrOvrMap">
        <pc:chgData name="Bandi Johny Esther" userId="49fbcaabd1c20241" providerId="Windows Live" clId="Web-{B2DEB4C7-9643-4B5C-A895-BA1FF622896F}" dt="2023-03-02T15:08:01.894" v="216" actId="1076"/>
        <pc:sldMkLst>
          <pc:docMk/>
          <pc:sldMk cId="3299043445" sldId="270"/>
        </pc:sldMkLst>
        <pc:spChg chg="mod">
          <ac:chgData name="Bandi Johny Esther" userId="49fbcaabd1c20241" providerId="Windows Live" clId="Web-{B2DEB4C7-9643-4B5C-A895-BA1FF622896F}" dt="2023-03-02T15:07:52.159" v="215" actId="20577"/>
          <ac:spMkLst>
            <pc:docMk/>
            <pc:sldMk cId="3299043445" sldId="270"/>
            <ac:spMk id="2" creationId="{5F2E1560-F232-AE0D-B423-B8A7BB8F027D}"/>
          </ac:spMkLst>
        </pc:spChg>
        <pc:spChg chg="del">
          <ac:chgData name="Bandi Johny Esther" userId="49fbcaabd1c20241" providerId="Windows Live" clId="Web-{B2DEB4C7-9643-4B5C-A895-BA1FF622896F}" dt="2023-03-02T15:06:49.689" v="207"/>
          <ac:spMkLst>
            <pc:docMk/>
            <pc:sldMk cId="3299043445" sldId="270"/>
            <ac:spMk id="10" creationId="{75F65CD9-825D-44BD-8681-D42D260D4C63}"/>
          </ac:spMkLst>
        </pc:spChg>
        <pc:spChg chg="del">
          <ac:chgData name="Bandi Johny Esther" userId="49fbcaabd1c20241" providerId="Windows Live" clId="Web-{B2DEB4C7-9643-4B5C-A895-BA1FF622896F}" dt="2023-03-02T15:06:49.689" v="207"/>
          <ac:spMkLst>
            <pc:docMk/>
            <pc:sldMk cId="3299043445" sldId="270"/>
            <ac:spMk id="12" creationId="{B2F64C47-BE0B-4DA4-A62F-C6922DD2082F}"/>
          </ac:spMkLst>
        </pc:spChg>
        <pc:graphicFrameChg chg="mod modGraphic">
          <ac:chgData name="Bandi Johny Esther" userId="49fbcaabd1c20241" providerId="Windows Live" clId="Web-{B2DEB4C7-9643-4B5C-A895-BA1FF622896F}" dt="2023-03-02T15:08:01.894" v="216" actId="1076"/>
          <ac:graphicFrameMkLst>
            <pc:docMk/>
            <pc:sldMk cId="3299043445" sldId="270"/>
            <ac:graphicFrameMk id="6" creationId="{1E8409AD-98A2-0D6E-7E86-F0E5E8BBAC97}"/>
          </ac:graphicFrameMkLst>
        </pc:graphicFrameChg>
      </pc:sldChg>
      <pc:sldChg chg="modSp">
        <pc:chgData name="Bandi Johny Esther" userId="49fbcaabd1c20241" providerId="Windows Live" clId="Web-{B2DEB4C7-9643-4B5C-A895-BA1FF622896F}" dt="2023-03-02T15:16:46.218" v="251" actId="20577"/>
        <pc:sldMkLst>
          <pc:docMk/>
          <pc:sldMk cId="1993964480" sldId="271"/>
        </pc:sldMkLst>
        <pc:spChg chg="mod">
          <ac:chgData name="Bandi Johny Esther" userId="49fbcaabd1c20241" providerId="Windows Live" clId="Web-{B2DEB4C7-9643-4B5C-A895-BA1FF622896F}" dt="2023-03-02T15:16:46.218" v="251" actId="20577"/>
          <ac:spMkLst>
            <pc:docMk/>
            <pc:sldMk cId="1993964480" sldId="271"/>
            <ac:spMk id="2" creationId="{8F876989-FBBC-73D5-348D-801F6F5E9C7D}"/>
          </ac:spMkLst>
        </pc:spChg>
      </pc:sldChg>
      <pc:sldChg chg="delSp modSp del">
        <pc:chgData name="Bandi Johny Esther" userId="49fbcaabd1c20241" providerId="Windows Live" clId="Web-{B2DEB4C7-9643-4B5C-A895-BA1FF622896F}" dt="2023-03-02T16:15:42.145" v="524"/>
        <pc:sldMkLst>
          <pc:docMk/>
          <pc:sldMk cId="2651112707" sldId="272"/>
        </pc:sldMkLst>
        <pc:picChg chg="del mod">
          <ac:chgData name="Bandi Johny Esther" userId="49fbcaabd1c20241" providerId="Windows Live" clId="Web-{B2DEB4C7-9643-4B5C-A895-BA1FF622896F}" dt="2023-03-02T16:11:55.499" v="483"/>
          <ac:picMkLst>
            <pc:docMk/>
            <pc:sldMk cId="2651112707" sldId="272"/>
            <ac:picMk id="2" creationId="{D8CAD121-C774-BBA7-FE4E-EFFE200DB87F}"/>
          </ac:picMkLst>
        </pc:picChg>
      </pc:sldChg>
      <pc:sldChg chg="modSp">
        <pc:chgData name="Bandi Johny Esther" userId="49fbcaabd1c20241" providerId="Windows Live" clId="Web-{B2DEB4C7-9643-4B5C-A895-BA1FF622896F}" dt="2023-03-02T15:39:37.813" v="383" actId="1076"/>
        <pc:sldMkLst>
          <pc:docMk/>
          <pc:sldMk cId="1602748773" sldId="273"/>
        </pc:sldMkLst>
        <pc:graphicFrameChg chg="mod modGraphic">
          <ac:chgData name="Bandi Johny Esther" userId="49fbcaabd1c20241" providerId="Windows Live" clId="Web-{B2DEB4C7-9643-4B5C-A895-BA1FF622896F}" dt="2023-03-02T15:39:37.813" v="383" actId="1076"/>
          <ac:graphicFrameMkLst>
            <pc:docMk/>
            <pc:sldMk cId="1602748773" sldId="273"/>
            <ac:graphicFrameMk id="538" creationId="{331BCD42-E7CF-FE14-2CD9-D94A4F50BDDF}"/>
          </ac:graphicFrameMkLst>
        </pc:graphicFrameChg>
      </pc:sldChg>
      <pc:sldChg chg="modSp ord">
        <pc:chgData name="Bandi Johny Esther" userId="49fbcaabd1c20241" providerId="Windows Live" clId="Web-{B2DEB4C7-9643-4B5C-A895-BA1FF622896F}" dt="2023-03-02T15:46:43.994" v="455"/>
        <pc:sldMkLst>
          <pc:docMk/>
          <pc:sldMk cId="4144066036" sldId="274"/>
        </pc:sldMkLst>
        <pc:graphicFrameChg chg="modGraphic">
          <ac:chgData name="Bandi Johny Esther" userId="49fbcaabd1c20241" providerId="Windows Live" clId="Web-{B2DEB4C7-9643-4B5C-A895-BA1FF622896F}" dt="2023-03-02T14:38:39.009" v="38" actId="20577"/>
          <ac:graphicFrameMkLst>
            <pc:docMk/>
            <pc:sldMk cId="4144066036" sldId="274"/>
            <ac:graphicFrameMk id="5" creationId="{6372757E-1CD7-8DA1-540B-BE4CA82AEF1D}"/>
          </ac:graphicFrameMkLst>
        </pc:graphicFrameChg>
      </pc:sldChg>
      <pc:sldChg chg="modSp">
        <pc:chgData name="Bandi Johny Esther" userId="49fbcaabd1c20241" providerId="Windows Live" clId="Web-{B2DEB4C7-9643-4B5C-A895-BA1FF622896F}" dt="2023-03-02T15:11:36.633" v="241" actId="20577"/>
        <pc:sldMkLst>
          <pc:docMk/>
          <pc:sldMk cId="1262129288" sldId="275"/>
        </pc:sldMkLst>
        <pc:graphicFrameChg chg="modGraphic">
          <ac:chgData name="Bandi Johny Esther" userId="49fbcaabd1c20241" providerId="Windows Live" clId="Web-{B2DEB4C7-9643-4B5C-A895-BA1FF622896F}" dt="2023-03-02T15:11:36.633" v="241" actId="20577"/>
          <ac:graphicFrameMkLst>
            <pc:docMk/>
            <pc:sldMk cId="1262129288" sldId="275"/>
            <ac:graphicFrameMk id="6" creationId="{BCD0DDBD-A830-8EE8-AC75-9B86D0A24406}"/>
          </ac:graphicFrameMkLst>
        </pc:graphicFrameChg>
      </pc:sldChg>
      <pc:sldChg chg="modSp">
        <pc:chgData name="Bandi Johny Esther" userId="49fbcaabd1c20241" providerId="Windows Live" clId="Web-{B2DEB4C7-9643-4B5C-A895-BA1FF622896F}" dt="2023-03-02T15:16:23.311" v="248" actId="20577"/>
        <pc:sldMkLst>
          <pc:docMk/>
          <pc:sldMk cId="1427440842" sldId="276"/>
        </pc:sldMkLst>
        <pc:graphicFrameChg chg="modGraphic">
          <ac:chgData name="Bandi Johny Esther" userId="49fbcaabd1c20241" providerId="Windows Live" clId="Web-{B2DEB4C7-9643-4B5C-A895-BA1FF622896F}" dt="2023-03-02T15:16:23.311" v="248" actId="20577"/>
          <ac:graphicFrameMkLst>
            <pc:docMk/>
            <pc:sldMk cId="1427440842" sldId="276"/>
            <ac:graphicFrameMk id="5" creationId="{A72AC3C0-A3C9-C87D-48FC-23F975079BCB}"/>
          </ac:graphicFrameMkLst>
        </pc:graphicFrameChg>
      </pc:sldChg>
      <pc:sldChg chg="modSp">
        <pc:chgData name="Bandi Johny Esther" userId="49fbcaabd1c20241" providerId="Windows Live" clId="Web-{B2DEB4C7-9643-4B5C-A895-BA1FF622896F}" dt="2023-03-02T15:40:44.845" v="389" actId="20577"/>
        <pc:sldMkLst>
          <pc:docMk/>
          <pc:sldMk cId="3438845338" sldId="277"/>
        </pc:sldMkLst>
        <pc:graphicFrameChg chg="modGraphic">
          <ac:chgData name="Bandi Johny Esther" userId="49fbcaabd1c20241" providerId="Windows Live" clId="Web-{B2DEB4C7-9643-4B5C-A895-BA1FF622896F}" dt="2023-03-02T15:40:44.845" v="389" actId="20577"/>
          <ac:graphicFrameMkLst>
            <pc:docMk/>
            <pc:sldMk cId="3438845338" sldId="277"/>
            <ac:graphicFrameMk id="14" creationId="{34ED5522-0BBB-E122-F0A9-4294A8460EA7}"/>
          </ac:graphicFrameMkLst>
        </pc:graphicFrameChg>
      </pc:sldChg>
      <pc:sldChg chg="delSp modSp mod setBg setClrOvrMap">
        <pc:chgData name="Bandi Johny Esther" userId="49fbcaabd1c20241" providerId="Windows Live" clId="Web-{B2DEB4C7-9643-4B5C-A895-BA1FF622896F}" dt="2023-03-02T15:24:21.604" v="289" actId="20577"/>
        <pc:sldMkLst>
          <pc:docMk/>
          <pc:sldMk cId="1447781230" sldId="278"/>
        </pc:sldMkLst>
        <pc:spChg chg="del">
          <ac:chgData name="Bandi Johny Esther" userId="49fbcaabd1c20241" providerId="Windows Live" clId="Web-{B2DEB4C7-9643-4B5C-A895-BA1FF622896F}" dt="2023-03-02T15:19:30.910" v="260"/>
          <ac:spMkLst>
            <pc:docMk/>
            <pc:sldMk cId="1447781230" sldId="278"/>
            <ac:spMk id="20" creationId="{CFF5BED3-4EE4-425F-A016-C272586B88E5}"/>
          </ac:spMkLst>
        </pc:spChg>
        <pc:spChg chg="del">
          <ac:chgData name="Bandi Johny Esther" userId="49fbcaabd1c20241" providerId="Windows Live" clId="Web-{B2DEB4C7-9643-4B5C-A895-BA1FF622896F}" dt="2023-03-02T15:19:30.910" v="260"/>
          <ac:spMkLst>
            <pc:docMk/>
            <pc:sldMk cId="1447781230" sldId="278"/>
            <ac:spMk id="22" creationId="{D856B4CA-4519-432C-ABFD-F2AE5D70E09C}"/>
          </ac:spMkLst>
        </pc:spChg>
        <pc:spChg chg="del">
          <ac:chgData name="Bandi Johny Esther" userId="49fbcaabd1c20241" providerId="Windows Live" clId="Web-{B2DEB4C7-9643-4B5C-A895-BA1FF622896F}" dt="2023-03-02T15:19:30.910" v="260"/>
          <ac:spMkLst>
            <pc:docMk/>
            <pc:sldMk cId="1447781230" sldId="278"/>
            <ac:spMk id="24" creationId="{61D03B64-A2F8-4473-8457-9A6A36B67B89}"/>
          </ac:spMkLst>
        </pc:spChg>
        <pc:graphicFrameChg chg="mod modGraphic">
          <ac:chgData name="Bandi Johny Esther" userId="49fbcaabd1c20241" providerId="Windows Live" clId="Web-{B2DEB4C7-9643-4B5C-A895-BA1FF622896F}" dt="2023-03-02T15:24:21.604" v="289" actId="20577"/>
          <ac:graphicFrameMkLst>
            <pc:docMk/>
            <pc:sldMk cId="1447781230" sldId="278"/>
            <ac:graphicFrameMk id="15" creationId="{D0FCB949-C0B0-467A-FE6C-8D9B11C1C507}"/>
          </ac:graphicFrameMkLst>
        </pc:graphicFrameChg>
        <pc:picChg chg="del">
          <ac:chgData name="Bandi Johny Esther" userId="49fbcaabd1c20241" providerId="Windows Live" clId="Web-{B2DEB4C7-9643-4B5C-A895-BA1FF622896F}" dt="2023-03-02T15:19:30.910" v="260"/>
          <ac:picMkLst>
            <pc:docMk/>
            <pc:sldMk cId="1447781230" sldId="278"/>
            <ac:picMk id="26" creationId="{01C3CE7E-C09F-4DAB-A9B8-00CB40334B33}"/>
          </ac:picMkLst>
        </pc:picChg>
      </pc:sldChg>
      <pc:sldChg chg="modSp del">
        <pc:chgData name="Bandi Johny Esther" userId="49fbcaabd1c20241" providerId="Windows Live" clId="Web-{B2DEB4C7-9643-4B5C-A895-BA1FF622896F}" dt="2023-03-02T15:43:11.365" v="397"/>
        <pc:sldMkLst>
          <pc:docMk/>
          <pc:sldMk cId="1391791897" sldId="279"/>
        </pc:sldMkLst>
        <pc:graphicFrameChg chg="mod">
          <ac:chgData name="Bandi Johny Esther" userId="49fbcaabd1c20241" providerId="Windows Live" clId="Web-{B2DEB4C7-9643-4B5C-A895-BA1FF622896F}" dt="2023-03-02T15:42:11.285" v="390" actId="1076"/>
          <ac:graphicFrameMkLst>
            <pc:docMk/>
            <pc:sldMk cId="1391791897" sldId="279"/>
            <ac:graphicFrameMk id="13" creationId="{9F4B896C-745E-9408-9113-00829F135AFB}"/>
          </ac:graphicFrameMkLst>
        </pc:graphicFrameChg>
      </pc:sldChg>
      <pc:sldChg chg="modSp del ord">
        <pc:chgData name="Bandi Johny Esther" userId="49fbcaabd1c20241" providerId="Windows Live" clId="Web-{B2DEB4C7-9643-4B5C-A895-BA1FF622896F}" dt="2023-03-02T16:41:32.282" v="644"/>
        <pc:sldMkLst>
          <pc:docMk/>
          <pc:sldMk cId="4016425802" sldId="280"/>
        </pc:sldMkLst>
        <pc:graphicFrameChg chg="modGraphic">
          <ac:chgData name="Bandi Johny Esther" userId="49fbcaabd1c20241" providerId="Windows Live" clId="Web-{B2DEB4C7-9643-4B5C-A895-BA1FF622896F}" dt="2023-03-02T15:27:15.467" v="302" actId="20577"/>
          <ac:graphicFrameMkLst>
            <pc:docMk/>
            <pc:sldMk cId="4016425802" sldId="280"/>
            <ac:graphicFrameMk id="5" creationId="{FAB4B4D0-F62A-B806-BC24-E291FFA14073}"/>
          </ac:graphicFrameMkLst>
        </pc:graphicFrameChg>
      </pc:sldChg>
      <pc:sldChg chg="addSp modSp ord">
        <pc:chgData name="Bandi Johny Esther" userId="49fbcaabd1c20241" providerId="Windows Live" clId="Web-{B2DEB4C7-9643-4B5C-A895-BA1FF622896F}" dt="2023-03-02T15:50:43.891" v="468"/>
        <pc:sldMkLst>
          <pc:docMk/>
          <pc:sldMk cId="1147971744" sldId="281"/>
        </pc:sldMkLst>
        <pc:spChg chg="add">
          <ac:chgData name="Bandi Johny Esther" userId="49fbcaabd1c20241" providerId="Windows Live" clId="Web-{B2DEB4C7-9643-4B5C-A895-BA1FF622896F}" dt="2023-03-02T15:42:40.348" v="391"/>
          <ac:spMkLst>
            <pc:docMk/>
            <pc:sldMk cId="1147971744" sldId="281"/>
            <ac:spMk id="2" creationId="{4C6164EE-0A43-D946-10E1-C8757C3B53DB}"/>
          </ac:spMkLst>
        </pc:spChg>
        <pc:spChg chg="add mod">
          <ac:chgData name="Bandi Johny Esther" userId="49fbcaabd1c20241" providerId="Windows Live" clId="Web-{B2DEB4C7-9643-4B5C-A895-BA1FF622896F}" dt="2023-03-02T15:46:02.509" v="454" actId="1076"/>
          <ac:spMkLst>
            <pc:docMk/>
            <pc:sldMk cId="1147971744" sldId="281"/>
            <ac:spMk id="3" creationId="{C4CE46F7-4160-E4DB-63F0-972A1176F634}"/>
          </ac:spMkLst>
        </pc:spChg>
      </pc:sldChg>
      <pc:sldChg chg="addSp modSp ord">
        <pc:chgData name="Bandi Johny Esther" userId="49fbcaabd1c20241" providerId="Windows Live" clId="Web-{B2DEB4C7-9643-4B5C-A895-BA1FF622896F}" dt="2023-03-02T16:41:51.610" v="645"/>
        <pc:sldMkLst>
          <pc:docMk/>
          <pc:sldMk cId="465316114" sldId="282"/>
        </pc:sldMkLst>
        <pc:spChg chg="mod">
          <ac:chgData name="Bandi Johny Esther" userId="49fbcaabd1c20241" providerId="Windows Live" clId="Web-{B2DEB4C7-9643-4B5C-A895-BA1FF622896F}" dt="2023-03-02T16:29:14.931" v="605" actId="20577"/>
          <ac:spMkLst>
            <pc:docMk/>
            <pc:sldMk cId="465316114" sldId="282"/>
            <ac:spMk id="2" creationId="{CE1EE86B-1744-D699-5258-0F60EC708A4A}"/>
          </ac:spMkLst>
        </pc:spChg>
        <pc:spChg chg="mod">
          <ac:chgData name="Bandi Johny Esther" userId="49fbcaabd1c20241" providerId="Windows Live" clId="Web-{B2DEB4C7-9643-4B5C-A895-BA1FF622896F}" dt="2023-03-02T16:28:26.446" v="601" actId="20577"/>
          <ac:spMkLst>
            <pc:docMk/>
            <pc:sldMk cId="465316114" sldId="282"/>
            <ac:spMk id="3" creationId="{71E11CF3-AD68-B08F-8849-79B8841EBE0E}"/>
          </ac:spMkLst>
        </pc:spChg>
        <pc:spChg chg="add mod">
          <ac:chgData name="Bandi Johny Esther" userId="49fbcaabd1c20241" providerId="Windows Live" clId="Web-{B2DEB4C7-9643-4B5C-A895-BA1FF622896F}" dt="2023-03-02T16:29:34.901" v="606" actId="20577"/>
          <ac:spMkLst>
            <pc:docMk/>
            <pc:sldMk cId="465316114" sldId="282"/>
            <ac:spMk id="4" creationId="{F9B70122-5C5D-1B7B-5860-E4367D5941BF}"/>
          </ac:spMkLst>
        </pc:spChg>
      </pc:sldChg>
      <pc:sldChg chg="delSp modSp ord">
        <pc:chgData name="Bandi Johny Esther" userId="49fbcaabd1c20241" providerId="Windows Live" clId="Web-{B2DEB4C7-9643-4B5C-A895-BA1FF622896F}" dt="2023-03-02T16:42:17.517" v="646"/>
        <pc:sldMkLst>
          <pc:docMk/>
          <pc:sldMk cId="1216385534" sldId="283"/>
        </pc:sldMkLst>
        <pc:spChg chg="del">
          <ac:chgData name="Bandi Johny Esther" userId="49fbcaabd1c20241" providerId="Windows Live" clId="Web-{B2DEB4C7-9643-4B5C-A895-BA1FF622896F}" dt="2023-03-02T16:30:17.886" v="607"/>
          <ac:spMkLst>
            <pc:docMk/>
            <pc:sldMk cId="1216385534" sldId="283"/>
            <ac:spMk id="2" creationId="{15E522C3-B18B-3EE9-1374-280360421CDD}"/>
          </ac:spMkLst>
        </pc:spChg>
        <pc:spChg chg="mod">
          <ac:chgData name="Bandi Johny Esther" userId="49fbcaabd1c20241" providerId="Windows Live" clId="Web-{B2DEB4C7-9643-4B5C-A895-BA1FF622896F}" dt="2023-03-02T16:32:40.327" v="628" actId="1076"/>
          <ac:spMkLst>
            <pc:docMk/>
            <pc:sldMk cId="1216385534" sldId="283"/>
            <ac:spMk id="3" creationId="{569DE485-5A44-AF61-58CF-DC8BB01A15D6}"/>
          </ac:spMkLst>
        </pc:spChg>
      </pc:sldChg>
      <pc:sldChg chg="addSp delSp modSp mod ord setBg setClrOvrMap">
        <pc:chgData name="Bandi Johny Esther" userId="49fbcaabd1c20241" providerId="Windows Live" clId="Web-{B2DEB4C7-9643-4B5C-A895-BA1FF622896F}" dt="2023-03-02T16:37:09.412" v="637"/>
        <pc:sldMkLst>
          <pc:docMk/>
          <pc:sldMk cId="835695346" sldId="284"/>
        </pc:sldMkLst>
        <pc:spChg chg="mod">
          <ac:chgData name="Bandi Johny Esther" userId="49fbcaabd1c20241" providerId="Windows Live" clId="Web-{B2DEB4C7-9643-4B5C-A895-BA1FF622896F}" dt="2023-03-02T15:45:32.227" v="445" actId="1076"/>
          <ac:spMkLst>
            <pc:docMk/>
            <pc:sldMk cId="835695346" sldId="284"/>
            <ac:spMk id="2" creationId="{B7BF5657-2D8A-25F7-AC72-DA6EB38F9BBE}"/>
          </ac:spMkLst>
        </pc:spChg>
        <pc:spChg chg="del">
          <ac:chgData name="Bandi Johny Esther" userId="49fbcaabd1c20241" providerId="Windows Live" clId="Web-{B2DEB4C7-9643-4B5C-A895-BA1FF622896F}" dt="2023-03-02T15:27:28.249" v="304"/>
          <ac:spMkLst>
            <pc:docMk/>
            <pc:sldMk cId="835695346" sldId="284"/>
            <ac:spMk id="6" creationId="{6A166780-9337-4437-95D3-5EA9D55AAAC5}"/>
          </ac:spMkLst>
        </pc:spChg>
        <pc:spChg chg="del">
          <ac:chgData name="Bandi Johny Esther" userId="49fbcaabd1c20241" providerId="Windows Live" clId="Web-{B2DEB4C7-9643-4B5C-A895-BA1FF622896F}" dt="2023-03-02T15:27:28.249" v="304"/>
          <ac:spMkLst>
            <pc:docMk/>
            <pc:sldMk cId="835695346" sldId="284"/>
            <ac:spMk id="7" creationId="{EB3D0F40-BF1F-4120-945D-90C5AAD6E35A}"/>
          </ac:spMkLst>
        </pc:spChg>
        <pc:spChg chg="del">
          <ac:chgData name="Bandi Johny Esther" userId="49fbcaabd1c20241" providerId="Windows Live" clId="Web-{B2DEB4C7-9643-4B5C-A895-BA1FF622896F}" dt="2023-03-02T15:27:28.249" v="304"/>
          <ac:spMkLst>
            <pc:docMk/>
            <pc:sldMk cId="835695346" sldId="284"/>
            <ac:spMk id="15" creationId="{66F4F323-644B-4A47-97E9-BFB73840F402}"/>
          </ac:spMkLst>
        </pc:spChg>
        <pc:spChg chg="add">
          <ac:chgData name="Bandi Johny Esther" userId="49fbcaabd1c20241" providerId="Windows Live" clId="Web-{B2DEB4C7-9643-4B5C-A895-BA1FF622896F}" dt="2023-03-02T15:27:28.249" v="304"/>
          <ac:spMkLst>
            <pc:docMk/>
            <pc:sldMk cId="835695346" sldId="284"/>
            <ac:spMk id="20" creationId="{CBD94887-6A10-4F62-8EE1-B2BCFA1F380F}"/>
          </ac:spMkLst>
        </pc:spChg>
        <pc:graphicFrameChg chg="mod modGraphic">
          <ac:chgData name="Bandi Johny Esther" userId="49fbcaabd1c20241" providerId="Windows Live" clId="Web-{B2DEB4C7-9643-4B5C-A895-BA1FF622896F}" dt="2023-03-02T15:45:23.524" v="443" actId="14100"/>
          <ac:graphicFrameMkLst>
            <pc:docMk/>
            <pc:sldMk cId="835695346" sldId="284"/>
            <ac:graphicFrameMk id="8" creationId="{1A7AFDDA-81FB-874F-8AB3-95B247004FE4}"/>
          </ac:graphicFrameMkLst>
        </pc:graphicFrameChg>
        <pc:picChg chg="del">
          <ac:chgData name="Bandi Johny Esther" userId="49fbcaabd1c20241" providerId="Windows Live" clId="Web-{B2DEB4C7-9643-4B5C-A895-BA1FF622896F}" dt="2023-03-02T15:27:28.249" v="304"/>
          <ac:picMkLst>
            <pc:docMk/>
            <pc:sldMk cId="835695346" sldId="284"/>
            <ac:picMk id="13" creationId="{15640A69-3748-450C-8DDB-B2051AC04BC7}"/>
          </ac:picMkLst>
        </pc:picChg>
        <pc:picChg chg="add">
          <ac:chgData name="Bandi Johny Esther" userId="49fbcaabd1c20241" providerId="Windows Live" clId="Web-{B2DEB4C7-9643-4B5C-A895-BA1FF622896F}" dt="2023-03-02T15:27:28.249" v="304"/>
          <ac:picMkLst>
            <pc:docMk/>
            <pc:sldMk cId="835695346" sldId="284"/>
            <ac:picMk id="22" creationId="{A3D512BA-228A-4979-9312-ACD246E1099D}"/>
          </ac:picMkLst>
        </pc:picChg>
      </pc:sldChg>
      <pc:sldChg chg="modSp">
        <pc:chgData name="Bandi Johny Esther" userId="49fbcaabd1c20241" providerId="Windows Live" clId="Web-{B2DEB4C7-9643-4B5C-A895-BA1FF622896F}" dt="2023-03-02T14:49:04.086" v="106" actId="20577"/>
        <pc:sldMkLst>
          <pc:docMk/>
          <pc:sldMk cId="65371580" sldId="285"/>
        </pc:sldMkLst>
        <pc:spChg chg="mod">
          <ac:chgData name="Bandi Johny Esther" userId="49fbcaabd1c20241" providerId="Windows Live" clId="Web-{B2DEB4C7-9643-4B5C-A895-BA1FF622896F}" dt="2023-03-02T14:48:03.428" v="102" actId="20577"/>
          <ac:spMkLst>
            <pc:docMk/>
            <pc:sldMk cId="65371580" sldId="285"/>
            <ac:spMk id="3" creationId="{127F7E77-97B7-56B5-B936-4FFAA4BF8B03}"/>
          </ac:spMkLst>
        </pc:spChg>
        <pc:spChg chg="mod">
          <ac:chgData name="Bandi Johny Esther" userId="49fbcaabd1c20241" providerId="Windows Live" clId="Web-{B2DEB4C7-9643-4B5C-A895-BA1FF622896F}" dt="2023-03-02T14:49:04.086" v="106" actId="20577"/>
          <ac:spMkLst>
            <pc:docMk/>
            <pc:sldMk cId="65371580" sldId="285"/>
            <ac:spMk id="5" creationId="{89562189-0201-FBD5-C023-DF404E847B33}"/>
          </ac:spMkLst>
        </pc:spChg>
      </pc:sldChg>
      <pc:sldChg chg="addSp delSp modSp new ord">
        <pc:chgData name="Bandi Johny Esther" userId="49fbcaabd1c20241" providerId="Windows Live" clId="Web-{B2DEB4C7-9643-4B5C-A895-BA1FF622896F}" dt="2023-03-02T16:43:58.694" v="647"/>
        <pc:sldMkLst>
          <pc:docMk/>
          <pc:sldMk cId="3530707676" sldId="286"/>
        </pc:sldMkLst>
        <pc:spChg chg="del">
          <ac:chgData name="Bandi Johny Esther" userId="49fbcaabd1c20241" providerId="Windows Live" clId="Web-{B2DEB4C7-9643-4B5C-A895-BA1FF622896F}" dt="2023-03-02T16:11:39.327" v="481"/>
          <ac:spMkLst>
            <pc:docMk/>
            <pc:sldMk cId="3530707676" sldId="286"/>
            <ac:spMk id="2" creationId="{3F6735C7-585F-9F2E-0345-61E72FC2F627}"/>
          </ac:spMkLst>
        </pc:spChg>
        <pc:spChg chg="del">
          <ac:chgData name="Bandi Johny Esther" userId="49fbcaabd1c20241" providerId="Windows Live" clId="Web-{B2DEB4C7-9643-4B5C-A895-BA1FF622896F}" dt="2023-03-02T16:11:49.265" v="482"/>
          <ac:spMkLst>
            <pc:docMk/>
            <pc:sldMk cId="3530707676" sldId="286"/>
            <ac:spMk id="3" creationId="{9E3E4129-AD59-529D-5EA2-BD40537AB006}"/>
          </ac:spMkLst>
        </pc:spChg>
        <pc:spChg chg="add">
          <ac:chgData name="Bandi Johny Esther" userId="49fbcaabd1c20241" providerId="Windows Live" clId="Web-{B2DEB4C7-9643-4B5C-A895-BA1FF622896F}" dt="2023-03-02T16:13:26.033" v="499"/>
          <ac:spMkLst>
            <pc:docMk/>
            <pc:sldMk cId="3530707676" sldId="286"/>
            <ac:spMk id="5" creationId="{CBAE61B5-3918-9BDA-B859-749986659BED}"/>
          </ac:spMkLst>
        </pc:spChg>
        <pc:spChg chg="add">
          <ac:chgData name="Bandi Johny Esther" userId="49fbcaabd1c20241" providerId="Windows Live" clId="Web-{B2DEB4C7-9643-4B5C-A895-BA1FF622896F}" dt="2023-03-02T16:13:32.298" v="500"/>
          <ac:spMkLst>
            <pc:docMk/>
            <pc:sldMk cId="3530707676" sldId="286"/>
            <ac:spMk id="6" creationId="{D9096CB4-8EB0-03B5-E70D-DEFB874FF8F0}"/>
          </ac:spMkLst>
        </pc:spChg>
        <pc:spChg chg="add">
          <ac:chgData name="Bandi Johny Esther" userId="49fbcaabd1c20241" providerId="Windows Live" clId="Web-{B2DEB4C7-9643-4B5C-A895-BA1FF622896F}" dt="2023-03-02T16:13:46.346" v="501"/>
          <ac:spMkLst>
            <pc:docMk/>
            <pc:sldMk cId="3530707676" sldId="286"/>
            <ac:spMk id="7" creationId="{3BA70AF2-352A-E662-5D53-68DCDB46308F}"/>
          </ac:spMkLst>
        </pc:spChg>
        <pc:spChg chg="add">
          <ac:chgData name="Bandi Johny Esther" userId="49fbcaabd1c20241" providerId="Windows Live" clId="Web-{B2DEB4C7-9643-4B5C-A895-BA1FF622896F}" dt="2023-03-02T16:13:57.455" v="502"/>
          <ac:spMkLst>
            <pc:docMk/>
            <pc:sldMk cId="3530707676" sldId="286"/>
            <ac:spMk id="8" creationId="{4AA9BE72-91C9-DA8E-18DD-E1A42B56ED9B}"/>
          </ac:spMkLst>
        </pc:spChg>
        <pc:spChg chg="add del">
          <ac:chgData name="Bandi Johny Esther" userId="49fbcaabd1c20241" providerId="Windows Live" clId="Web-{B2DEB4C7-9643-4B5C-A895-BA1FF622896F}" dt="2023-03-02T16:15:23.067" v="523"/>
          <ac:spMkLst>
            <pc:docMk/>
            <pc:sldMk cId="3530707676" sldId="286"/>
            <ac:spMk id="9" creationId="{1E619089-1D13-4F77-403B-B147E163328E}"/>
          </ac:spMkLst>
        </pc:spChg>
        <pc:spChg chg="add">
          <ac:chgData name="Bandi Johny Esther" userId="49fbcaabd1c20241" providerId="Windows Live" clId="Web-{B2DEB4C7-9643-4B5C-A895-BA1FF622896F}" dt="2023-03-02T16:13:57.518" v="504"/>
          <ac:spMkLst>
            <pc:docMk/>
            <pc:sldMk cId="3530707676" sldId="286"/>
            <ac:spMk id="10" creationId="{44EBCF3F-0445-7734-E2BF-7E67CF6CC254}"/>
          </ac:spMkLst>
        </pc:spChg>
        <pc:spChg chg="add">
          <ac:chgData name="Bandi Johny Esther" userId="49fbcaabd1c20241" providerId="Windows Live" clId="Web-{B2DEB4C7-9643-4B5C-A895-BA1FF622896F}" dt="2023-03-02T16:13:57.549" v="505"/>
          <ac:spMkLst>
            <pc:docMk/>
            <pc:sldMk cId="3530707676" sldId="286"/>
            <ac:spMk id="11" creationId="{6280D3B3-2F00-37E4-138D-D8866AD7BD21}"/>
          </ac:spMkLst>
        </pc:spChg>
        <pc:spChg chg="add mod">
          <ac:chgData name="Bandi Johny Esther" userId="49fbcaabd1c20241" providerId="Windows Live" clId="Web-{B2DEB4C7-9643-4B5C-A895-BA1FF622896F}" dt="2023-03-02T16:15:17.145" v="522" actId="688"/>
          <ac:spMkLst>
            <pc:docMk/>
            <pc:sldMk cId="3530707676" sldId="286"/>
            <ac:spMk id="12" creationId="{D0FBB8DE-FE00-1778-9C4F-0C77618375F2}"/>
          </ac:spMkLst>
        </pc:spChg>
        <pc:picChg chg="add mod">
          <ac:chgData name="Bandi Johny Esther" userId="49fbcaabd1c20241" providerId="Windows Live" clId="Web-{B2DEB4C7-9643-4B5C-A895-BA1FF622896F}" dt="2023-03-02T16:13:19.657" v="498" actId="1076"/>
          <ac:picMkLst>
            <pc:docMk/>
            <pc:sldMk cId="3530707676" sldId="286"/>
            <ac:picMk id="4" creationId="{48206EC1-BAA0-18C8-EF04-D95DB9FF39A7}"/>
          </ac:picMkLst>
        </pc:picChg>
      </pc:sldChg>
      <pc:sldChg chg="new">
        <pc:chgData name="Bandi Johny Esther" userId="49fbcaabd1c20241" providerId="Windows Live" clId="Web-{B2DEB4C7-9643-4B5C-A895-BA1FF622896F}" dt="2023-03-02T16:49:52.783" v="653"/>
        <pc:sldMkLst>
          <pc:docMk/>
          <pc:sldMk cId="3045963352" sldId="287"/>
        </pc:sldMkLst>
      </pc:sldChg>
      <pc:sldChg chg="delSp modSp new">
        <pc:chgData name="Bandi Johny Esther" userId="49fbcaabd1c20241" providerId="Windows Live" clId="Web-{B2DEB4C7-9643-4B5C-A895-BA1FF622896F}" dt="2023-03-02T17:05:03.995" v="691" actId="20577"/>
        <pc:sldMkLst>
          <pc:docMk/>
          <pc:sldMk cId="1524236398" sldId="288"/>
        </pc:sldMkLst>
        <pc:spChg chg="mod">
          <ac:chgData name="Bandi Johny Esther" userId="49fbcaabd1c20241" providerId="Windows Live" clId="Web-{B2DEB4C7-9643-4B5C-A895-BA1FF622896F}" dt="2023-03-02T17:05:03.995" v="691" actId="20577"/>
          <ac:spMkLst>
            <pc:docMk/>
            <pc:sldMk cId="1524236398" sldId="288"/>
            <ac:spMk id="2" creationId="{B8544D19-F183-7D38-1989-D7576371D3E9}"/>
          </ac:spMkLst>
        </pc:spChg>
        <pc:spChg chg="del mod">
          <ac:chgData name="Bandi Johny Esther" userId="49fbcaabd1c20241" providerId="Windows Live" clId="Web-{B2DEB4C7-9643-4B5C-A895-BA1FF622896F}" dt="2023-03-02T16:50:19.190" v="656"/>
          <ac:spMkLst>
            <pc:docMk/>
            <pc:sldMk cId="1524236398" sldId="288"/>
            <ac:spMk id="3" creationId="{5A6EA00D-41D8-3DA9-D1EC-477C9C35782F}"/>
          </ac:spMkLst>
        </pc:spChg>
      </pc:sldChg>
    </pc:docChg>
  </pc:docChgLst>
  <pc:docChgLst>
    <pc:chgData name="Bandi Johny Esther" userId="49fbcaabd1c20241" providerId="Windows Live" clId="Web-{E2308491-4907-4733-B5AE-38502682F899}"/>
    <pc:docChg chg="addSld modSld">
      <pc:chgData name="Bandi Johny Esther" userId="49fbcaabd1c20241" providerId="Windows Live" clId="Web-{E2308491-4907-4733-B5AE-38502682F899}" dt="2023-03-01T16:29:19.250" v="37" actId="20577"/>
      <pc:docMkLst>
        <pc:docMk/>
      </pc:docMkLst>
      <pc:sldChg chg="modSp">
        <pc:chgData name="Bandi Johny Esther" userId="49fbcaabd1c20241" providerId="Windows Live" clId="Web-{E2308491-4907-4733-B5AE-38502682F899}" dt="2023-03-01T16:16:45.379" v="16" actId="1076"/>
        <pc:sldMkLst>
          <pc:docMk/>
          <pc:sldMk cId="3438115847" sldId="262"/>
        </pc:sldMkLst>
        <pc:spChg chg="mod">
          <ac:chgData name="Bandi Johny Esther" userId="49fbcaabd1c20241" providerId="Windows Live" clId="Web-{E2308491-4907-4733-B5AE-38502682F899}" dt="2023-03-01T16:16:45.379" v="16" actId="1076"/>
          <ac:spMkLst>
            <pc:docMk/>
            <pc:sldMk cId="3438115847" sldId="262"/>
            <ac:spMk id="2" creationId="{A9C475F4-8E65-C66A-8AE4-1EF7E4963B22}"/>
          </ac:spMkLst>
        </pc:spChg>
      </pc:sldChg>
      <pc:sldChg chg="modSp new">
        <pc:chgData name="Bandi Johny Esther" userId="49fbcaabd1c20241" providerId="Windows Live" clId="Web-{E2308491-4907-4733-B5AE-38502682F899}" dt="2023-03-01T16:29:19.250" v="37" actId="20577"/>
        <pc:sldMkLst>
          <pc:docMk/>
          <pc:sldMk cId="3913295003" sldId="264"/>
        </pc:sldMkLst>
        <pc:spChg chg="mod">
          <ac:chgData name="Bandi Johny Esther" userId="49fbcaabd1c20241" providerId="Windows Live" clId="Web-{E2308491-4907-4733-B5AE-38502682F899}" dt="2023-03-01T16:24:33.537" v="35" actId="1076"/>
          <ac:spMkLst>
            <pc:docMk/>
            <pc:sldMk cId="3913295003" sldId="264"/>
            <ac:spMk id="2" creationId="{6DF414E1-F57E-394A-980E-6EAA52145A1C}"/>
          </ac:spMkLst>
        </pc:spChg>
        <pc:spChg chg="mod">
          <ac:chgData name="Bandi Johny Esther" userId="49fbcaabd1c20241" providerId="Windows Live" clId="Web-{E2308491-4907-4733-B5AE-38502682F899}" dt="2023-03-01T16:29:19.250" v="37" actId="20577"/>
          <ac:spMkLst>
            <pc:docMk/>
            <pc:sldMk cId="3913295003" sldId="264"/>
            <ac:spMk id="3" creationId="{BA480D16-51B1-BDB6-D817-0DE2D77888FE}"/>
          </ac:spMkLst>
        </pc:spChg>
      </pc:sldChg>
      <pc:sldChg chg="new">
        <pc:chgData name="Bandi Johny Esther" userId="49fbcaabd1c20241" providerId="Windows Live" clId="Web-{E2308491-4907-4733-B5AE-38502682F899}" dt="2023-03-01T16:17:05.380" v="18"/>
        <pc:sldMkLst>
          <pc:docMk/>
          <pc:sldMk cId="641233481" sldId="265"/>
        </pc:sldMkLst>
      </pc:sldChg>
      <pc:sldChg chg="new">
        <pc:chgData name="Bandi Johny Esther" userId="49fbcaabd1c20241" providerId="Windows Live" clId="Web-{E2308491-4907-4733-B5AE-38502682F899}" dt="2023-03-01T16:17:18.349" v="19"/>
        <pc:sldMkLst>
          <pc:docMk/>
          <pc:sldMk cId="292687528" sldId="266"/>
        </pc:sldMkLst>
      </pc:sldChg>
      <pc:sldChg chg="new">
        <pc:chgData name="Bandi Johny Esther" userId="49fbcaabd1c20241" providerId="Windows Live" clId="Web-{E2308491-4907-4733-B5AE-38502682F899}" dt="2023-03-01T16:17:18.521" v="20"/>
        <pc:sldMkLst>
          <pc:docMk/>
          <pc:sldMk cId="3963241198" sldId="267"/>
        </pc:sldMkLst>
      </pc:sldChg>
      <pc:sldChg chg="new">
        <pc:chgData name="Bandi Johny Esther" userId="49fbcaabd1c20241" providerId="Windows Live" clId="Web-{E2308491-4907-4733-B5AE-38502682F899}" dt="2023-03-01T16:17:18.693" v="21"/>
        <pc:sldMkLst>
          <pc:docMk/>
          <pc:sldMk cId="1181350723" sldId="268"/>
        </pc:sldMkLst>
      </pc:sldChg>
      <pc:sldChg chg="new">
        <pc:chgData name="Bandi Johny Esther" userId="49fbcaabd1c20241" providerId="Windows Live" clId="Web-{E2308491-4907-4733-B5AE-38502682F899}" dt="2023-03-01T16:17:18.865" v="22"/>
        <pc:sldMkLst>
          <pc:docMk/>
          <pc:sldMk cId="2117925272" sldId="269"/>
        </pc:sldMkLst>
      </pc:sldChg>
      <pc:sldChg chg="new">
        <pc:chgData name="Bandi Johny Esther" userId="49fbcaabd1c20241" providerId="Windows Live" clId="Web-{E2308491-4907-4733-B5AE-38502682F899}" dt="2023-03-01T16:17:54.397" v="23"/>
        <pc:sldMkLst>
          <pc:docMk/>
          <pc:sldMk cId="3299043445" sldId="270"/>
        </pc:sldMkLst>
      </pc:sldChg>
      <pc:sldChg chg="new">
        <pc:chgData name="Bandi Johny Esther" userId="49fbcaabd1c20241" providerId="Windows Live" clId="Web-{E2308491-4907-4733-B5AE-38502682F899}" dt="2023-03-01T16:17:54.554" v="24"/>
        <pc:sldMkLst>
          <pc:docMk/>
          <pc:sldMk cId="1993964480" sldId="271"/>
        </pc:sldMkLst>
      </pc:sldChg>
      <pc:sldChg chg="new">
        <pc:chgData name="Bandi Johny Esther" userId="49fbcaabd1c20241" providerId="Windows Live" clId="Web-{E2308491-4907-4733-B5AE-38502682F899}" dt="2023-03-01T16:17:54.726" v="25"/>
        <pc:sldMkLst>
          <pc:docMk/>
          <pc:sldMk cId="2651112707" sldId="272"/>
        </pc:sldMkLst>
      </pc:sldChg>
      <pc:sldChg chg="new">
        <pc:chgData name="Bandi Johny Esther" userId="49fbcaabd1c20241" providerId="Windows Live" clId="Web-{E2308491-4907-4733-B5AE-38502682F899}" dt="2023-03-01T16:17:54.882" v="26"/>
        <pc:sldMkLst>
          <pc:docMk/>
          <pc:sldMk cId="1602748773" sldId="273"/>
        </pc:sldMkLst>
      </pc:sldChg>
      <pc:sldChg chg="new">
        <pc:chgData name="Bandi Johny Esther" userId="49fbcaabd1c20241" providerId="Windows Live" clId="Web-{E2308491-4907-4733-B5AE-38502682F899}" dt="2023-03-01T16:17:55.085" v="27"/>
        <pc:sldMkLst>
          <pc:docMk/>
          <pc:sldMk cId="4144066036" sldId="274"/>
        </pc:sldMkLst>
      </pc:sldChg>
      <pc:sldChg chg="new">
        <pc:chgData name="Bandi Johny Esther" userId="49fbcaabd1c20241" providerId="Windows Live" clId="Web-{E2308491-4907-4733-B5AE-38502682F899}" dt="2023-03-01T16:17:55.241" v="28"/>
        <pc:sldMkLst>
          <pc:docMk/>
          <pc:sldMk cId="1262129288" sldId="275"/>
        </pc:sldMkLst>
      </pc:sldChg>
      <pc:sldChg chg="new">
        <pc:chgData name="Bandi Johny Esther" userId="49fbcaabd1c20241" providerId="Windows Live" clId="Web-{E2308491-4907-4733-B5AE-38502682F899}" dt="2023-03-01T16:17:55.413" v="29"/>
        <pc:sldMkLst>
          <pc:docMk/>
          <pc:sldMk cId="1427440842" sldId="276"/>
        </pc:sldMkLst>
      </pc:sldChg>
      <pc:sldChg chg="new">
        <pc:chgData name="Bandi Johny Esther" userId="49fbcaabd1c20241" providerId="Windows Live" clId="Web-{E2308491-4907-4733-B5AE-38502682F899}" dt="2023-03-01T16:17:55.585" v="30"/>
        <pc:sldMkLst>
          <pc:docMk/>
          <pc:sldMk cId="3438845338" sldId="277"/>
        </pc:sldMkLst>
      </pc:sldChg>
      <pc:sldChg chg="new">
        <pc:chgData name="Bandi Johny Esther" userId="49fbcaabd1c20241" providerId="Windows Live" clId="Web-{E2308491-4907-4733-B5AE-38502682F899}" dt="2023-03-01T16:17:55.741" v="31"/>
        <pc:sldMkLst>
          <pc:docMk/>
          <pc:sldMk cId="1447781230" sldId="278"/>
        </pc:sldMkLst>
      </pc:sldChg>
    </pc:docChg>
  </pc:docChgLst>
  <pc:docChgLst>
    <pc:chgData name="Bandi Johny Esther" userId="49fbcaabd1c20241" providerId="Windows Live" clId="Web-{C3A33F80-B5C0-494A-B649-BE942C9D183E}"/>
    <pc:docChg chg="modSld">
      <pc:chgData name="Bandi Johny Esther" userId="49fbcaabd1c20241" providerId="Windows Live" clId="Web-{C3A33F80-B5C0-494A-B649-BE942C9D183E}" dt="2023-03-03T04:00:45.755" v="31" actId="20577"/>
      <pc:docMkLst>
        <pc:docMk/>
      </pc:docMkLst>
      <pc:sldChg chg="modSp">
        <pc:chgData name="Bandi Johny Esther" userId="49fbcaabd1c20241" providerId="Windows Live" clId="Web-{C3A33F80-B5C0-494A-B649-BE942C9D183E}" dt="2023-03-03T04:00:45.755" v="31" actId="20577"/>
        <pc:sldMkLst>
          <pc:docMk/>
          <pc:sldMk cId="109857222" sldId="256"/>
        </pc:sldMkLst>
        <pc:spChg chg="mod">
          <ac:chgData name="Bandi Johny Esther" userId="49fbcaabd1c20241" providerId="Windows Live" clId="Web-{C3A33F80-B5C0-494A-B649-BE942C9D183E}" dt="2023-03-03T04:00:45.755" v="31" actId="20577"/>
          <ac:spMkLst>
            <pc:docMk/>
            <pc:sldMk cId="109857222" sldId="256"/>
            <ac:spMk id="2" creationId="{00000000-0000-0000-0000-000000000000}"/>
          </ac:spMkLst>
        </pc:spChg>
        <pc:spChg chg="mod">
          <ac:chgData name="Bandi Johny Esther" userId="49fbcaabd1c20241" providerId="Windows Live" clId="Web-{C3A33F80-B5C0-494A-B649-BE942C9D183E}" dt="2023-03-03T03:58:47.533" v="18" actId="20577"/>
          <ac:spMkLst>
            <pc:docMk/>
            <pc:sldMk cId="109857222" sldId="256"/>
            <ac:spMk id="7" creationId="{DC221C54-3C37-1CD1-8AEF-8E0BAC3E7510}"/>
          </ac:spMkLst>
        </pc:spChg>
      </pc:sldChg>
      <pc:sldChg chg="addSp delSp modSp mod setBg addAnim delAnim">
        <pc:chgData name="Bandi Johny Esther" userId="49fbcaabd1c20241" providerId="Windows Live" clId="Web-{C3A33F80-B5C0-494A-B649-BE942C9D183E}" dt="2023-03-03T03:58:15.126" v="17" actId="1076"/>
        <pc:sldMkLst>
          <pc:docMk/>
          <pc:sldMk cId="1524236398" sldId="288"/>
        </pc:sldMkLst>
        <pc:spChg chg="mod">
          <ac:chgData name="Bandi Johny Esther" userId="49fbcaabd1c20241" providerId="Windows Live" clId="Web-{C3A33F80-B5C0-494A-B649-BE942C9D183E}" dt="2023-03-03T03:58:15.126" v="17" actId="1076"/>
          <ac:spMkLst>
            <pc:docMk/>
            <pc:sldMk cId="1524236398" sldId="288"/>
            <ac:spMk id="2" creationId="{B8544D19-F183-7D38-1989-D7576371D3E9}"/>
          </ac:spMkLst>
        </pc:spChg>
        <pc:spChg chg="add del">
          <ac:chgData name="Bandi Johny Esther" userId="49fbcaabd1c20241" providerId="Windows Live" clId="Web-{C3A33F80-B5C0-494A-B649-BE942C9D183E}" dt="2023-03-03T03:55:50.763" v="3"/>
          <ac:spMkLst>
            <pc:docMk/>
            <pc:sldMk cId="1524236398" sldId="288"/>
            <ac:spMk id="9" creationId="{DF43132E-D4DF-4A83-9344-A782D0F5D9F6}"/>
          </ac:spMkLst>
        </pc:spChg>
        <pc:spChg chg="add del">
          <ac:chgData name="Bandi Johny Esther" userId="49fbcaabd1c20241" providerId="Windows Live" clId="Web-{C3A33F80-B5C0-494A-B649-BE942C9D183E}" dt="2023-03-03T03:57:53.751" v="14"/>
          <ac:spMkLst>
            <pc:docMk/>
            <pc:sldMk cId="1524236398" sldId="288"/>
            <ac:spMk id="20" creationId="{CD9E0036-D626-45D9-B0FA-B920385A6152}"/>
          </ac:spMkLst>
        </pc:spChg>
        <pc:spChg chg="add">
          <ac:chgData name="Bandi Johny Esther" userId="49fbcaabd1c20241" providerId="Windows Live" clId="Web-{C3A33F80-B5C0-494A-B649-BE942C9D183E}" dt="2023-03-03T03:57:53.751" v="14"/>
          <ac:spMkLst>
            <pc:docMk/>
            <pc:sldMk cId="1524236398" sldId="288"/>
            <ac:spMk id="27" creationId="{3D1E5586-8BB5-40F6-96C3-2E87DD7CE5CD}"/>
          </ac:spMkLst>
        </pc:spChg>
        <pc:picChg chg="add del">
          <ac:chgData name="Bandi Johny Esther" userId="49fbcaabd1c20241" providerId="Windows Live" clId="Web-{C3A33F80-B5C0-494A-B649-BE942C9D183E}" dt="2023-03-03T03:57:00.077" v="10"/>
          <ac:picMkLst>
            <pc:docMk/>
            <pc:sldMk cId="1524236398" sldId="288"/>
            <ac:picMk id="4" creationId="{BA23F374-08BE-E744-DE45-8565533E1084}"/>
          </ac:picMkLst>
        </pc:picChg>
        <pc:picChg chg="add del">
          <ac:chgData name="Bandi Johny Esther" userId="49fbcaabd1c20241" providerId="Windows Live" clId="Web-{C3A33F80-B5C0-494A-B649-BE942C9D183E}" dt="2023-03-03T03:55:50.763" v="3"/>
          <ac:picMkLst>
            <pc:docMk/>
            <pc:sldMk cId="1524236398" sldId="288"/>
            <ac:picMk id="7" creationId="{18BD78ED-75E1-4879-B369-BC61F7C45E22}"/>
          </ac:picMkLst>
        </pc:picChg>
        <pc:picChg chg="add del">
          <ac:chgData name="Bandi Johny Esther" userId="49fbcaabd1c20241" providerId="Windows Live" clId="Web-{C3A33F80-B5C0-494A-B649-BE942C9D183E}" dt="2023-03-03T03:57:04.999" v="11"/>
          <ac:picMkLst>
            <pc:docMk/>
            <pc:sldMk cId="1524236398" sldId="288"/>
            <ac:picMk id="8" creationId="{CBECFFDC-94DB-4DA3-94FE-22FEDDA8FA30}"/>
          </ac:picMkLst>
        </pc:picChg>
        <pc:picChg chg="add del">
          <ac:chgData name="Bandi Johny Esther" userId="49fbcaabd1c20241" providerId="Windows Live" clId="Web-{C3A33F80-B5C0-494A-B649-BE942C9D183E}" dt="2023-03-03T03:57:04.999" v="11"/>
          <ac:picMkLst>
            <pc:docMk/>
            <pc:sldMk cId="1524236398" sldId="288"/>
            <ac:picMk id="10" creationId="{F7057E50-1D91-4453-BBA0-DD604B5CDAE4}"/>
          </ac:picMkLst>
        </pc:picChg>
        <pc:picChg chg="add del">
          <ac:chgData name="Bandi Johny Esther" userId="49fbcaabd1c20241" providerId="Windows Live" clId="Web-{C3A33F80-B5C0-494A-B649-BE942C9D183E}" dt="2023-03-03T03:57:04.999" v="11"/>
          <ac:picMkLst>
            <pc:docMk/>
            <pc:sldMk cId="1524236398" sldId="288"/>
            <ac:picMk id="13" creationId="{18BD78ED-75E1-4879-B369-BC61F7C45E22}"/>
          </ac:picMkLst>
        </pc:picChg>
        <pc:picChg chg="add del">
          <ac:chgData name="Bandi Johny Esther" userId="49fbcaabd1c20241" providerId="Windows Live" clId="Web-{C3A33F80-B5C0-494A-B649-BE942C9D183E}" dt="2023-03-03T03:57:53.751" v="14"/>
          <ac:picMkLst>
            <pc:docMk/>
            <pc:sldMk cId="1524236398" sldId="288"/>
            <ac:picMk id="18" creationId="{18BD78ED-75E1-4879-B369-BC61F7C45E22}"/>
          </ac:picMkLst>
        </pc:picChg>
        <pc:picChg chg="add">
          <ac:chgData name="Bandi Johny Esther" userId="49fbcaabd1c20241" providerId="Windows Live" clId="Web-{C3A33F80-B5C0-494A-B649-BE942C9D183E}" dt="2023-03-03T03:57:53.751" v="14"/>
          <ac:picMkLst>
            <pc:docMk/>
            <pc:sldMk cId="1524236398" sldId="288"/>
            <ac:picMk id="25" creationId="{18BD78ED-75E1-4879-B369-BC61F7C45E22}"/>
          </ac:picMkLst>
        </pc:picChg>
        <pc:cxnChg chg="add del">
          <ac:chgData name="Bandi Johny Esther" userId="49fbcaabd1c20241" providerId="Windows Live" clId="Web-{C3A33F80-B5C0-494A-B649-BE942C9D183E}" dt="2023-03-03T03:55:50.763" v="3"/>
          <ac:cxnSpMkLst>
            <pc:docMk/>
            <pc:sldMk cId="1524236398" sldId="288"/>
            <ac:cxnSpMk id="11" creationId="{6AA24BC1-1577-4586-AD7A-417660E37253}"/>
          </ac:cxnSpMkLst>
        </pc:cxnChg>
        <pc:cxnChg chg="add">
          <ac:chgData name="Bandi Johny Esther" userId="49fbcaabd1c20241" providerId="Windows Live" clId="Web-{C3A33F80-B5C0-494A-B649-BE942C9D183E}" dt="2023-03-03T03:57:53.751" v="14"/>
          <ac:cxnSpMkLst>
            <pc:docMk/>
            <pc:sldMk cId="1524236398" sldId="288"/>
            <ac:cxnSpMk id="29" creationId="{8A832D40-B9E2-4CE7-9E0A-B35591EA2035}"/>
          </ac:cxnSpMkLst>
        </pc:cxnChg>
      </pc:sldChg>
    </pc:docChg>
  </pc:docChgLst>
  <pc:docChgLst>
    <pc:chgData name="Bandi Johny Esther" userId="49fbcaabd1c20241" providerId="Windows Live" clId="Web-{DA7A0779-BCAF-4170-8B5C-64136AE30FA5}"/>
    <pc:docChg chg="modSld">
      <pc:chgData name="Bandi Johny Esther" userId="49fbcaabd1c20241" providerId="Windows Live" clId="Web-{DA7A0779-BCAF-4170-8B5C-64136AE30FA5}" dt="2023-03-02T14:02:43.506" v="24" actId="20577"/>
      <pc:docMkLst>
        <pc:docMk/>
      </pc:docMkLst>
      <pc:sldChg chg="modSp">
        <pc:chgData name="Bandi Johny Esther" userId="49fbcaabd1c20241" providerId="Windows Live" clId="Web-{DA7A0779-BCAF-4170-8B5C-64136AE30FA5}" dt="2023-03-02T13:56:02.747" v="1" actId="20577"/>
        <pc:sldMkLst>
          <pc:docMk/>
          <pc:sldMk cId="4144066036" sldId="274"/>
        </pc:sldMkLst>
        <pc:graphicFrameChg chg="modGraphic">
          <ac:chgData name="Bandi Johny Esther" userId="49fbcaabd1c20241" providerId="Windows Live" clId="Web-{DA7A0779-BCAF-4170-8B5C-64136AE30FA5}" dt="2023-03-02T13:56:02.747" v="1" actId="20577"/>
          <ac:graphicFrameMkLst>
            <pc:docMk/>
            <pc:sldMk cId="4144066036" sldId="274"/>
            <ac:graphicFrameMk id="5" creationId="{6372757E-1CD7-8DA1-540B-BE4CA82AEF1D}"/>
          </ac:graphicFrameMkLst>
        </pc:graphicFrameChg>
      </pc:sldChg>
      <pc:sldChg chg="modSp">
        <pc:chgData name="Bandi Johny Esther" userId="49fbcaabd1c20241" providerId="Windows Live" clId="Web-{DA7A0779-BCAF-4170-8B5C-64136AE30FA5}" dt="2023-03-02T14:02:43.506" v="24" actId="20577"/>
        <pc:sldMkLst>
          <pc:docMk/>
          <pc:sldMk cId="1391791897" sldId="279"/>
        </pc:sldMkLst>
        <pc:graphicFrameChg chg="modGraphic">
          <ac:chgData name="Bandi Johny Esther" userId="49fbcaabd1c20241" providerId="Windows Live" clId="Web-{DA7A0779-BCAF-4170-8B5C-64136AE30FA5}" dt="2023-03-02T14:02:43.506" v="24" actId="20577"/>
          <ac:graphicFrameMkLst>
            <pc:docMk/>
            <pc:sldMk cId="1391791897" sldId="279"/>
            <ac:graphicFrameMk id="13" creationId="{9F4B896C-745E-9408-9113-00829F135AFB}"/>
          </ac:graphicFrameMkLst>
        </pc:graphicFrameChg>
      </pc:sldChg>
    </pc:docChg>
  </pc:docChgLst>
  <pc:docChgLst>
    <pc:chgData name="Bandi Johny Esther" userId="49fbcaabd1c20241" providerId="Windows Live" clId="Web-{54CD2C7A-381D-4B8E-B6B1-13C1319FD8DB}"/>
    <pc:docChg chg="addSld delSld modSld sldOrd">
      <pc:chgData name="Bandi Johny Esther" userId="49fbcaabd1c20241" providerId="Windows Live" clId="Web-{54CD2C7A-381D-4B8E-B6B1-13C1319FD8DB}" dt="2023-03-02T11:39:46.131" v="675" actId="20577"/>
      <pc:docMkLst>
        <pc:docMk/>
      </pc:docMkLst>
      <pc:sldChg chg="addSp delSp modSp mod setBg">
        <pc:chgData name="Bandi Johny Esther" userId="49fbcaabd1c20241" providerId="Windows Live" clId="Web-{54CD2C7A-381D-4B8E-B6B1-13C1319FD8DB}" dt="2023-03-02T10:31:35.159" v="407" actId="20577"/>
        <pc:sldMkLst>
          <pc:docMk/>
          <pc:sldMk cId="2992244722" sldId="258"/>
        </pc:sldMkLst>
        <pc:spChg chg="mod">
          <ac:chgData name="Bandi Johny Esther" userId="49fbcaabd1c20241" providerId="Windows Live" clId="Web-{54CD2C7A-381D-4B8E-B6B1-13C1319FD8DB}" dt="2023-03-02T10:31:03.612" v="402"/>
          <ac:spMkLst>
            <pc:docMk/>
            <pc:sldMk cId="2992244722" sldId="258"/>
            <ac:spMk id="2" creationId="{29801435-CAE1-3333-129B-967682E2B4F2}"/>
          </ac:spMkLst>
        </pc:spChg>
        <pc:spChg chg="mod">
          <ac:chgData name="Bandi Johny Esther" userId="49fbcaabd1c20241" providerId="Windows Live" clId="Web-{54CD2C7A-381D-4B8E-B6B1-13C1319FD8DB}" dt="2023-03-02T10:31:35.159" v="407" actId="20577"/>
          <ac:spMkLst>
            <pc:docMk/>
            <pc:sldMk cId="2992244722" sldId="258"/>
            <ac:spMk id="3" creationId="{AF0FA525-FCD2-BF01-B283-DBA048D6B8D3}"/>
          </ac:spMkLst>
        </pc:spChg>
        <pc:spChg chg="mod">
          <ac:chgData name="Bandi Johny Esther" userId="49fbcaabd1c20241" providerId="Windows Live" clId="Web-{54CD2C7A-381D-4B8E-B6B1-13C1319FD8DB}" dt="2023-03-02T10:13:37.271" v="257" actId="20577"/>
          <ac:spMkLst>
            <pc:docMk/>
            <pc:sldMk cId="2992244722" sldId="258"/>
            <ac:spMk id="5" creationId="{49843A39-E829-3F76-1577-25230C6C29A0}"/>
          </ac:spMkLst>
        </pc:spChg>
        <pc:spChg chg="add del">
          <ac:chgData name="Bandi Johny Esther" userId="49fbcaabd1c20241" providerId="Windows Live" clId="Web-{54CD2C7A-381D-4B8E-B6B1-13C1319FD8DB}" dt="2023-03-02T10:29:36.422" v="394"/>
          <ac:spMkLst>
            <pc:docMk/>
            <pc:sldMk cId="2992244722" sldId="258"/>
            <ac:spMk id="12" creationId="{ED10CF64-F588-4794-80E9-12CBA1784939}"/>
          </ac:spMkLst>
        </pc:spChg>
        <pc:spChg chg="add del">
          <ac:chgData name="Bandi Johny Esther" userId="49fbcaabd1c20241" providerId="Windows Live" clId="Web-{54CD2C7A-381D-4B8E-B6B1-13C1319FD8DB}" dt="2023-03-02T10:31:03.612" v="402"/>
          <ac:spMkLst>
            <pc:docMk/>
            <pc:sldMk cId="2992244722" sldId="258"/>
            <ac:spMk id="14" creationId="{CBD94887-6A10-4F62-8EE1-B2BCFA1F380F}"/>
          </ac:spMkLst>
        </pc:spChg>
        <pc:spChg chg="add">
          <ac:chgData name="Bandi Johny Esther" userId="49fbcaabd1c20241" providerId="Windows Live" clId="Web-{54CD2C7A-381D-4B8E-B6B1-13C1319FD8DB}" dt="2023-03-02T10:31:03.612" v="402"/>
          <ac:spMkLst>
            <pc:docMk/>
            <pc:sldMk cId="2992244722" sldId="258"/>
            <ac:spMk id="22" creationId="{168A5C37-E0A9-462D-BC65-C14D9025FB87}"/>
          </ac:spMkLst>
        </pc:spChg>
        <pc:picChg chg="mod ord">
          <ac:chgData name="Bandi Johny Esther" userId="49fbcaabd1c20241" providerId="Windows Live" clId="Web-{54CD2C7A-381D-4B8E-B6B1-13C1319FD8DB}" dt="2023-03-02T10:31:03.612" v="402"/>
          <ac:picMkLst>
            <pc:docMk/>
            <pc:sldMk cId="2992244722" sldId="258"/>
            <ac:picMk id="4" creationId="{E4251AC1-892D-50AA-D9F3-4819E67C124A}"/>
          </ac:picMkLst>
        </pc:picChg>
        <pc:picChg chg="add del">
          <ac:chgData name="Bandi Johny Esther" userId="49fbcaabd1c20241" providerId="Windows Live" clId="Web-{54CD2C7A-381D-4B8E-B6B1-13C1319FD8DB}" dt="2023-03-02T10:29:36.422" v="394"/>
          <ac:picMkLst>
            <pc:docMk/>
            <pc:sldMk cId="2992244722" sldId="258"/>
            <ac:picMk id="10" creationId="{0C8B7D16-051E-4562-B872-ABF369C457CA}"/>
          </ac:picMkLst>
        </pc:picChg>
        <pc:picChg chg="add del">
          <ac:chgData name="Bandi Johny Esther" userId="49fbcaabd1c20241" providerId="Windows Live" clId="Web-{54CD2C7A-381D-4B8E-B6B1-13C1319FD8DB}" dt="2023-03-02T10:31:03.612" v="402"/>
          <ac:picMkLst>
            <pc:docMk/>
            <pc:sldMk cId="2992244722" sldId="258"/>
            <ac:picMk id="15" creationId="{A3D512BA-228A-4979-9312-ACD246E1099D}"/>
          </ac:picMkLst>
        </pc:picChg>
        <pc:picChg chg="add">
          <ac:chgData name="Bandi Johny Esther" userId="49fbcaabd1c20241" providerId="Windows Live" clId="Web-{54CD2C7A-381D-4B8E-B6B1-13C1319FD8DB}" dt="2023-03-02T10:31:03.612" v="402"/>
          <ac:picMkLst>
            <pc:docMk/>
            <pc:sldMk cId="2992244722" sldId="258"/>
            <ac:picMk id="20" creationId="{C63E20F8-074D-4B3B-AE66-7BBD6F1CB724}"/>
          </ac:picMkLst>
        </pc:picChg>
      </pc:sldChg>
      <pc:sldChg chg="addSp delSp modSp mod setBg">
        <pc:chgData name="Bandi Johny Esther" userId="49fbcaabd1c20241" providerId="Windows Live" clId="Web-{54CD2C7A-381D-4B8E-B6B1-13C1319FD8DB}" dt="2023-03-02T10:29:01.015" v="392"/>
        <pc:sldMkLst>
          <pc:docMk/>
          <pc:sldMk cId="3401819889" sldId="259"/>
        </pc:sldMkLst>
        <pc:spChg chg="mod">
          <ac:chgData name="Bandi Johny Esther" userId="49fbcaabd1c20241" providerId="Windows Live" clId="Web-{54CD2C7A-381D-4B8E-B6B1-13C1319FD8DB}" dt="2023-03-02T10:29:01.015" v="392"/>
          <ac:spMkLst>
            <pc:docMk/>
            <pc:sldMk cId="3401819889" sldId="259"/>
            <ac:spMk id="2" creationId="{71C04DA6-FC8D-FAD6-CB21-138AB95468C0}"/>
          </ac:spMkLst>
        </pc:spChg>
        <pc:spChg chg="mod">
          <ac:chgData name="Bandi Johny Esther" userId="49fbcaabd1c20241" providerId="Windows Live" clId="Web-{54CD2C7A-381D-4B8E-B6B1-13C1319FD8DB}" dt="2023-03-02T10:29:01.015" v="392"/>
          <ac:spMkLst>
            <pc:docMk/>
            <pc:sldMk cId="3401819889" sldId="259"/>
            <ac:spMk id="3" creationId="{19AD48AC-9567-FB84-5697-08BD48D6CDF4}"/>
          </ac:spMkLst>
        </pc:spChg>
        <pc:picChg chg="add del">
          <ac:chgData name="Bandi Johny Esther" userId="49fbcaabd1c20241" providerId="Windows Live" clId="Web-{54CD2C7A-381D-4B8E-B6B1-13C1319FD8DB}" dt="2023-03-02T10:28:42.014" v="390"/>
          <ac:picMkLst>
            <pc:docMk/>
            <pc:sldMk cId="3401819889" sldId="259"/>
            <ac:picMk id="5" creationId="{8CE5F4C0-382D-FBD1-F266-4A9B255F7C7B}"/>
          </ac:picMkLst>
        </pc:picChg>
        <pc:picChg chg="add del">
          <ac:chgData name="Bandi Johny Esther" userId="49fbcaabd1c20241" providerId="Windows Live" clId="Web-{54CD2C7A-381D-4B8E-B6B1-13C1319FD8DB}" dt="2023-03-02T10:29:01.015" v="392"/>
          <ac:picMkLst>
            <pc:docMk/>
            <pc:sldMk cId="3401819889" sldId="259"/>
            <ac:picMk id="7" creationId="{9869507A-E2B4-08AA-CF2F-9AF06956E992}"/>
          </ac:picMkLst>
        </pc:picChg>
      </pc:sldChg>
      <pc:sldChg chg="addSp delSp modSp mod setBg setClrOvrMap">
        <pc:chgData name="Bandi Johny Esther" userId="49fbcaabd1c20241" providerId="Windows Live" clId="Web-{54CD2C7A-381D-4B8E-B6B1-13C1319FD8DB}" dt="2023-03-02T11:23:27.302" v="610" actId="14100"/>
        <pc:sldMkLst>
          <pc:docMk/>
          <pc:sldMk cId="701272081" sldId="260"/>
        </pc:sldMkLst>
        <pc:spChg chg="del mod">
          <ac:chgData name="Bandi Johny Esther" userId="49fbcaabd1c20241" providerId="Windows Live" clId="Web-{54CD2C7A-381D-4B8E-B6B1-13C1319FD8DB}" dt="2023-03-02T10:27:39.294" v="386"/>
          <ac:spMkLst>
            <pc:docMk/>
            <pc:sldMk cId="701272081" sldId="260"/>
            <ac:spMk id="3" creationId="{EEF2710F-77C4-E208-6ABD-F2E2E2FDF556}"/>
          </ac:spMkLst>
        </pc:spChg>
        <pc:spChg chg="mod">
          <ac:chgData name="Bandi Johny Esther" userId="49fbcaabd1c20241" providerId="Windows Live" clId="Web-{54CD2C7A-381D-4B8E-B6B1-13C1319FD8DB}" dt="2023-03-02T11:22:24.269" v="608"/>
          <ac:spMkLst>
            <pc:docMk/>
            <pc:sldMk cId="701272081" sldId="260"/>
            <ac:spMk id="5" creationId="{10126B7E-8E0A-8795-C048-8851FF0CA512}"/>
          </ac:spMkLst>
        </pc:spChg>
        <pc:spChg chg="add del">
          <ac:chgData name="Bandi Johny Esther" userId="49fbcaabd1c20241" providerId="Windows Live" clId="Web-{54CD2C7A-381D-4B8E-B6B1-13C1319FD8DB}" dt="2023-03-02T10:27:39.294" v="386"/>
          <ac:spMkLst>
            <pc:docMk/>
            <pc:sldMk cId="701272081" sldId="260"/>
            <ac:spMk id="10" creationId="{50E53EDA-3B94-4F6B-9E86-D3BB9EBB9616}"/>
          </ac:spMkLst>
        </pc:spChg>
        <pc:spChg chg="add del">
          <ac:chgData name="Bandi Johny Esther" userId="49fbcaabd1c20241" providerId="Windows Live" clId="Web-{54CD2C7A-381D-4B8E-B6B1-13C1319FD8DB}" dt="2023-03-02T11:22:24.269" v="608"/>
          <ac:spMkLst>
            <pc:docMk/>
            <pc:sldMk cId="701272081" sldId="260"/>
            <ac:spMk id="18" creationId="{4117F0C1-BCBB-40C7-99D6-F703E7A4B5F3}"/>
          </ac:spMkLst>
        </pc:spChg>
        <pc:spChg chg="add del">
          <ac:chgData name="Bandi Johny Esther" userId="49fbcaabd1c20241" providerId="Windows Live" clId="Web-{54CD2C7A-381D-4B8E-B6B1-13C1319FD8DB}" dt="2023-03-02T11:22:24.269" v="608"/>
          <ac:spMkLst>
            <pc:docMk/>
            <pc:sldMk cId="701272081" sldId="260"/>
            <ac:spMk id="20" creationId="{D1A5D8BC-B41A-4E96-91C4-D60F5162257E}"/>
          </ac:spMkLst>
        </pc:spChg>
        <pc:spChg chg="add del">
          <ac:chgData name="Bandi Johny Esther" userId="49fbcaabd1c20241" providerId="Windows Live" clId="Web-{54CD2C7A-381D-4B8E-B6B1-13C1319FD8DB}" dt="2023-03-02T11:22:24.269" v="608"/>
          <ac:spMkLst>
            <pc:docMk/>
            <pc:sldMk cId="701272081" sldId="260"/>
            <ac:spMk id="24" creationId="{51287385-D3EA-47A8-A127-6061791ADBB6}"/>
          </ac:spMkLst>
        </pc:spChg>
        <pc:graphicFrameChg chg="add mod modGraphic">
          <ac:chgData name="Bandi Johny Esther" userId="49fbcaabd1c20241" providerId="Windows Live" clId="Web-{54CD2C7A-381D-4B8E-B6B1-13C1319FD8DB}" dt="2023-03-02T11:23:27.302" v="610" actId="14100"/>
          <ac:graphicFrameMkLst>
            <pc:docMk/>
            <pc:sldMk cId="701272081" sldId="260"/>
            <ac:graphicFrameMk id="14" creationId="{32CF84FC-4756-2A08-005A-F33972F6C6FD}"/>
          </ac:graphicFrameMkLst>
        </pc:graphicFrameChg>
        <pc:picChg chg="add del">
          <ac:chgData name="Bandi Johny Esther" userId="49fbcaabd1c20241" providerId="Windows Live" clId="Web-{54CD2C7A-381D-4B8E-B6B1-13C1319FD8DB}" dt="2023-03-02T11:22:24.269" v="608"/>
          <ac:picMkLst>
            <pc:docMk/>
            <pc:sldMk cId="701272081" sldId="260"/>
            <ac:picMk id="22" creationId="{0D321D5F-FA18-4271-9EAA-0BEA14116BB5}"/>
          </ac:picMkLst>
        </pc:picChg>
        <pc:cxnChg chg="add del">
          <ac:chgData name="Bandi Johny Esther" userId="49fbcaabd1c20241" providerId="Windows Live" clId="Web-{54CD2C7A-381D-4B8E-B6B1-13C1319FD8DB}" dt="2023-03-02T10:27:39.294" v="386"/>
          <ac:cxnSpMkLst>
            <pc:docMk/>
            <pc:sldMk cId="701272081" sldId="260"/>
            <ac:cxnSpMk id="12" creationId="{30EFD79F-7790-479B-B7DB-BD0D8C101DDD}"/>
          </ac:cxnSpMkLst>
        </pc:cxnChg>
      </pc:sldChg>
      <pc:sldChg chg="addSp delSp modSp mod setBg">
        <pc:chgData name="Bandi Johny Esther" userId="49fbcaabd1c20241" providerId="Windows Live" clId="Web-{54CD2C7A-381D-4B8E-B6B1-13C1319FD8DB}" dt="2023-03-02T11:19:57.670" v="607" actId="20577"/>
        <pc:sldMkLst>
          <pc:docMk/>
          <pc:sldMk cId="1596908600" sldId="261"/>
        </pc:sldMkLst>
        <pc:spChg chg="mod">
          <ac:chgData name="Bandi Johny Esther" userId="49fbcaabd1c20241" providerId="Windows Live" clId="Web-{54CD2C7A-381D-4B8E-B6B1-13C1319FD8DB}" dt="2023-03-02T11:14:23.268" v="578"/>
          <ac:spMkLst>
            <pc:docMk/>
            <pc:sldMk cId="1596908600" sldId="261"/>
            <ac:spMk id="2" creationId="{6F6EACC5-577A-9CE5-E9B5-17364DC79304}"/>
          </ac:spMkLst>
        </pc:spChg>
        <pc:spChg chg="mod ord">
          <ac:chgData name="Bandi Johny Esther" userId="49fbcaabd1c20241" providerId="Windows Live" clId="Web-{54CD2C7A-381D-4B8E-B6B1-13C1319FD8DB}" dt="2023-03-02T11:19:57.670" v="607" actId="20577"/>
          <ac:spMkLst>
            <pc:docMk/>
            <pc:sldMk cId="1596908600" sldId="261"/>
            <ac:spMk id="4" creationId="{D5F1F838-841E-3D57-BF68-3F789A36DB16}"/>
          </ac:spMkLst>
        </pc:spChg>
        <pc:spChg chg="add mod">
          <ac:chgData name="Bandi Johny Esther" userId="49fbcaabd1c20241" providerId="Windows Live" clId="Web-{54CD2C7A-381D-4B8E-B6B1-13C1319FD8DB}" dt="2023-03-02T11:19:51.076" v="602" actId="1076"/>
          <ac:spMkLst>
            <pc:docMk/>
            <pc:sldMk cId="1596908600" sldId="261"/>
            <ac:spMk id="5" creationId="{2720E164-F053-FABF-A657-F5A961D25ABD}"/>
          </ac:spMkLst>
        </pc:spChg>
        <pc:spChg chg="del">
          <ac:chgData name="Bandi Johny Esther" userId="49fbcaabd1c20241" providerId="Windows Live" clId="Web-{54CD2C7A-381D-4B8E-B6B1-13C1319FD8DB}" dt="2023-03-02T10:17:41.903" v="301"/>
          <ac:spMkLst>
            <pc:docMk/>
            <pc:sldMk cId="1596908600" sldId="261"/>
            <ac:spMk id="5" creationId="{500A73B2-832B-B4FD-04F6-5358470C4A5D}"/>
          </ac:spMkLst>
        </pc:spChg>
        <pc:spChg chg="add del">
          <ac:chgData name="Bandi Johny Esther" userId="49fbcaabd1c20241" providerId="Windows Live" clId="Web-{54CD2C7A-381D-4B8E-B6B1-13C1319FD8DB}" dt="2023-03-02T10:23:18.881" v="367"/>
          <ac:spMkLst>
            <pc:docMk/>
            <pc:sldMk cId="1596908600" sldId="261"/>
            <ac:spMk id="6" creationId="{8067CDDE-0F7A-4F6C-B7FA-0650DFC399B0}"/>
          </ac:spMkLst>
        </pc:spChg>
        <pc:spChg chg="add del">
          <ac:chgData name="Bandi Johny Esther" userId="49fbcaabd1c20241" providerId="Windows Live" clId="Web-{54CD2C7A-381D-4B8E-B6B1-13C1319FD8DB}" dt="2023-03-02T10:21:47.534" v="360"/>
          <ac:spMkLst>
            <pc:docMk/>
            <pc:sldMk cId="1596908600" sldId="261"/>
            <ac:spMk id="9" creationId="{CBD94887-6A10-4F62-8EE1-B2BCFA1F380F}"/>
          </ac:spMkLst>
        </pc:spChg>
        <pc:spChg chg="add">
          <ac:chgData name="Bandi Johny Esther" userId="49fbcaabd1c20241" providerId="Windows Live" clId="Web-{54CD2C7A-381D-4B8E-B6B1-13C1319FD8DB}" dt="2023-03-02T11:14:23.268" v="578"/>
          <ac:spMkLst>
            <pc:docMk/>
            <pc:sldMk cId="1596908600" sldId="261"/>
            <ac:spMk id="10" creationId="{168A5C37-E0A9-462D-BC65-C14D9025FB87}"/>
          </ac:spMkLst>
        </pc:spChg>
        <pc:spChg chg="add del">
          <ac:chgData name="Bandi Johny Esther" userId="49fbcaabd1c20241" providerId="Windows Live" clId="Web-{54CD2C7A-381D-4B8E-B6B1-13C1319FD8DB}" dt="2023-03-02T10:23:18.881" v="367"/>
          <ac:spMkLst>
            <pc:docMk/>
            <pc:sldMk cId="1596908600" sldId="261"/>
            <ac:spMk id="13" creationId="{A8635C30-AA94-45A1-A48E-3B9EF34DC2F1}"/>
          </ac:spMkLst>
        </pc:spChg>
        <pc:picChg chg="add mod ord">
          <ac:chgData name="Bandi Johny Esther" userId="49fbcaabd1c20241" providerId="Windows Live" clId="Web-{54CD2C7A-381D-4B8E-B6B1-13C1319FD8DB}" dt="2023-03-02T11:14:23.268" v="578"/>
          <ac:picMkLst>
            <pc:docMk/>
            <pc:sldMk cId="1596908600" sldId="261"/>
            <ac:picMk id="3" creationId="{228117EE-13A8-595F-0077-3D1D4D663EFE}"/>
          </ac:picMkLst>
        </pc:picChg>
        <pc:picChg chg="add del">
          <ac:chgData name="Bandi Johny Esther" userId="49fbcaabd1c20241" providerId="Windows Live" clId="Web-{54CD2C7A-381D-4B8E-B6B1-13C1319FD8DB}" dt="2023-03-02T10:23:18.881" v="367"/>
          <ac:picMkLst>
            <pc:docMk/>
            <pc:sldMk cId="1596908600" sldId="261"/>
            <ac:picMk id="7" creationId="{D512D38D-8965-434F-9A78-E2376070C67A}"/>
          </ac:picMkLst>
        </pc:picChg>
        <pc:picChg chg="add">
          <ac:chgData name="Bandi Johny Esther" userId="49fbcaabd1c20241" providerId="Windows Live" clId="Web-{54CD2C7A-381D-4B8E-B6B1-13C1319FD8DB}" dt="2023-03-02T11:14:23.268" v="578"/>
          <ac:picMkLst>
            <pc:docMk/>
            <pc:sldMk cId="1596908600" sldId="261"/>
            <ac:picMk id="8" creationId="{C63E20F8-074D-4B3B-AE66-7BBD6F1CB724}"/>
          </ac:picMkLst>
        </pc:picChg>
        <pc:picChg chg="add del">
          <ac:chgData name="Bandi Johny Esther" userId="49fbcaabd1c20241" providerId="Windows Live" clId="Web-{54CD2C7A-381D-4B8E-B6B1-13C1319FD8DB}" dt="2023-03-02T10:21:47.534" v="360"/>
          <ac:picMkLst>
            <pc:docMk/>
            <pc:sldMk cId="1596908600" sldId="261"/>
            <ac:picMk id="11" creationId="{A3D512BA-228A-4979-9312-ACD246E1099D}"/>
          </ac:picMkLst>
        </pc:picChg>
      </pc:sldChg>
      <pc:sldChg chg="addSp delSp modSp mod setBg">
        <pc:chgData name="Bandi Johny Esther" userId="49fbcaabd1c20241" providerId="Windows Live" clId="Web-{54CD2C7A-381D-4B8E-B6B1-13C1319FD8DB}" dt="2023-03-02T11:30:54.598" v="642" actId="1076"/>
        <pc:sldMkLst>
          <pc:docMk/>
          <pc:sldMk cId="3438115847" sldId="262"/>
        </pc:sldMkLst>
        <pc:spChg chg="mod ord">
          <ac:chgData name="Bandi Johny Esther" userId="49fbcaabd1c20241" providerId="Windows Live" clId="Web-{54CD2C7A-381D-4B8E-B6B1-13C1319FD8DB}" dt="2023-03-02T11:30:54.598" v="642" actId="1076"/>
          <ac:spMkLst>
            <pc:docMk/>
            <pc:sldMk cId="3438115847" sldId="262"/>
            <ac:spMk id="2" creationId="{A9C475F4-8E65-C66A-8AE4-1EF7E4963B22}"/>
          </ac:spMkLst>
        </pc:spChg>
        <pc:spChg chg="mod ord">
          <ac:chgData name="Bandi Johny Esther" userId="49fbcaabd1c20241" providerId="Windows Live" clId="Web-{54CD2C7A-381D-4B8E-B6B1-13C1319FD8DB}" dt="2023-03-02T11:29:40.627" v="636" actId="1076"/>
          <ac:spMkLst>
            <pc:docMk/>
            <pc:sldMk cId="3438115847" sldId="262"/>
            <ac:spMk id="4" creationId="{D591F1BE-E3CC-39B7-DE88-1C66B7A6D630}"/>
          </ac:spMkLst>
        </pc:spChg>
        <pc:spChg chg="mod">
          <ac:chgData name="Bandi Johny Esther" userId="49fbcaabd1c20241" providerId="Windows Live" clId="Web-{54CD2C7A-381D-4B8E-B6B1-13C1319FD8DB}" dt="2023-03-02T11:30:19.003" v="641" actId="1076"/>
          <ac:spMkLst>
            <pc:docMk/>
            <pc:sldMk cId="3438115847" sldId="262"/>
            <ac:spMk id="5" creationId="{E1E40D1E-E43F-F51B-EBCA-224D88B78A8E}"/>
          </ac:spMkLst>
        </pc:spChg>
        <pc:spChg chg="add del">
          <ac:chgData name="Bandi Johny Esther" userId="49fbcaabd1c20241" providerId="Windows Live" clId="Web-{54CD2C7A-381D-4B8E-B6B1-13C1319FD8DB}" dt="2023-03-02T11:28:50.594" v="633"/>
          <ac:spMkLst>
            <pc:docMk/>
            <pc:sldMk cId="3438115847" sldId="262"/>
            <ac:spMk id="12" creationId="{ED10CF64-F588-4794-80E9-12CBA1784939}"/>
          </ac:spMkLst>
        </pc:spChg>
        <pc:picChg chg="mod ord">
          <ac:chgData name="Bandi Johny Esther" userId="49fbcaabd1c20241" providerId="Windows Live" clId="Web-{54CD2C7A-381D-4B8E-B6B1-13C1319FD8DB}" dt="2023-03-02T11:28:50.594" v="633"/>
          <ac:picMkLst>
            <pc:docMk/>
            <pc:sldMk cId="3438115847" sldId="262"/>
            <ac:picMk id="3" creationId="{210E400B-994B-FCEE-BE84-9C4DFB8493A1}"/>
          </ac:picMkLst>
        </pc:picChg>
        <pc:picChg chg="add del">
          <ac:chgData name="Bandi Johny Esther" userId="49fbcaabd1c20241" providerId="Windows Live" clId="Web-{54CD2C7A-381D-4B8E-B6B1-13C1319FD8DB}" dt="2023-03-02T11:28:50.594" v="633"/>
          <ac:picMkLst>
            <pc:docMk/>
            <pc:sldMk cId="3438115847" sldId="262"/>
            <ac:picMk id="10" creationId="{0C8B7D16-051E-4562-B872-ABF369C457CA}"/>
          </ac:picMkLst>
        </pc:picChg>
      </pc:sldChg>
      <pc:sldChg chg="modSp">
        <pc:chgData name="Bandi Johny Esther" userId="49fbcaabd1c20241" providerId="Windows Live" clId="Web-{54CD2C7A-381D-4B8E-B6B1-13C1319FD8DB}" dt="2023-03-02T11:08:46.210" v="555" actId="20577"/>
        <pc:sldMkLst>
          <pc:docMk/>
          <pc:sldMk cId="2018724591" sldId="263"/>
        </pc:sldMkLst>
        <pc:spChg chg="mod">
          <ac:chgData name="Bandi Johny Esther" userId="49fbcaabd1c20241" providerId="Windows Live" clId="Web-{54CD2C7A-381D-4B8E-B6B1-13C1319FD8DB}" dt="2023-03-02T10:02:04.190" v="147" actId="1076"/>
          <ac:spMkLst>
            <pc:docMk/>
            <pc:sldMk cId="2018724591" sldId="263"/>
            <ac:spMk id="2" creationId="{75C8FFD3-8C99-9F6C-C23D-F45372E19992}"/>
          </ac:spMkLst>
        </pc:spChg>
        <pc:spChg chg="mod">
          <ac:chgData name="Bandi Johny Esther" userId="49fbcaabd1c20241" providerId="Windows Live" clId="Web-{54CD2C7A-381D-4B8E-B6B1-13C1319FD8DB}" dt="2023-03-02T11:08:46.210" v="555" actId="20577"/>
          <ac:spMkLst>
            <pc:docMk/>
            <pc:sldMk cId="2018724591" sldId="263"/>
            <ac:spMk id="3" creationId="{78B4349E-25B2-FC36-CD65-789D6F7928D6}"/>
          </ac:spMkLst>
        </pc:spChg>
      </pc:sldChg>
      <pc:sldChg chg="addSp delSp modSp mod setBg">
        <pc:chgData name="Bandi Johny Esther" userId="49fbcaabd1c20241" providerId="Windows Live" clId="Web-{54CD2C7A-381D-4B8E-B6B1-13C1319FD8DB}" dt="2023-03-02T11:37:47.237" v="666" actId="20577"/>
        <pc:sldMkLst>
          <pc:docMk/>
          <pc:sldMk cId="3913295003" sldId="264"/>
        </pc:sldMkLst>
        <pc:spChg chg="mod">
          <ac:chgData name="Bandi Johny Esther" userId="49fbcaabd1c20241" providerId="Windows Live" clId="Web-{54CD2C7A-381D-4B8E-B6B1-13C1319FD8DB}" dt="2023-03-02T11:37:31.377" v="664"/>
          <ac:spMkLst>
            <pc:docMk/>
            <pc:sldMk cId="3913295003" sldId="264"/>
            <ac:spMk id="2" creationId="{6DF414E1-F57E-394A-980E-6EAA52145A1C}"/>
          </ac:spMkLst>
        </pc:spChg>
        <pc:spChg chg="add del mod">
          <ac:chgData name="Bandi Johny Esther" userId="49fbcaabd1c20241" providerId="Windows Live" clId="Web-{54CD2C7A-381D-4B8E-B6B1-13C1319FD8DB}" dt="2023-03-02T11:37:47.237" v="666" actId="20577"/>
          <ac:spMkLst>
            <pc:docMk/>
            <pc:sldMk cId="3913295003" sldId="264"/>
            <ac:spMk id="3" creationId="{BA480D16-51B1-BDB6-D817-0DE2D77888FE}"/>
          </ac:spMkLst>
        </pc:spChg>
        <pc:spChg chg="add del">
          <ac:chgData name="Bandi Johny Esther" userId="49fbcaabd1c20241" providerId="Windows Live" clId="Web-{54CD2C7A-381D-4B8E-B6B1-13C1319FD8DB}" dt="2023-03-02T11:32:03.319" v="644"/>
          <ac:spMkLst>
            <pc:docMk/>
            <pc:sldMk cId="3913295003" sldId="264"/>
            <ac:spMk id="9" creationId="{CBD94887-6A10-4F62-8EE1-B2BCFA1F380F}"/>
          </ac:spMkLst>
        </pc:spChg>
        <pc:spChg chg="add del">
          <ac:chgData name="Bandi Johny Esther" userId="49fbcaabd1c20241" providerId="Windows Live" clId="Web-{54CD2C7A-381D-4B8E-B6B1-13C1319FD8DB}" dt="2023-03-02T11:37:31.377" v="664"/>
          <ac:spMkLst>
            <pc:docMk/>
            <pc:sldMk cId="3913295003" sldId="264"/>
            <ac:spMk id="13" creationId="{CBD94887-6A10-4F62-8EE1-B2BCFA1F380F}"/>
          </ac:spMkLst>
        </pc:spChg>
        <pc:spChg chg="add">
          <ac:chgData name="Bandi Johny Esther" userId="49fbcaabd1c20241" providerId="Windows Live" clId="Web-{54CD2C7A-381D-4B8E-B6B1-13C1319FD8DB}" dt="2023-03-02T11:37:31.377" v="664"/>
          <ac:spMkLst>
            <pc:docMk/>
            <pc:sldMk cId="3913295003" sldId="264"/>
            <ac:spMk id="20" creationId="{50E53EDA-3B94-4F6B-9E86-D3BB9EBB9616}"/>
          </ac:spMkLst>
        </pc:spChg>
        <pc:spChg chg="add del">
          <ac:chgData name="Bandi Johny Esther" userId="49fbcaabd1c20241" providerId="Windows Live" clId="Web-{54CD2C7A-381D-4B8E-B6B1-13C1319FD8DB}" dt="2023-03-02T11:36:28.359" v="659"/>
          <ac:spMkLst>
            <pc:docMk/>
            <pc:sldMk cId="3913295003" sldId="264"/>
            <ac:spMk id="22" creationId="{CBD94887-6A10-4F62-8EE1-B2BCFA1F380F}"/>
          </ac:spMkLst>
        </pc:spChg>
        <pc:graphicFrameChg chg="add del mod modGraphic">
          <ac:chgData name="Bandi Johny Esther" userId="49fbcaabd1c20241" providerId="Windows Live" clId="Web-{54CD2C7A-381D-4B8E-B6B1-13C1319FD8DB}" dt="2023-03-02T11:36:41.875" v="661"/>
          <ac:graphicFrameMkLst>
            <pc:docMk/>
            <pc:sldMk cId="3913295003" sldId="264"/>
            <ac:graphicFrameMk id="17" creationId="{C4159141-510F-9975-CDB5-0183AF0FF55E}"/>
          </ac:graphicFrameMkLst>
        </pc:graphicFrameChg>
        <pc:picChg chg="add del">
          <ac:chgData name="Bandi Johny Esther" userId="49fbcaabd1c20241" providerId="Windows Live" clId="Web-{54CD2C7A-381D-4B8E-B6B1-13C1319FD8DB}" dt="2023-03-02T11:32:03.319" v="644"/>
          <ac:picMkLst>
            <pc:docMk/>
            <pc:sldMk cId="3913295003" sldId="264"/>
            <ac:picMk id="5" creationId="{9020471A-0066-979D-B09C-56619EF37947}"/>
          </ac:picMkLst>
        </pc:picChg>
        <pc:picChg chg="add del">
          <ac:chgData name="Bandi Johny Esther" userId="49fbcaabd1c20241" providerId="Windows Live" clId="Web-{54CD2C7A-381D-4B8E-B6B1-13C1319FD8DB}" dt="2023-03-02T11:32:03.319" v="644"/>
          <ac:picMkLst>
            <pc:docMk/>
            <pc:sldMk cId="3913295003" sldId="264"/>
            <ac:picMk id="11" creationId="{A3D512BA-228A-4979-9312-ACD246E1099D}"/>
          </ac:picMkLst>
        </pc:picChg>
        <pc:picChg chg="add del mod">
          <ac:chgData name="Bandi Johny Esther" userId="49fbcaabd1c20241" providerId="Windows Live" clId="Web-{54CD2C7A-381D-4B8E-B6B1-13C1319FD8DB}" dt="2023-03-02T11:33:05.165" v="647"/>
          <ac:picMkLst>
            <pc:docMk/>
            <pc:sldMk cId="3913295003" sldId="264"/>
            <ac:picMk id="14" creationId="{FB2B88E2-AB78-9044-5417-8FF413C397D0}"/>
          </ac:picMkLst>
        </pc:picChg>
        <pc:picChg chg="add del">
          <ac:chgData name="Bandi Johny Esther" userId="49fbcaabd1c20241" providerId="Windows Live" clId="Web-{54CD2C7A-381D-4B8E-B6B1-13C1319FD8DB}" dt="2023-03-02T11:37:31.377" v="664"/>
          <ac:picMkLst>
            <pc:docMk/>
            <pc:sldMk cId="3913295003" sldId="264"/>
            <ac:picMk id="15" creationId="{A3D512BA-228A-4979-9312-ACD246E1099D}"/>
          </ac:picMkLst>
        </pc:picChg>
        <pc:picChg chg="add del">
          <ac:chgData name="Bandi Johny Esther" userId="49fbcaabd1c20241" providerId="Windows Live" clId="Web-{54CD2C7A-381D-4B8E-B6B1-13C1319FD8DB}" dt="2023-03-02T11:36:28.359" v="659"/>
          <ac:picMkLst>
            <pc:docMk/>
            <pc:sldMk cId="3913295003" sldId="264"/>
            <ac:picMk id="24" creationId="{A3D512BA-228A-4979-9312-ACD246E1099D}"/>
          </ac:picMkLst>
        </pc:picChg>
        <pc:cxnChg chg="add">
          <ac:chgData name="Bandi Johny Esther" userId="49fbcaabd1c20241" providerId="Windows Live" clId="Web-{54CD2C7A-381D-4B8E-B6B1-13C1319FD8DB}" dt="2023-03-02T11:37:31.377" v="664"/>
          <ac:cxnSpMkLst>
            <pc:docMk/>
            <pc:sldMk cId="3913295003" sldId="264"/>
            <ac:cxnSpMk id="18" creationId="{30EFD79F-7790-479B-B7DB-BD0D8C101DDD}"/>
          </ac:cxnSpMkLst>
        </pc:cxnChg>
      </pc:sldChg>
      <pc:sldChg chg="addSp delSp modSp mod setBg setClrOvrMap">
        <pc:chgData name="Bandi Johny Esther" userId="49fbcaabd1c20241" providerId="Windows Live" clId="Web-{54CD2C7A-381D-4B8E-B6B1-13C1319FD8DB}" dt="2023-03-02T11:39:46.131" v="675" actId="20577"/>
        <pc:sldMkLst>
          <pc:docMk/>
          <pc:sldMk cId="641233481" sldId="265"/>
        </pc:sldMkLst>
        <pc:spChg chg="mod">
          <ac:chgData name="Bandi Johny Esther" userId="49fbcaabd1c20241" providerId="Windows Live" clId="Web-{54CD2C7A-381D-4B8E-B6B1-13C1319FD8DB}" dt="2023-03-02T11:39:00.646" v="670"/>
          <ac:spMkLst>
            <pc:docMk/>
            <pc:sldMk cId="641233481" sldId="265"/>
            <ac:spMk id="2" creationId="{38B1C104-1312-6F33-03BA-418105BE45E5}"/>
          </ac:spMkLst>
        </pc:spChg>
        <pc:spChg chg="add del mod">
          <ac:chgData name="Bandi Johny Esther" userId="49fbcaabd1c20241" providerId="Windows Live" clId="Web-{54CD2C7A-381D-4B8E-B6B1-13C1319FD8DB}" dt="2023-03-02T11:39:46.131" v="675" actId="20577"/>
          <ac:spMkLst>
            <pc:docMk/>
            <pc:sldMk cId="641233481" sldId="265"/>
            <ac:spMk id="3" creationId="{FAEB6013-EED0-AAB7-2393-58C5A878B5D4}"/>
          </ac:spMkLst>
        </pc:spChg>
        <pc:spChg chg="add del">
          <ac:chgData name="Bandi Johny Esther" userId="49fbcaabd1c20241" providerId="Windows Live" clId="Web-{54CD2C7A-381D-4B8E-B6B1-13C1319FD8DB}" dt="2023-03-02T11:39:00.646" v="670"/>
          <ac:spMkLst>
            <pc:docMk/>
            <pc:sldMk cId="641233481" sldId="265"/>
            <ac:spMk id="9" creationId="{6A166780-9337-4437-95D3-5EA9D55AAAC5}"/>
          </ac:spMkLst>
        </pc:spChg>
        <pc:spChg chg="add del">
          <ac:chgData name="Bandi Johny Esther" userId="49fbcaabd1c20241" providerId="Windows Live" clId="Web-{54CD2C7A-381D-4B8E-B6B1-13C1319FD8DB}" dt="2023-03-02T11:39:00.646" v="670"/>
          <ac:spMkLst>
            <pc:docMk/>
            <pc:sldMk cId="641233481" sldId="265"/>
            <ac:spMk id="11" creationId="{EB3D0F40-BF1F-4120-945D-90C5AAD6E35A}"/>
          </ac:spMkLst>
        </pc:spChg>
        <pc:spChg chg="add del">
          <ac:chgData name="Bandi Johny Esther" userId="49fbcaabd1c20241" providerId="Windows Live" clId="Web-{54CD2C7A-381D-4B8E-B6B1-13C1319FD8DB}" dt="2023-03-02T11:39:00.646" v="670"/>
          <ac:spMkLst>
            <pc:docMk/>
            <pc:sldMk cId="641233481" sldId="265"/>
            <ac:spMk id="15" creationId="{66F4F323-644B-4A47-97E9-BFB73840F402}"/>
          </ac:spMkLst>
        </pc:spChg>
        <pc:graphicFrameChg chg="add del mod">
          <ac:chgData name="Bandi Johny Esther" userId="49fbcaabd1c20241" providerId="Windows Live" clId="Web-{54CD2C7A-381D-4B8E-B6B1-13C1319FD8DB}" dt="2023-03-02T11:39:00.646" v="670"/>
          <ac:graphicFrameMkLst>
            <pc:docMk/>
            <pc:sldMk cId="641233481" sldId="265"/>
            <ac:graphicFrameMk id="5" creationId="{27C58CD2-76F5-D344-014F-F9FF625F74F9}"/>
          </ac:graphicFrameMkLst>
        </pc:graphicFrameChg>
        <pc:picChg chg="add del">
          <ac:chgData name="Bandi Johny Esther" userId="49fbcaabd1c20241" providerId="Windows Live" clId="Web-{54CD2C7A-381D-4B8E-B6B1-13C1319FD8DB}" dt="2023-03-02T11:39:00.646" v="670"/>
          <ac:picMkLst>
            <pc:docMk/>
            <pc:sldMk cId="641233481" sldId="265"/>
            <ac:picMk id="13" creationId="{15640A69-3748-450C-8DDB-B2051AC04BC7}"/>
          </ac:picMkLst>
        </pc:picChg>
      </pc:sldChg>
      <pc:sldChg chg="modSp">
        <pc:chgData name="Bandi Johny Esther" userId="49fbcaabd1c20241" providerId="Windows Live" clId="Web-{54CD2C7A-381D-4B8E-B6B1-13C1319FD8DB}" dt="2023-03-02T09:51:45.471" v="30" actId="20577"/>
        <pc:sldMkLst>
          <pc:docMk/>
          <pc:sldMk cId="292687528" sldId="266"/>
        </pc:sldMkLst>
        <pc:spChg chg="mod">
          <ac:chgData name="Bandi Johny Esther" userId="49fbcaabd1c20241" providerId="Windows Live" clId="Web-{54CD2C7A-381D-4B8E-B6B1-13C1319FD8DB}" dt="2023-03-02T09:51:45.471" v="30" actId="20577"/>
          <ac:spMkLst>
            <pc:docMk/>
            <pc:sldMk cId="292687528" sldId="266"/>
            <ac:spMk id="3" creationId="{5CB85EF9-118F-14B0-30E7-8157B1C5975D}"/>
          </ac:spMkLst>
        </pc:spChg>
      </pc:sldChg>
      <pc:sldChg chg="modSp">
        <pc:chgData name="Bandi Johny Esther" userId="49fbcaabd1c20241" providerId="Windows Live" clId="Web-{54CD2C7A-381D-4B8E-B6B1-13C1319FD8DB}" dt="2023-03-02T10:55:39.074" v="458" actId="20577"/>
        <pc:sldMkLst>
          <pc:docMk/>
          <pc:sldMk cId="3963241198" sldId="267"/>
        </pc:sldMkLst>
        <pc:spChg chg="mod">
          <ac:chgData name="Bandi Johny Esther" userId="49fbcaabd1c20241" providerId="Windows Live" clId="Web-{54CD2C7A-381D-4B8E-B6B1-13C1319FD8DB}" dt="2023-03-02T10:55:39.074" v="458" actId="20577"/>
          <ac:spMkLst>
            <pc:docMk/>
            <pc:sldMk cId="3963241198" sldId="267"/>
            <ac:spMk id="6" creationId="{B7344CF9-681D-2BFB-C343-0B719E8B2237}"/>
          </ac:spMkLst>
        </pc:spChg>
      </pc:sldChg>
      <pc:sldChg chg="addSp delSp modSp">
        <pc:chgData name="Bandi Johny Esther" userId="49fbcaabd1c20241" providerId="Windows Live" clId="Web-{54CD2C7A-381D-4B8E-B6B1-13C1319FD8DB}" dt="2023-03-02T10:56:56.874" v="464"/>
        <pc:sldMkLst>
          <pc:docMk/>
          <pc:sldMk cId="1181350723" sldId="268"/>
        </pc:sldMkLst>
        <pc:spChg chg="add del">
          <ac:chgData name="Bandi Johny Esther" userId="49fbcaabd1c20241" providerId="Windows Live" clId="Web-{54CD2C7A-381D-4B8E-B6B1-13C1319FD8DB}" dt="2023-03-02T10:56:56.874" v="464"/>
          <ac:spMkLst>
            <pc:docMk/>
            <pc:sldMk cId="1181350723" sldId="268"/>
            <ac:spMk id="2" creationId="{0EF52332-3D90-1042-5AFE-88372E3CCC73}"/>
          </ac:spMkLst>
        </pc:spChg>
        <pc:spChg chg="mod">
          <ac:chgData name="Bandi Johny Esther" userId="49fbcaabd1c20241" providerId="Windows Live" clId="Web-{54CD2C7A-381D-4B8E-B6B1-13C1319FD8DB}" dt="2023-03-02T10:56:02.575" v="462" actId="20577"/>
          <ac:spMkLst>
            <pc:docMk/>
            <pc:sldMk cId="1181350723" sldId="268"/>
            <ac:spMk id="5" creationId="{263B8C49-5267-57F9-67BF-125A180D9EAE}"/>
          </ac:spMkLst>
        </pc:spChg>
      </pc:sldChg>
      <pc:sldChg chg="modSp">
        <pc:chgData name="Bandi Johny Esther" userId="49fbcaabd1c20241" providerId="Windows Live" clId="Web-{54CD2C7A-381D-4B8E-B6B1-13C1319FD8DB}" dt="2023-03-02T10:57:33.313" v="469" actId="20577"/>
        <pc:sldMkLst>
          <pc:docMk/>
          <pc:sldMk cId="2117925272" sldId="269"/>
        </pc:sldMkLst>
        <pc:spChg chg="mod">
          <ac:chgData name="Bandi Johny Esther" userId="49fbcaabd1c20241" providerId="Windows Live" clId="Web-{54CD2C7A-381D-4B8E-B6B1-13C1319FD8DB}" dt="2023-03-02T10:57:33.313" v="469" actId="20577"/>
          <ac:spMkLst>
            <pc:docMk/>
            <pc:sldMk cId="2117925272" sldId="269"/>
            <ac:spMk id="5" creationId="{5719EB67-2A3A-9759-8BDB-11E5D07A3A5A}"/>
          </ac:spMkLst>
        </pc:spChg>
        <pc:spChg chg="mod">
          <ac:chgData name="Bandi Johny Esther" userId="49fbcaabd1c20241" providerId="Windows Live" clId="Web-{54CD2C7A-381D-4B8E-B6B1-13C1319FD8DB}" dt="2023-03-02T10:57:27.344" v="468" actId="20577"/>
          <ac:spMkLst>
            <pc:docMk/>
            <pc:sldMk cId="2117925272" sldId="269"/>
            <ac:spMk id="6" creationId="{C2F8A029-F67A-04DD-C56D-1240BBF0ED9F}"/>
          </ac:spMkLst>
        </pc:spChg>
      </pc:sldChg>
      <pc:sldChg chg="modSp">
        <pc:chgData name="Bandi Johny Esther" userId="49fbcaabd1c20241" providerId="Windows Live" clId="Web-{54CD2C7A-381D-4B8E-B6B1-13C1319FD8DB}" dt="2023-03-02T10:58:32.549" v="473" actId="1076"/>
        <pc:sldMkLst>
          <pc:docMk/>
          <pc:sldMk cId="3299043445" sldId="270"/>
        </pc:sldMkLst>
        <pc:spChg chg="mod">
          <ac:chgData name="Bandi Johny Esther" userId="49fbcaabd1c20241" providerId="Windows Live" clId="Web-{54CD2C7A-381D-4B8E-B6B1-13C1319FD8DB}" dt="2023-03-02T10:58:32.549" v="473" actId="1076"/>
          <ac:spMkLst>
            <pc:docMk/>
            <pc:sldMk cId="3299043445" sldId="270"/>
            <ac:spMk id="2" creationId="{5F2E1560-F232-AE0D-B423-B8A7BB8F027D}"/>
          </ac:spMkLst>
        </pc:spChg>
        <pc:spChg chg="mod">
          <ac:chgData name="Bandi Johny Esther" userId="49fbcaabd1c20241" providerId="Windows Live" clId="Web-{54CD2C7A-381D-4B8E-B6B1-13C1319FD8DB}" dt="2023-03-02T10:58:15.611" v="472" actId="1076"/>
          <ac:spMkLst>
            <pc:docMk/>
            <pc:sldMk cId="3299043445" sldId="270"/>
            <ac:spMk id="4" creationId="{4538BF79-1858-8CDF-9293-3304BC329B5D}"/>
          </ac:spMkLst>
        </pc:spChg>
      </pc:sldChg>
      <pc:sldChg chg="modSp ord">
        <pc:chgData name="Bandi Johny Esther" userId="49fbcaabd1c20241" providerId="Windows Live" clId="Web-{54CD2C7A-381D-4B8E-B6B1-13C1319FD8DB}" dt="2023-03-02T11:00:42.366" v="489" actId="20577"/>
        <pc:sldMkLst>
          <pc:docMk/>
          <pc:sldMk cId="1993964480" sldId="271"/>
        </pc:sldMkLst>
        <pc:spChg chg="mod">
          <ac:chgData name="Bandi Johny Esther" userId="49fbcaabd1c20241" providerId="Windows Live" clId="Web-{54CD2C7A-381D-4B8E-B6B1-13C1319FD8DB}" dt="2023-03-02T11:00:42.366" v="489" actId="20577"/>
          <ac:spMkLst>
            <pc:docMk/>
            <pc:sldMk cId="1993964480" sldId="271"/>
            <ac:spMk id="4" creationId="{6FF6E405-7E83-652A-97C2-BB7C701E12D8}"/>
          </ac:spMkLst>
        </pc:spChg>
      </pc:sldChg>
      <pc:sldChg chg="modSp">
        <pc:chgData name="Bandi Johny Esther" userId="49fbcaabd1c20241" providerId="Windows Live" clId="Web-{54CD2C7A-381D-4B8E-B6B1-13C1319FD8DB}" dt="2023-03-02T10:55:08.323" v="454" actId="20577"/>
        <pc:sldMkLst>
          <pc:docMk/>
          <pc:sldMk cId="1602748773" sldId="273"/>
        </pc:sldMkLst>
        <pc:spChg chg="mod">
          <ac:chgData name="Bandi Johny Esther" userId="49fbcaabd1c20241" providerId="Windows Live" clId="Web-{54CD2C7A-381D-4B8E-B6B1-13C1319FD8DB}" dt="2023-03-02T10:55:08.323" v="454" actId="20577"/>
          <ac:spMkLst>
            <pc:docMk/>
            <pc:sldMk cId="1602748773" sldId="273"/>
            <ac:spMk id="2" creationId="{CF1BDF0C-1024-B0DD-B0E6-9582955226B3}"/>
          </ac:spMkLst>
        </pc:spChg>
      </pc:sldChg>
      <pc:sldChg chg="addSp delSp modSp mod ord setBg">
        <pc:chgData name="Bandi Johny Esther" userId="49fbcaabd1c20241" providerId="Windows Live" clId="Web-{54CD2C7A-381D-4B8E-B6B1-13C1319FD8DB}" dt="2023-03-02T10:25:30.275" v="382" actId="14100"/>
        <pc:sldMkLst>
          <pc:docMk/>
          <pc:sldMk cId="4144066036" sldId="274"/>
        </pc:sldMkLst>
        <pc:spChg chg="mod">
          <ac:chgData name="Bandi Johny Esther" userId="49fbcaabd1c20241" providerId="Windows Live" clId="Web-{54CD2C7A-381D-4B8E-B6B1-13C1319FD8DB}" dt="2023-03-02T10:24:32.679" v="378" actId="1076"/>
          <ac:spMkLst>
            <pc:docMk/>
            <pc:sldMk cId="4144066036" sldId="274"/>
            <ac:spMk id="2" creationId="{428D99D0-3401-FE4E-1339-27B1C446310D}"/>
          </ac:spMkLst>
        </pc:spChg>
        <pc:spChg chg="del mod">
          <ac:chgData name="Bandi Johny Esther" userId="49fbcaabd1c20241" providerId="Windows Live" clId="Web-{54CD2C7A-381D-4B8E-B6B1-13C1319FD8DB}" dt="2023-03-02T10:24:13.148" v="377"/>
          <ac:spMkLst>
            <pc:docMk/>
            <pc:sldMk cId="4144066036" sldId="274"/>
            <ac:spMk id="3" creationId="{CCB3BBF7-1D3E-DFF9-F603-1E8507684F4C}"/>
          </ac:spMkLst>
        </pc:spChg>
        <pc:graphicFrameChg chg="add mod">
          <ac:chgData name="Bandi Johny Esther" userId="49fbcaabd1c20241" providerId="Windows Live" clId="Web-{54CD2C7A-381D-4B8E-B6B1-13C1319FD8DB}" dt="2023-03-02T10:25:30.275" v="382" actId="14100"/>
          <ac:graphicFrameMkLst>
            <pc:docMk/>
            <pc:sldMk cId="4144066036" sldId="274"/>
            <ac:graphicFrameMk id="5" creationId="{6372757E-1CD7-8DA1-540B-BE4CA82AEF1D}"/>
          </ac:graphicFrameMkLst>
        </pc:graphicFrameChg>
      </pc:sldChg>
      <pc:sldChg chg="addSp delSp modSp">
        <pc:chgData name="Bandi Johny Esther" userId="49fbcaabd1c20241" providerId="Windows Live" clId="Web-{54CD2C7A-381D-4B8E-B6B1-13C1319FD8DB}" dt="2023-03-02T10:59:27.426" v="480" actId="20577"/>
        <pc:sldMkLst>
          <pc:docMk/>
          <pc:sldMk cId="1262129288" sldId="275"/>
        </pc:sldMkLst>
        <pc:spChg chg="del">
          <ac:chgData name="Bandi Johny Esther" userId="49fbcaabd1c20241" providerId="Windows Live" clId="Web-{54CD2C7A-381D-4B8E-B6B1-13C1319FD8DB}" dt="2023-03-02T09:54:00.912" v="51"/>
          <ac:spMkLst>
            <pc:docMk/>
            <pc:sldMk cId="1262129288" sldId="275"/>
            <ac:spMk id="2" creationId="{CC674DF3-F14F-5AEF-D1D7-5A6AB652088A}"/>
          </ac:spMkLst>
        </pc:spChg>
        <pc:spChg chg="del">
          <ac:chgData name="Bandi Johny Esther" userId="49fbcaabd1c20241" providerId="Windows Live" clId="Web-{54CD2C7A-381D-4B8E-B6B1-13C1319FD8DB}" dt="2023-03-02T09:54:14.662" v="52"/>
          <ac:spMkLst>
            <pc:docMk/>
            <pc:sldMk cId="1262129288" sldId="275"/>
            <ac:spMk id="3" creationId="{A0B733E9-CD5C-03F8-D9EC-03E2939235E9}"/>
          </ac:spMkLst>
        </pc:spChg>
        <pc:spChg chg="add mod">
          <ac:chgData name="Bandi Johny Esther" userId="49fbcaabd1c20241" providerId="Windows Live" clId="Web-{54CD2C7A-381D-4B8E-B6B1-13C1319FD8DB}" dt="2023-03-02T10:59:27.426" v="480" actId="20577"/>
          <ac:spMkLst>
            <pc:docMk/>
            <pc:sldMk cId="1262129288" sldId="275"/>
            <ac:spMk id="4" creationId="{8BB3249E-D2C7-DBE1-2F88-17D6A29219B4}"/>
          </ac:spMkLst>
        </pc:spChg>
      </pc:sldChg>
      <pc:sldChg chg="delSp modSp">
        <pc:chgData name="Bandi Johny Esther" userId="49fbcaabd1c20241" providerId="Windows Live" clId="Web-{54CD2C7A-381D-4B8E-B6B1-13C1319FD8DB}" dt="2023-03-02T11:00:27.397" v="487" actId="20577"/>
        <pc:sldMkLst>
          <pc:docMk/>
          <pc:sldMk cId="1427440842" sldId="276"/>
        </pc:sldMkLst>
        <pc:spChg chg="del">
          <ac:chgData name="Bandi Johny Esther" userId="49fbcaabd1c20241" providerId="Windows Live" clId="Web-{54CD2C7A-381D-4B8E-B6B1-13C1319FD8DB}" dt="2023-03-02T09:57:29.277" v="89"/>
          <ac:spMkLst>
            <pc:docMk/>
            <pc:sldMk cId="1427440842" sldId="276"/>
            <ac:spMk id="2" creationId="{6E0A99B4-AEF1-BC6E-4317-36A8307C664D}"/>
          </ac:spMkLst>
        </pc:spChg>
        <pc:spChg chg="mod">
          <ac:chgData name="Bandi Johny Esther" userId="49fbcaabd1c20241" providerId="Windows Live" clId="Web-{54CD2C7A-381D-4B8E-B6B1-13C1319FD8DB}" dt="2023-03-02T11:00:27.397" v="487" actId="20577"/>
          <ac:spMkLst>
            <pc:docMk/>
            <pc:sldMk cId="1427440842" sldId="276"/>
            <ac:spMk id="3" creationId="{F5A6C2A9-C33E-E431-2865-D8CE4956FB87}"/>
          </ac:spMkLst>
        </pc:spChg>
      </pc:sldChg>
      <pc:sldChg chg="addSp delSp modSp">
        <pc:chgData name="Bandi Johny Esther" userId="49fbcaabd1c20241" providerId="Windows Live" clId="Web-{54CD2C7A-381D-4B8E-B6B1-13C1319FD8DB}" dt="2023-03-02T11:02:30.135" v="505" actId="1076"/>
        <pc:sldMkLst>
          <pc:docMk/>
          <pc:sldMk cId="3438845338" sldId="277"/>
        </pc:sldMkLst>
        <pc:spChg chg="del">
          <ac:chgData name="Bandi Johny Esther" userId="49fbcaabd1c20241" providerId="Windows Live" clId="Web-{54CD2C7A-381D-4B8E-B6B1-13C1319FD8DB}" dt="2023-03-02T09:57:51.199" v="93"/>
          <ac:spMkLst>
            <pc:docMk/>
            <pc:sldMk cId="3438845338" sldId="277"/>
            <ac:spMk id="2" creationId="{FD46C58D-E7A2-33E2-7B8E-99BCE691152F}"/>
          </ac:spMkLst>
        </pc:spChg>
        <pc:spChg chg="del">
          <ac:chgData name="Bandi Johny Esther" userId="49fbcaabd1c20241" providerId="Windows Live" clId="Web-{54CD2C7A-381D-4B8E-B6B1-13C1319FD8DB}" dt="2023-03-02T09:57:57.684" v="94"/>
          <ac:spMkLst>
            <pc:docMk/>
            <pc:sldMk cId="3438845338" sldId="277"/>
            <ac:spMk id="3" creationId="{DC161A40-35B2-447F-0A05-109A7BCD86ED}"/>
          </ac:spMkLst>
        </pc:spChg>
        <pc:spChg chg="add">
          <ac:chgData name="Bandi Johny Esther" userId="49fbcaabd1c20241" providerId="Windows Live" clId="Web-{54CD2C7A-381D-4B8E-B6B1-13C1319FD8DB}" dt="2023-03-02T09:58:06.137" v="95"/>
          <ac:spMkLst>
            <pc:docMk/>
            <pc:sldMk cId="3438845338" sldId="277"/>
            <ac:spMk id="4" creationId="{675A9409-169E-FACD-33F8-27E6A572E9C7}"/>
          </ac:spMkLst>
        </pc:spChg>
        <pc:spChg chg="add mod">
          <ac:chgData name="Bandi Johny Esther" userId="49fbcaabd1c20241" providerId="Windows Live" clId="Web-{54CD2C7A-381D-4B8E-B6B1-13C1319FD8DB}" dt="2023-03-02T11:02:30.135" v="505" actId="1076"/>
          <ac:spMkLst>
            <pc:docMk/>
            <pc:sldMk cId="3438845338" sldId="277"/>
            <ac:spMk id="5" creationId="{E892081A-188A-DC0E-3B20-32ABB1D75AB2}"/>
          </ac:spMkLst>
        </pc:spChg>
      </pc:sldChg>
      <pc:sldChg chg="delSp modSp">
        <pc:chgData name="Bandi Johny Esther" userId="49fbcaabd1c20241" providerId="Windows Live" clId="Web-{54CD2C7A-381D-4B8E-B6B1-13C1319FD8DB}" dt="2023-03-02T11:03:08.121" v="511" actId="20577"/>
        <pc:sldMkLst>
          <pc:docMk/>
          <pc:sldMk cId="1447781230" sldId="278"/>
        </pc:sldMkLst>
        <pc:spChg chg="del">
          <ac:chgData name="Bandi Johny Esther" userId="49fbcaabd1c20241" providerId="Windows Live" clId="Web-{54CD2C7A-381D-4B8E-B6B1-13C1319FD8DB}" dt="2023-03-02T10:00:39.797" v="125"/>
          <ac:spMkLst>
            <pc:docMk/>
            <pc:sldMk cId="1447781230" sldId="278"/>
            <ac:spMk id="2" creationId="{AFB007BA-E81A-1E6F-5183-0F05460E266E}"/>
          </ac:spMkLst>
        </pc:spChg>
        <pc:spChg chg="mod">
          <ac:chgData name="Bandi Johny Esther" userId="49fbcaabd1c20241" providerId="Windows Live" clId="Web-{54CD2C7A-381D-4B8E-B6B1-13C1319FD8DB}" dt="2023-03-02T11:03:08.121" v="511" actId="20577"/>
          <ac:spMkLst>
            <pc:docMk/>
            <pc:sldMk cId="1447781230" sldId="278"/>
            <ac:spMk id="3" creationId="{54D1679F-E377-4516-061D-319BF087161C}"/>
          </ac:spMkLst>
        </pc:spChg>
      </pc:sldChg>
      <pc:sldChg chg="addSp delSp modSp new mod ord modShow">
        <pc:chgData name="Bandi Johny Esther" userId="49fbcaabd1c20241" providerId="Windows Live" clId="Web-{54CD2C7A-381D-4B8E-B6B1-13C1319FD8DB}" dt="2023-03-02T11:11:04.855" v="577"/>
        <pc:sldMkLst>
          <pc:docMk/>
          <pc:sldMk cId="1391791897" sldId="279"/>
        </pc:sldMkLst>
        <pc:spChg chg="del">
          <ac:chgData name="Bandi Johny Esther" userId="49fbcaabd1c20241" providerId="Windows Live" clId="Web-{54CD2C7A-381D-4B8E-B6B1-13C1319FD8DB}" dt="2023-03-02T10:04:25.944" v="180"/>
          <ac:spMkLst>
            <pc:docMk/>
            <pc:sldMk cId="1391791897" sldId="279"/>
            <ac:spMk id="2" creationId="{9C3213DD-31ED-8E9D-62DA-9B9814F18664}"/>
          </ac:spMkLst>
        </pc:spChg>
        <pc:spChg chg="del">
          <ac:chgData name="Bandi Johny Esther" userId="49fbcaabd1c20241" providerId="Windows Live" clId="Web-{54CD2C7A-381D-4B8E-B6B1-13C1319FD8DB}" dt="2023-03-02T10:04:16.569" v="179"/>
          <ac:spMkLst>
            <pc:docMk/>
            <pc:sldMk cId="1391791897" sldId="279"/>
            <ac:spMk id="3" creationId="{41DD173A-7E4A-38DF-4F89-4850AC8AF9C3}"/>
          </ac:spMkLst>
        </pc:spChg>
        <pc:spChg chg="add mod">
          <ac:chgData name="Bandi Johny Esther" userId="49fbcaabd1c20241" providerId="Windows Live" clId="Web-{54CD2C7A-381D-4B8E-B6B1-13C1319FD8DB}" dt="2023-03-02T11:10:53.574" v="575" actId="1076"/>
          <ac:spMkLst>
            <pc:docMk/>
            <pc:sldMk cId="1391791897" sldId="279"/>
            <ac:spMk id="4" creationId="{0324C3C8-3DC3-AEB9-7D77-C50859A5A952}"/>
          </ac:spMkLst>
        </pc:spChg>
      </pc:sldChg>
      <pc:sldChg chg="delSp modSp new">
        <pc:chgData name="Bandi Johny Esther" userId="49fbcaabd1c20241" providerId="Windows Live" clId="Web-{54CD2C7A-381D-4B8E-B6B1-13C1319FD8DB}" dt="2023-03-02T11:07:00.816" v="546" actId="1076"/>
        <pc:sldMkLst>
          <pc:docMk/>
          <pc:sldMk cId="4016425802" sldId="280"/>
        </pc:sldMkLst>
        <pc:spChg chg="del">
          <ac:chgData name="Bandi Johny Esther" userId="49fbcaabd1c20241" providerId="Windows Live" clId="Web-{54CD2C7A-381D-4B8E-B6B1-13C1319FD8DB}" dt="2023-03-02T11:05:18.250" v="534"/>
          <ac:spMkLst>
            <pc:docMk/>
            <pc:sldMk cId="4016425802" sldId="280"/>
            <ac:spMk id="2" creationId="{C4BC6050-D2F1-917B-AEA1-A781EBDD89F9}"/>
          </ac:spMkLst>
        </pc:spChg>
        <pc:spChg chg="mod">
          <ac:chgData name="Bandi Johny Esther" userId="49fbcaabd1c20241" providerId="Windows Live" clId="Web-{54CD2C7A-381D-4B8E-B6B1-13C1319FD8DB}" dt="2023-03-02T11:07:00.816" v="546" actId="1076"/>
          <ac:spMkLst>
            <pc:docMk/>
            <pc:sldMk cId="4016425802" sldId="280"/>
            <ac:spMk id="3" creationId="{8D419A97-E9D8-D08A-6153-A153DA63C04B}"/>
          </ac:spMkLst>
        </pc:spChg>
      </pc:sldChg>
      <pc:sldChg chg="delSp new">
        <pc:chgData name="Bandi Johny Esther" userId="49fbcaabd1c20241" providerId="Windows Live" clId="Web-{54CD2C7A-381D-4B8E-B6B1-13C1319FD8DB}" dt="2023-03-02T10:13:09.677" v="254"/>
        <pc:sldMkLst>
          <pc:docMk/>
          <pc:sldMk cId="1147971744" sldId="281"/>
        </pc:sldMkLst>
        <pc:spChg chg="del">
          <ac:chgData name="Bandi Johny Esther" userId="49fbcaabd1c20241" providerId="Windows Live" clId="Web-{54CD2C7A-381D-4B8E-B6B1-13C1319FD8DB}" dt="2023-03-02T10:13:09.677" v="254"/>
          <ac:spMkLst>
            <pc:docMk/>
            <pc:sldMk cId="1147971744" sldId="281"/>
            <ac:spMk id="2" creationId="{6DA71588-A3B5-24A0-684B-7A480AF46C1C}"/>
          </ac:spMkLst>
        </pc:spChg>
        <pc:spChg chg="del">
          <ac:chgData name="Bandi Johny Esther" userId="49fbcaabd1c20241" providerId="Windows Live" clId="Web-{54CD2C7A-381D-4B8E-B6B1-13C1319FD8DB}" dt="2023-03-02T10:12:58.661" v="253"/>
          <ac:spMkLst>
            <pc:docMk/>
            <pc:sldMk cId="1147971744" sldId="281"/>
            <ac:spMk id="3" creationId="{D6750B1D-2F5F-966F-11F7-8264CE37334F}"/>
          </ac:spMkLst>
        </pc:spChg>
      </pc:sldChg>
      <pc:sldChg chg="new">
        <pc:chgData name="Bandi Johny Esther" userId="49fbcaabd1c20241" providerId="Windows Live" clId="Web-{54CD2C7A-381D-4B8E-B6B1-13C1319FD8DB}" dt="2023-03-02T10:04:33.772" v="183"/>
        <pc:sldMkLst>
          <pc:docMk/>
          <pc:sldMk cId="465316114" sldId="282"/>
        </pc:sldMkLst>
      </pc:sldChg>
      <pc:sldChg chg="new">
        <pc:chgData name="Bandi Johny Esther" userId="49fbcaabd1c20241" providerId="Windows Live" clId="Web-{54CD2C7A-381D-4B8E-B6B1-13C1319FD8DB}" dt="2023-03-02T10:04:34.960" v="184"/>
        <pc:sldMkLst>
          <pc:docMk/>
          <pc:sldMk cId="1216385534" sldId="283"/>
        </pc:sldMkLst>
      </pc:sldChg>
      <pc:sldChg chg="modSp new">
        <pc:chgData name="Bandi Johny Esther" userId="49fbcaabd1c20241" providerId="Windows Live" clId="Web-{54CD2C7A-381D-4B8E-B6B1-13C1319FD8DB}" dt="2023-03-02T11:10:22.916" v="570" actId="20577"/>
        <pc:sldMkLst>
          <pc:docMk/>
          <pc:sldMk cId="835695346" sldId="284"/>
        </pc:sldMkLst>
        <pc:spChg chg="mod">
          <ac:chgData name="Bandi Johny Esther" userId="49fbcaabd1c20241" providerId="Windows Live" clId="Web-{54CD2C7A-381D-4B8E-B6B1-13C1319FD8DB}" dt="2023-03-02T10:05:17.133" v="194" actId="1076"/>
          <ac:spMkLst>
            <pc:docMk/>
            <pc:sldMk cId="835695346" sldId="284"/>
            <ac:spMk id="2" creationId="{B7BF5657-2D8A-25F7-AC72-DA6EB38F9BBE}"/>
          </ac:spMkLst>
        </pc:spChg>
        <pc:spChg chg="mod">
          <ac:chgData name="Bandi Johny Esther" userId="49fbcaabd1c20241" providerId="Windows Live" clId="Web-{54CD2C7A-381D-4B8E-B6B1-13C1319FD8DB}" dt="2023-03-02T11:10:22.916" v="570" actId="20577"/>
          <ac:spMkLst>
            <pc:docMk/>
            <pc:sldMk cId="835695346" sldId="284"/>
            <ac:spMk id="3" creationId="{B0FCB3CF-9D7D-00EB-D0F9-623EC6D86BD9}"/>
          </ac:spMkLst>
        </pc:spChg>
      </pc:sldChg>
      <pc:sldChg chg="addSp delSp modSp new ord">
        <pc:chgData name="Bandi Johny Esther" userId="49fbcaabd1c20241" providerId="Windows Live" clId="Web-{54CD2C7A-381D-4B8E-B6B1-13C1319FD8DB}" dt="2023-03-02T11:26:44.137" v="624"/>
        <pc:sldMkLst>
          <pc:docMk/>
          <pc:sldMk cId="65371580" sldId="285"/>
        </pc:sldMkLst>
        <pc:spChg chg="del">
          <ac:chgData name="Bandi Johny Esther" userId="49fbcaabd1c20241" providerId="Windows Live" clId="Web-{54CD2C7A-381D-4B8E-B6B1-13C1319FD8DB}" dt="2023-03-02T10:06:27.275" v="200"/>
          <ac:spMkLst>
            <pc:docMk/>
            <pc:sldMk cId="65371580" sldId="285"/>
            <ac:spMk id="2" creationId="{EFD9620D-4F9B-2EA6-C799-284DED722F88}"/>
          </ac:spMkLst>
        </pc:spChg>
        <pc:spChg chg="add del mod">
          <ac:chgData name="Bandi Johny Esther" userId="49fbcaabd1c20241" providerId="Windows Live" clId="Web-{54CD2C7A-381D-4B8E-B6B1-13C1319FD8DB}" dt="2023-03-02T11:26:44.137" v="624"/>
          <ac:spMkLst>
            <pc:docMk/>
            <pc:sldMk cId="65371580" sldId="285"/>
            <ac:spMk id="3" creationId="{127F7E77-97B7-56B5-B936-4FFAA4BF8B03}"/>
          </ac:spMkLst>
        </pc:spChg>
        <pc:spChg chg="add del mod">
          <ac:chgData name="Bandi Johny Esther" userId="49fbcaabd1c20241" providerId="Windows Live" clId="Web-{54CD2C7A-381D-4B8E-B6B1-13C1319FD8DB}" dt="2023-03-02T10:48:42.514" v="411"/>
          <ac:spMkLst>
            <pc:docMk/>
            <pc:sldMk cId="65371580" sldId="285"/>
            <ac:spMk id="4" creationId="{86FDBDAB-B49B-B2F9-B9D0-A37F5AA44184}"/>
          </ac:spMkLst>
        </pc:spChg>
        <pc:spChg chg="add mod">
          <ac:chgData name="Bandi Johny Esther" userId="49fbcaabd1c20241" providerId="Windows Live" clId="Web-{54CD2C7A-381D-4B8E-B6B1-13C1319FD8DB}" dt="2023-03-02T11:26:00.151" v="619" actId="1076"/>
          <ac:spMkLst>
            <pc:docMk/>
            <pc:sldMk cId="65371580" sldId="285"/>
            <ac:spMk id="5" creationId="{89562189-0201-FBD5-C023-DF404E847B33}"/>
          </ac:spMkLst>
        </pc:spChg>
        <pc:graphicFrameChg chg="add del mod">
          <ac:chgData name="Bandi Johny Esther" userId="49fbcaabd1c20241" providerId="Windows Live" clId="Web-{54CD2C7A-381D-4B8E-B6B1-13C1319FD8DB}" dt="2023-03-02T11:26:44.137" v="624"/>
          <ac:graphicFrameMkLst>
            <pc:docMk/>
            <pc:sldMk cId="65371580" sldId="285"/>
            <ac:graphicFrameMk id="7" creationId="{2DD48E93-1063-3B32-399F-096B6CD2FD05}"/>
          </ac:graphicFrameMkLst>
        </pc:graphicFrameChg>
      </pc:sldChg>
      <pc:sldChg chg="add del replId">
        <pc:chgData name="Bandi Johny Esther" userId="49fbcaabd1c20241" providerId="Windows Live" clId="Web-{54CD2C7A-381D-4B8E-B6B1-13C1319FD8DB}" dt="2023-03-02T11:26:40.386" v="623"/>
        <pc:sldMkLst>
          <pc:docMk/>
          <pc:sldMk cId="3391308028" sldId="286"/>
        </pc:sldMkLst>
      </pc:sldChg>
    </pc:docChg>
  </pc:docChgLst>
  <pc:docChgLst>
    <pc:chgData name="Bandi Johny Esther" userId="49fbcaabd1c20241" providerId="Windows Live" clId="Web-{9DF6B426-19A7-4433-B07B-8775EEAF6CB6}"/>
    <pc:docChg chg="modSld">
      <pc:chgData name="Bandi Johny Esther" userId="49fbcaabd1c20241" providerId="Windows Live" clId="Web-{9DF6B426-19A7-4433-B07B-8775EEAF6CB6}" dt="2023-03-01T16:56:02.837" v="51" actId="20577"/>
      <pc:docMkLst>
        <pc:docMk/>
      </pc:docMkLst>
      <pc:sldChg chg="addSp modSp">
        <pc:chgData name="Bandi Johny Esther" userId="49fbcaabd1c20241" providerId="Windows Live" clId="Web-{9DF6B426-19A7-4433-B07B-8775EEAF6CB6}" dt="2023-03-01T16:50:57.173" v="38" actId="1076"/>
        <pc:sldMkLst>
          <pc:docMk/>
          <pc:sldMk cId="3438115847" sldId="262"/>
        </pc:sldMkLst>
        <pc:picChg chg="add mod">
          <ac:chgData name="Bandi Johny Esther" userId="49fbcaabd1c20241" providerId="Windows Live" clId="Web-{9DF6B426-19A7-4433-B07B-8775EEAF6CB6}" dt="2023-03-01T16:50:57.173" v="38" actId="1076"/>
          <ac:picMkLst>
            <pc:docMk/>
            <pc:sldMk cId="3438115847" sldId="262"/>
            <ac:picMk id="3" creationId="{210E400B-994B-FCEE-BE84-9C4DFB8493A1}"/>
          </ac:picMkLst>
        </pc:picChg>
      </pc:sldChg>
      <pc:sldChg chg="modSp">
        <pc:chgData name="Bandi Johny Esther" userId="49fbcaabd1c20241" providerId="Windows Live" clId="Web-{9DF6B426-19A7-4433-B07B-8775EEAF6CB6}" dt="2023-03-01T16:41:23.564" v="12" actId="14100"/>
        <pc:sldMkLst>
          <pc:docMk/>
          <pc:sldMk cId="3913295003" sldId="264"/>
        </pc:sldMkLst>
        <pc:spChg chg="mod">
          <ac:chgData name="Bandi Johny Esther" userId="49fbcaabd1c20241" providerId="Windows Live" clId="Web-{9DF6B426-19A7-4433-B07B-8775EEAF6CB6}" dt="2023-03-01T16:41:23.564" v="12" actId="14100"/>
          <ac:spMkLst>
            <pc:docMk/>
            <pc:sldMk cId="3913295003" sldId="264"/>
            <ac:spMk id="3" creationId="{BA480D16-51B1-BDB6-D817-0DE2D77888FE}"/>
          </ac:spMkLst>
        </pc:spChg>
      </pc:sldChg>
      <pc:sldChg chg="modSp">
        <pc:chgData name="Bandi Johny Esther" userId="49fbcaabd1c20241" providerId="Windows Live" clId="Web-{9DF6B426-19A7-4433-B07B-8775EEAF6CB6}" dt="2023-03-01T16:45:40.243" v="30" actId="1076"/>
        <pc:sldMkLst>
          <pc:docMk/>
          <pc:sldMk cId="641233481" sldId="265"/>
        </pc:sldMkLst>
        <pc:spChg chg="mod">
          <ac:chgData name="Bandi Johny Esther" userId="49fbcaabd1c20241" providerId="Windows Live" clId="Web-{9DF6B426-19A7-4433-B07B-8775EEAF6CB6}" dt="2023-03-01T16:43:29.849" v="16" actId="1076"/>
          <ac:spMkLst>
            <pc:docMk/>
            <pc:sldMk cId="641233481" sldId="265"/>
            <ac:spMk id="2" creationId="{38B1C104-1312-6F33-03BA-418105BE45E5}"/>
          </ac:spMkLst>
        </pc:spChg>
        <pc:spChg chg="mod">
          <ac:chgData name="Bandi Johny Esther" userId="49fbcaabd1c20241" providerId="Windows Live" clId="Web-{9DF6B426-19A7-4433-B07B-8775EEAF6CB6}" dt="2023-03-01T16:45:40.243" v="30" actId="1076"/>
          <ac:spMkLst>
            <pc:docMk/>
            <pc:sldMk cId="641233481" sldId="265"/>
            <ac:spMk id="3" creationId="{FAEB6013-EED0-AAB7-2393-58C5A878B5D4}"/>
          </ac:spMkLst>
        </pc:spChg>
      </pc:sldChg>
      <pc:sldChg chg="delSp modSp">
        <pc:chgData name="Bandi Johny Esther" userId="49fbcaabd1c20241" providerId="Windows Live" clId="Web-{9DF6B426-19A7-4433-B07B-8775EEAF6CB6}" dt="2023-03-01T16:56:02.837" v="51" actId="20577"/>
        <pc:sldMkLst>
          <pc:docMk/>
          <pc:sldMk cId="292687528" sldId="266"/>
        </pc:sldMkLst>
        <pc:spChg chg="del mod">
          <ac:chgData name="Bandi Johny Esther" userId="49fbcaabd1c20241" providerId="Windows Live" clId="Web-{9DF6B426-19A7-4433-B07B-8775EEAF6CB6}" dt="2023-03-01T16:54:28.975" v="47"/>
          <ac:spMkLst>
            <pc:docMk/>
            <pc:sldMk cId="292687528" sldId="266"/>
            <ac:spMk id="2" creationId="{CC519CE9-4393-B643-7D5B-DC0476EBB0A5}"/>
          </ac:spMkLst>
        </pc:spChg>
        <pc:spChg chg="mod">
          <ac:chgData name="Bandi Johny Esther" userId="49fbcaabd1c20241" providerId="Windows Live" clId="Web-{9DF6B426-19A7-4433-B07B-8775EEAF6CB6}" dt="2023-03-01T16:56:02.837" v="51" actId="20577"/>
          <ac:spMkLst>
            <pc:docMk/>
            <pc:sldMk cId="292687528" sldId="266"/>
            <ac:spMk id="3" creationId="{5CB85EF9-118F-14B0-30E7-8157B1C5975D}"/>
          </ac:spMkLst>
        </pc:spChg>
      </pc:sldChg>
    </pc:docChg>
  </pc:docChgLst>
  <pc:docChgLst>
    <pc:chgData clId="Web-{ABEE5CF1-C9C4-4105-8BB1-A599C30E1815}"/>
    <pc:docChg chg="modSld">
      <pc:chgData name="" userId="" providerId="" clId="Web-{ABEE5CF1-C9C4-4105-8BB1-A599C30E1815}" dt="2023-03-02T08:58:51.793" v="0" actId="14100"/>
      <pc:docMkLst>
        <pc:docMk/>
      </pc:docMkLst>
      <pc:sldChg chg="modSp">
        <pc:chgData name="" userId="" providerId="" clId="Web-{ABEE5CF1-C9C4-4105-8BB1-A599C30E1815}" dt="2023-03-02T08:58:51.793" v="0" actId="14100"/>
        <pc:sldMkLst>
          <pc:docMk/>
          <pc:sldMk cId="109857222" sldId="256"/>
        </pc:sldMkLst>
        <pc:picChg chg="mod">
          <ac:chgData name="" userId="" providerId="" clId="Web-{ABEE5CF1-C9C4-4105-8BB1-A599C30E1815}" dt="2023-03-02T08:58:51.793" v="0" actId="14100"/>
          <ac:picMkLst>
            <pc:docMk/>
            <pc:sldMk cId="109857222" sldId="256"/>
            <ac:picMk id="3" creationId="{67855D37-02F2-E8FB-DB50-CCEDA410E15B}"/>
          </ac:picMkLst>
        </pc:picChg>
      </pc:sldChg>
    </pc:docChg>
  </pc:docChgLst>
  <pc:docChgLst>
    <pc:chgData name="Bandi Johny Esther" userId="49fbcaabd1c20241" providerId="Windows Live" clId="Web-{5001F4E0-2D7C-4C7B-9240-AB55F0F85E09}"/>
    <pc:docChg chg="modSld">
      <pc:chgData name="Bandi Johny Esther" userId="49fbcaabd1c20241" providerId="Windows Live" clId="Web-{5001F4E0-2D7C-4C7B-9240-AB55F0F85E09}" dt="2023-03-02T13:26:30.320" v="274"/>
      <pc:docMkLst>
        <pc:docMk/>
      </pc:docMkLst>
      <pc:sldChg chg="addSp delSp modSp mod setBg">
        <pc:chgData name="Bandi Johny Esther" userId="49fbcaabd1c20241" providerId="Windows Live" clId="Web-{5001F4E0-2D7C-4C7B-9240-AB55F0F85E09}" dt="2023-03-02T13:05:37.346" v="199" actId="1076"/>
        <pc:sldMkLst>
          <pc:docMk/>
          <pc:sldMk cId="2018724591" sldId="263"/>
        </pc:sldMkLst>
        <pc:spChg chg="mod">
          <ac:chgData name="Bandi Johny Esther" userId="49fbcaabd1c20241" providerId="Windows Live" clId="Web-{5001F4E0-2D7C-4C7B-9240-AB55F0F85E09}" dt="2023-03-02T13:05:37.346" v="199" actId="1076"/>
          <ac:spMkLst>
            <pc:docMk/>
            <pc:sldMk cId="2018724591" sldId="263"/>
            <ac:spMk id="2" creationId="{75C8FFD3-8C99-9F6C-C23D-F45372E19992}"/>
          </ac:spMkLst>
        </pc:spChg>
        <pc:spChg chg="del">
          <ac:chgData name="Bandi Johny Esther" userId="49fbcaabd1c20241" providerId="Windows Live" clId="Web-{5001F4E0-2D7C-4C7B-9240-AB55F0F85E09}" dt="2023-03-02T13:03:59.935" v="192"/>
          <ac:spMkLst>
            <pc:docMk/>
            <pc:sldMk cId="2018724591" sldId="263"/>
            <ac:spMk id="3" creationId="{78B4349E-25B2-FC36-CD65-789D6F7928D6}"/>
          </ac:spMkLst>
        </pc:spChg>
        <pc:graphicFrameChg chg="add mod modGraphic">
          <ac:chgData name="Bandi Johny Esther" userId="49fbcaabd1c20241" providerId="Windows Live" clId="Web-{5001F4E0-2D7C-4C7B-9240-AB55F0F85E09}" dt="2023-03-02T13:05:06.266" v="198" actId="14100"/>
          <ac:graphicFrameMkLst>
            <pc:docMk/>
            <pc:sldMk cId="2018724591" sldId="263"/>
            <ac:graphicFrameMk id="5" creationId="{0AB04D1A-9B9A-5F3A-14BB-62E13D3AE9C4}"/>
          </ac:graphicFrameMkLst>
        </pc:graphicFrameChg>
      </pc:sldChg>
      <pc:sldChg chg="addSp delSp modSp mod setBg setClrOvrMap">
        <pc:chgData name="Bandi Johny Esther" userId="49fbcaabd1c20241" providerId="Windows Live" clId="Web-{5001F4E0-2D7C-4C7B-9240-AB55F0F85E09}" dt="2023-03-02T12:10:56.600" v="35"/>
        <pc:sldMkLst>
          <pc:docMk/>
          <pc:sldMk cId="641233481" sldId="265"/>
        </pc:sldMkLst>
        <pc:spChg chg="mod">
          <ac:chgData name="Bandi Johny Esther" userId="49fbcaabd1c20241" providerId="Windows Live" clId="Web-{5001F4E0-2D7C-4C7B-9240-AB55F0F85E09}" dt="2023-03-02T12:10:56.600" v="35"/>
          <ac:spMkLst>
            <pc:docMk/>
            <pc:sldMk cId="641233481" sldId="265"/>
            <ac:spMk id="2" creationId="{38B1C104-1312-6F33-03BA-418105BE45E5}"/>
          </ac:spMkLst>
        </pc:spChg>
        <pc:spChg chg="del">
          <ac:chgData name="Bandi Johny Esther" userId="49fbcaabd1c20241" providerId="Windows Live" clId="Web-{5001F4E0-2D7C-4C7B-9240-AB55F0F85E09}" dt="2023-03-02T12:10:56.600" v="35"/>
          <ac:spMkLst>
            <pc:docMk/>
            <pc:sldMk cId="641233481" sldId="265"/>
            <ac:spMk id="3" creationId="{FAEB6013-EED0-AAB7-2393-58C5A878B5D4}"/>
          </ac:spMkLst>
        </pc:spChg>
        <pc:spChg chg="add">
          <ac:chgData name="Bandi Johny Esther" userId="49fbcaabd1c20241" providerId="Windows Live" clId="Web-{5001F4E0-2D7C-4C7B-9240-AB55F0F85E09}" dt="2023-03-02T12:10:56.600" v="35"/>
          <ac:spMkLst>
            <pc:docMk/>
            <pc:sldMk cId="641233481" sldId="265"/>
            <ac:spMk id="6" creationId="{6A166780-9337-4437-95D3-5EA9D55AAAC5}"/>
          </ac:spMkLst>
        </pc:spChg>
        <pc:spChg chg="add">
          <ac:chgData name="Bandi Johny Esther" userId="49fbcaabd1c20241" providerId="Windows Live" clId="Web-{5001F4E0-2D7C-4C7B-9240-AB55F0F85E09}" dt="2023-03-02T12:10:56.600" v="35"/>
          <ac:spMkLst>
            <pc:docMk/>
            <pc:sldMk cId="641233481" sldId="265"/>
            <ac:spMk id="7" creationId="{EB3D0F40-BF1F-4120-945D-90C5AAD6E35A}"/>
          </ac:spMkLst>
        </pc:spChg>
        <pc:spChg chg="add">
          <ac:chgData name="Bandi Johny Esther" userId="49fbcaabd1c20241" providerId="Windows Live" clId="Web-{5001F4E0-2D7C-4C7B-9240-AB55F0F85E09}" dt="2023-03-02T12:10:56.600" v="35"/>
          <ac:spMkLst>
            <pc:docMk/>
            <pc:sldMk cId="641233481" sldId="265"/>
            <ac:spMk id="10" creationId="{66F4F323-644B-4A47-97E9-BFB73840F402}"/>
          </ac:spMkLst>
        </pc:spChg>
        <pc:graphicFrameChg chg="add">
          <ac:chgData name="Bandi Johny Esther" userId="49fbcaabd1c20241" providerId="Windows Live" clId="Web-{5001F4E0-2D7C-4C7B-9240-AB55F0F85E09}" dt="2023-03-02T12:10:56.600" v="35"/>
          <ac:graphicFrameMkLst>
            <pc:docMk/>
            <pc:sldMk cId="641233481" sldId="265"/>
            <ac:graphicFrameMk id="12" creationId="{B3C48024-4CBC-1A1C-C1A0-A44659E56E9E}"/>
          </ac:graphicFrameMkLst>
        </pc:graphicFrameChg>
        <pc:picChg chg="add">
          <ac:chgData name="Bandi Johny Esther" userId="49fbcaabd1c20241" providerId="Windows Live" clId="Web-{5001F4E0-2D7C-4C7B-9240-AB55F0F85E09}" dt="2023-03-02T12:10:56.600" v="35"/>
          <ac:picMkLst>
            <pc:docMk/>
            <pc:sldMk cId="641233481" sldId="265"/>
            <ac:picMk id="8" creationId="{15640A69-3748-450C-8DDB-B2051AC04BC7}"/>
          </ac:picMkLst>
        </pc:picChg>
      </pc:sldChg>
      <pc:sldChg chg="addSp delSp modSp mod setBg setClrOvrMap">
        <pc:chgData name="Bandi Johny Esther" userId="49fbcaabd1c20241" providerId="Windows Live" clId="Web-{5001F4E0-2D7C-4C7B-9240-AB55F0F85E09}" dt="2023-03-02T13:25:20.364" v="272"/>
        <pc:sldMkLst>
          <pc:docMk/>
          <pc:sldMk cId="292687528" sldId="266"/>
        </pc:sldMkLst>
        <pc:spChg chg="del mod">
          <ac:chgData name="Bandi Johny Esther" userId="49fbcaabd1c20241" providerId="Windows Live" clId="Web-{5001F4E0-2D7C-4C7B-9240-AB55F0F85E09}" dt="2023-03-02T12:13:38.169" v="42"/>
          <ac:spMkLst>
            <pc:docMk/>
            <pc:sldMk cId="292687528" sldId="266"/>
            <ac:spMk id="3" creationId="{5CB85EF9-118F-14B0-30E7-8157B1C5975D}"/>
          </ac:spMkLst>
        </pc:spChg>
        <pc:spChg chg="add del">
          <ac:chgData name="Bandi Johny Esther" userId="49fbcaabd1c20241" providerId="Windows Live" clId="Web-{5001F4E0-2D7C-4C7B-9240-AB55F0F85E09}" dt="2023-03-02T12:12:20.728" v="37"/>
          <ac:spMkLst>
            <pc:docMk/>
            <pc:sldMk cId="292687528" sldId="266"/>
            <ac:spMk id="8" creationId="{8B2A8B43-E288-418B-8561-C979F7B9CC4B}"/>
          </ac:spMkLst>
        </pc:spChg>
        <pc:spChg chg="add del">
          <ac:chgData name="Bandi Johny Esther" userId="49fbcaabd1c20241" providerId="Windows Live" clId="Web-{5001F4E0-2D7C-4C7B-9240-AB55F0F85E09}" dt="2023-03-02T12:12:20.728" v="37"/>
          <ac:spMkLst>
            <pc:docMk/>
            <pc:sldMk cId="292687528" sldId="266"/>
            <ac:spMk id="12" creationId="{F40D237A-4D9F-42DC-BAEB-E07EDD74BE26}"/>
          </ac:spMkLst>
        </pc:spChg>
        <pc:spChg chg="add del">
          <ac:chgData name="Bandi Johny Esther" userId="49fbcaabd1c20241" providerId="Windows Live" clId="Web-{5001F4E0-2D7C-4C7B-9240-AB55F0F85E09}" dt="2023-03-02T12:13:38.169" v="42"/>
          <ac:spMkLst>
            <pc:docMk/>
            <pc:sldMk cId="292687528" sldId="266"/>
            <ac:spMk id="14" creationId="{50E53EDA-3B94-4F6B-9E86-D3BB9EBB9616}"/>
          </ac:spMkLst>
        </pc:spChg>
        <pc:spChg chg="add del">
          <ac:chgData name="Bandi Johny Esther" userId="49fbcaabd1c20241" providerId="Windows Live" clId="Web-{5001F4E0-2D7C-4C7B-9240-AB55F0F85E09}" dt="2023-03-02T12:14:14.202" v="44"/>
          <ac:spMkLst>
            <pc:docMk/>
            <pc:sldMk cId="292687528" sldId="266"/>
            <ac:spMk id="21" creationId="{6A166780-9337-4437-95D3-5EA9D55AAAC5}"/>
          </ac:spMkLst>
        </pc:spChg>
        <pc:spChg chg="add del">
          <ac:chgData name="Bandi Johny Esther" userId="49fbcaabd1c20241" providerId="Windows Live" clId="Web-{5001F4E0-2D7C-4C7B-9240-AB55F0F85E09}" dt="2023-03-02T12:14:14.202" v="44"/>
          <ac:spMkLst>
            <pc:docMk/>
            <pc:sldMk cId="292687528" sldId="266"/>
            <ac:spMk id="23" creationId="{EB3D0F40-BF1F-4120-945D-90C5AAD6E35A}"/>
          </ac:spMkLst>
        </pc:spChg>
        <pc:spChg chg="add del">
          <ac:chgData name="Bandi Johny Esther" userId="49fbcaabd1c20241" providerId="Windows Live" clId="Web-{5001F4E0-2D7C-4C7B-9240-AB55F0F85E09}" dt="2023-03-02T12:14:14.202" v="44"/>
          <ac:spMkLst>
            <pc:docMk/>
            <pc:sldMk cId="292687528" sldId="266"/>
            <ac:spMk id="27" creationId="{66F4F323-644B-4A47-97E9-BFB73840F402}"/>
          </ac:spMkLst>
        </pc:spChg>
        <pc:spChg chg="add del mod">
          <ac:chgData name="Bandi Johny Esther" userId="49fbcaabd1c20241" providerId="Windows Live" clId="Web-{5001F4E0-2D7C-4C7B-9240-AB55F0F85E09}" dt="2023-03-02T12:21:48.111" v="73"/>
          <ac:spMkLst>
            <pc:docMk/>
            <pc:sldMk cId="292687528" sldId="266"/>
            <ac:spMk id="48" creationId="{49683311-271B-43D1-51B6-BB13C93A7EE1}"/>
          </ac:spMkLst>
        </pc:spChg>
        <pc:graphicFrameChg chg="add del mod modGraphic">
          <ac:chgData name="Bandi Johny Esther" userId="49fbcaabd1c20241" providerId="Windows Live" clId="Web-{5001F4E0-2D7C-4C7B-9240-AB55F0F85E09}" dt="2023-03-02T12:14:36.296" v="46"/>
          <ac:graphicFrameMkLst>
            <pc:docMk/>
            <pc:sldMk cId="292687528" sldId="266"/>
            <ac:graphicFrameMk id="17" creationId="{A8F0FDE0-57FD-E4E7-F85A-84C7117FA629}"/>
          </ac:graphicFrameMkLst>
        </pc:graphicFrameChg>
        <pc:graphicFrameChg chg="add del mod modGraphic">
          <ac:chgData name="Bandi Johny Esther" userId="49fbcaabd1c20241" providerId="Windows Live" clId="Web-{5001F4E0-2D7C-4C7B-9240-AB55F0F85E09}" dt="2023-03-02T13:25:14.848" v="271"/>
          <ac:graphicFrameMkLst>
            <pc:docMk/>
            <pc:sldMk cId="292687528" sldId="266"/>
            <ac:graphicFrameMk id="49" creationId="{B789CF3B-EDCD-A262-8019-B8D98548E9BB}"/>
          </ac:graphicFrameMkLst>
        </pc:graphicFrameChg>
        <pc:graphicFrameChg chg="add">
          <ac:chgData name="Bandi Johny Esther" userId="49fbcaabd1c20241" providerId="Windows Live" clId="Web-{5001F4E0-2D7C-4C7B-9240-AB55F0F85E09}" dt="2023-03-02T13:25:20.364" v="272"/>
          <ac:graphicFrameMkLst>
            <pc:docMk/>
            <pc:sldMk cId="292687528" sldId="266"/>
            <ac:graphicFrameMk id="193" creationId="{9FE57FA4-BB60-9A1B-1861-0DB531588578}"/>
          </ac:graphicFrameMkLst>
        </pc:graphicFrameChg>
        <pc:picChg chg="add del">
          <ac:chgData name="Bandi Johny Esther" userId="49fbcaabd1c20241" providerId="Windows Live" clId="Web-{5001F4E0-2D7C-4C7B-9240-AB55F0F85E09}" dt="2023-03-02T12:12:20.728" v="37"/>
          <ac:picMkLst>
            <pc:docMk/>
            <pc:sldMk cId="292687528" sldId="266"/>
            <ac:picMk id="10" creationId="{82584CD3-40DA-4BB8-B4B7-D8D04BB31B4D}"/>
          </ac:picMkLst>
        </pc:picChg>
        <pc:picChg chg="add del">
          <ac:chgData name="Bandi Johny Esther" userId="49fbcaabd1c20241" providerId="Windows Live" clId="Web-{5001F4E0-2D7C-4C7B-9240-AB55F0F85E09}" dt="2023-03-02T12:14:14.202" v="44"/>
          <ac:picMkLst>
            <pc:docMk/>
            <pc:sldMk cId="292687528" sldId="266"/>
            <ac:picMk id="25" creationId="{15640A69-3748-450C-8DDB-B2051AC04BC7}"/>
          </ac:picMkLst>
        </pc:picChg>
        <pc:cxnChg chg="add del">
          <ac:chgData name="Bandi Johny Esther" userId="49fbcaabd1c20241" providerId="Windows Live" clId="Web-{5001F4E0-2D7C-4C7B-9240-AB55F0F85E09}" dt="2023-03-02T12:13:38.169" v="42"/>
          <ac:cxnSpMkLst>
            <pc:docMk/>
            <pc:sldMk cId="292687528" sldId="266"/>
            <ac:cxnSpMk id="15" creationId="{30EFD79F-7790-479B-B7DB-BD0D8C101DDD}"/>
          </ac:cxnSpMkLst>
        </pc:cxnChg>
      </pc:sldChg>
      <pc:sldChg chg="addSp delSp modSp mod setBg setClrOvrMap">
        <pc:chgData name="Bandi Johny Esther" userId="49fbcaabd1c20241" providerId="Windows Live" clId="Web-{5001F4E0-2D7C-4C7B-9240-AB55F0F85E09}" dt="2023-03-02T12:28:10.143" v="99"/>
        <pc:sldMkLst>
          <pc:docMk/>
          <pc:sldMk cId="3963241198" sldId="267"/>
        </pc:sldMkLst>
        <pc:spChg chg="del">
          <ac:chgData name="Bandi Johny Esther" userId="49fbcaabd1c20241" providerId="Windows Live" clId="Web-{5001F4E0-2D7C-4C7B-9240-AB55F0F85E09}" dt="2023-03-02T12:09:39.393" v="29"/>
          <ac:spMkLst>
            <pc:docMk/>
            <pc:sldMk cId="3963241198" sldId="267"/>
            <ac:spMk id="6" creationId="{B7344CF9-681D-2BFB-C343-0B719E8B2237}"/>
          </ac:spMkLst>
        </pc:spChg>
        <pc:spChg chg="add del">
          <ac:chgData name="Bandi Johny Esther" userId="49fbcaabd1c20241" providerId="Windows Live" clId="Web-{5001F4E0-2D7C-4C7B-9240-AB55F0F85E09}" dt="2023-03-02T12:26:03.309" v="93"/>
          <ac:spMkLst>
            <pc:docMk/>
            <pc:sldMk cId="3963241198" sldId="267"/>
            <ac:spMk id="12" creationId="{75F65CD9-825D-44BD-8681-D42D260D4C63}"/>
          </ac:spMkLst>
        </pc:spChg>
        <pc:spChg chg="add del">
          <ac:chgData name="Bandi Johny Esther" userId="49fbcaabd1c20241" providerId="Windows Live" clId="Web-{5001F4E0-2D7C-4C7B-9240-AB55F0F85E09}" dt="2023-03-02T12:26:03.309" v="93"/>
          <ac:spMkLst>
            <pc:docMk/>
            <pc:sldMk cId="3963241198" sldId="267"/>
            <ac:spMk id="14" creationId="{B2F64C47-BE0B-4DA4-A62F-C6922DD2082F}"/>
          </ac:spMkLst>
        </pc:spChg>
        <pc:spChg chg="add">
          <ac:chgData name="Bandi Johny Esther" userId="49fbcaabd1c20241" providerId="Windows Live" clId="Web-{5001F4E0-2D7C-4C7B-9240-AB55F0F85E09}" dt="2023-03-02T12:26:03.309" v="93"/>
          <ac:spMkLst>
            <pc:docMk/>
            <pc:sldMk cId="3963241198" sldId="267"/>
            <ac:spMk id="16" creationId="{CBD94887-6A10-4F62-8EE1-B2BCFA1F380F}"/>
          </ac:spMkLst>
        </pc:spChg>
        <pc:spChg chg="add del">
          <ac:chgData name="Bandi Johny Esther" userId="49fbcaabd1c20241" providerId="Windows Live" clId="Web-{5001F4E0-2D7C-4C7B-9240-AB55F0F85E09}" dt="2023-03-02T12:20:37.999" v="66"/>
          <ac:spMkLst>
            <pc:docMk/>
            <pc:sldMk cId="3963241198" sldId="267"/>
            <ac:spMk id="19" creationId="{CBD94887-6A10-4F62-8EE1-B2BCFA1F380F}"/>
          </ac:spMkLst>
        </pc:spChg>
        <pc:graphicFrameChg chg="add mod modGraphic">
          <ac:chgData name="Bandi Johny Esther" userId="49fbcaabd1c20241" providerId="Windows Live" clId="Web-{5001F4E0-2D7C-4C7B-9240-AB55F0F85E09}" dt="2023-03-02T12:28:10.143" v="99"/>
          <ac:graphicFrameMkLst>
            <pc:docMk/>
            <pc:sldMk cId="3963241198" sldId="267"/>
            <ac:graphicFrameMk id="8" creationId="{C2CB140D-6338-6948-72D3-E00CBCDD0781}"/>
          </ac:graphicFrameMkLst>
        </pc:graphicFrameChg>
        <pc:picChg chg="add">
          <ac:chgData name="Bandi Johny Esther" userId="49fbcaabd1c20241" providerId="Windows Live" clId="Web-{5001F4E0-2D7C-4C7B-9240-AB55F0F85E09}" dt="2023-03-02T12:26:03.309" v="93"/>
          <ac:picMkLst>
            <pc:docMk/>
            <pc:sldMk cId="3963241198" sldId="267"/>
            <ac:picMk id="17" creationId="{A3D512BA-228A-4979-9312-ACD246E1099D}"/>
          </ac:picMkLst>
        </pc:picChg>
        <pc:picChg chg="add del">
          <ac:chgData name="Bandi Johny Esther" userId="49fbcaabd1c20241" providerId="Windows Live" clId="Web-{5001F4E0-2D7C-4C7B-9240-AB55F0F85E09}" dt="2023-03-02T12:20:37.999" v="66"/>
          <ac:picMkLst>
            <pc:docMk/>
            <pc:sldMk cId="3963241198" sldId="267"/>
            <ac:picMk id="21" creationId="{A3D512BA-228A-4979-9312-ACD246E1099D}"/>
          </ac:picMkLst>
        </pc:picChg>
      </pc:sldChg>
      <pc:sldChg chg="addSp delSp modSp mod setBg">
        <pc:chgData name="Bandi Johny Esther" userId="49fbcaabd1c20241" providerId="Windows Live" clId="Web-{5001F4E0-2D7C-4C7B-9240-AB55F0F85E09}" dt="2023-03-02T12:24:18.399" v="92" actId="1076"/>
        <pc:sldMkLst>
          <pc:docMk/>
          <pc:sldMk cId="1181350723" sldId="268"/>
        </pc:sldMkLst>
        <pc:spChg chg="del">
          <ac:chgData name="Bandi Johny Esther" userId="49fbcaabd1c20241" providerId="Windows Live" clId="Web-{5001F4E0-2D7C-4C7B-9240-AB55F0F85E09}" dt="2023-03-02T12:23:39.475" v="85"/>
          <ac:spMkLst>
            <pc:docMk/>
            <pc:sldMk cId="1181350723" sldId="268"/>
            <ac:spMk id="5" creationId="{263B8C49-5267-57F9-67BF-125A180D9EAE}"/>
          </ac:spMkLst>
        </pc:spChg>
        <pc:graphicFrameChg chg="add mod">
          <ac:chgData name="Bandi Johny Esther" userId="49fbcaabd1c20241" providerId="Windows Live" clId="Web-{5001F4E0-2D7C-4C7B-9240-AB55F0F85E09}" dt="2023-03-02T12:24:18.399" v="92" actId="1076"/>
          <ac:graphicFrameMkLst>
            <pc:docMk/>
            <pc:sldMk cId="1181350723" sldId="268"/>
            <ac:graphicFrameMk id="7" creationId="{E59EE84E-BD83-9737-9B91-D848960147B0}"/>
          </ac:graphicFrameMkLst>
        </pc:graphicFrameChg>
      </pc:sldChg>
      <pc:sldChg chg="addSp delSp modSp mod setBg setClrOvrMap">
        <pc:chgData name="Bandi Johny Esther" userId="49fbcaabd1c20241" providerId="Windows Live" clId="Web-{5001F4E0-2D7C-4C7B-9240-AB55F0F85E09}" dt="2023-03-02T12:38:36.934" v="129"/>
        <pc:sldMkLst>
          <pc:docMk/>
          <pc:sldMk cId="3299043445" sldId="270"/>
        </pc:sldMkLst>
        <pc:spChg chg="mod">
          <ac:chgData name="Bandi Johny Esther" userId="49fbcaabd1c20241" providerId="Windows Live" clId="Web-{5001F4E0-2D7C-4C7B-9240-AB55F0F85E09}" dt="2023-03-02T12:38:36.934" v="129"/>
          <ac:spMkLst>
            <pc:docMk/>
            <pc:sldMk cId="3299043445" sldId="270"/>
            <ac:spMk id="2" creationId="{5F2E1560-F232-AE0D-B423-B8A7BB8F027D}"/>
          </ac:spMkLst>
        </pc:spChg>
        <pc:spChg chg="del">
          <ac:chgData name="Bandi Johny Esther" userId="49fbcaabd1c20241" providerId="Windows Live" clId="Web-{5001F4E0-2D7C-4C7B-9240-AB55F0F85E09}" dt="2023-03-02T12:38:36.934" v="129"/>
          <ac:spMkLst>
            <pc:docMk/>
            <pc:sldMk cId="3299043445" sldId="270"/>
            <ac:spMk id="4" creationId="{4538BF79-1858-8CDF-9293-3304BC329B5D}"/>
          </ac:spMkLst>
        </pc:spChg>
        <pc:spChg chg="add">
          <ac:chgData name="Bandi Johny Esther" userId="49fbcaabd1c20241" providerId="Windows Live" clId="Web-{5001F4E0-2D7C-4C7B-9240-AB55F0F85E09}" dt="2023-03-02T12:38:36.934" v="129"/>
          <ac:spMkLst>
            <pc:docMk/>
            <pc:sldMk cId="3299043445" sldId="270"/>
            <ac:spMk id="10" creationId="{75F65CD9-825D-44BD-8681-D42D260D4C63}"/>
          </ac:spMkLst>
        </pc:spChg>
        <pc:spChg chg="add">
          <ac:chgData name="Bandi Johny Esther" userId="49fbcaabd1c20241" providerId="Windows Live" clId="Web-{5001F4E0-2D7C-4C7B-9240-AB55F0F85E09}" dt="2023-03-02T12:38:36.934" v="129"/>
          <ac:spMkLst>
            <pc:docMk/>
            <pc:sldMk cId="3299043445" sldId="270"/>
            <ac:spMk id="12" creationId="{B2F64C47-BE0B-4DA4-A62F-C6922DD2082F}"/>
          </ac:spMkLst>
        </pc:spChg>
        <pc:graphicFrameChg chg="add">
          <ac:chgData name="Bandi Johny Esther" userId="49fbcaabd1c20241" providerId="Windows Live" clId="Web-{5001F4E0-2D7C-4C7B-9240-AB55F0F85E09}" dt="2023-03-02T12:38:36.934" v="129"/>
          <ac:graphicFrameMkLst>
            <pc:docMk/>
            <pc:sldMk cId="3299043445" sldId="270"/>
            <ac:graphicFrameMk id="6" creationId="{1E8409AD-98A2-0D6E-7E86-F0E5E8BBAC97}"/>
          </ac:graphicFrameMkLst>
        </pc:graphicFrameChg>
      </pc:sldChg>
      <pc:sldChg chg="addSp modSp mod setBg">
        <pc:chgData name="Bandi Johny Esther" userId="49fbcaabd1c20241" providerId="Windows Live" clId="Web-{5001F4E0-2D7C-4C7B-9240-AB55F0F85E09}" dt="2023-03-02T12:57:09.356" v="173" actId="20577"/>
        <pc:sldMkLst>
          <pc:docMk/>
          <pc:sldMk cId="1993964480" sldId="271"/>
        </pc:sldMkLst>
        <pc:spChg chg="mod">
          <ac:chgData name="Bandi Johny Esther" userId="49fbcaabd1c20241" providerId="Windows Live" clId="Web-{5001F4E0-2D7C-4C7B-9240-AB55F0F85E09}" dt="2023-03-02T12:56:27.682" v="168"/>
          <ac:spMkLst>
            <pc:docMk/>
            <pc:sldMk cId="1993964480" sldId="271"/>
            <ac:spMk id="2" creationId="{8F876989-FBBC-73D5-348D-801F6F5E9C7D}"/>
          </ac:spMkLst>
        </pc:spChg>
        <pc:spChg chg="mod">
          <ac:chgData name="Bandi Johny Esther" userId="49fbcaabd1c20241" providerId="Windows Live" clId="Web-{5001F4E0-2D7C-4C7B-9240-AB55F0F85E09}" dt="2023-03-02T12:57:09.356" v="173" actId="20577"/>
          <ac:spMkLst>
            <pc:docMk/>
            <pc:sldMk cId="1993964480" sldId="271"/>
            <ac:spMk id="4" creationId="{6FF6E405-7E83-652A-97C2-BB7C701E12D8}"/>
          </ac:spMkLst>
        </pc:spChg>
        <pc:spChg chg="add">
          <ac:chgData name="Bandi Johny Esther" userId="49fbcaabd1c20241" providerId="Windows Live" clId="Web-{5001F4E0-2D7C-4C7B-9240-AB55F0F85E09}" dt="2023-03-02T12:56:27.682" v="168"/>
          <ac:spMkLst>
            <pc:docMk/>
            <pc:sldMk cId="1993964480" sldId="271"/>
            <ac:spMk id="9" creationId="{50E53EDA-3B94-4F6B-9E86-D3BB9EBB9616}"/>
          </ac:spMkLst>
        </pc:spChg>
        <pc:cxnChg chg="add">
          <ac:chgData name="Bandi Johny Esther" userId="49fbcaabd1c20241" providerId="Windows Live" clId="Web-{5001F4E0-2D7C-4C7B-9240-AB55F0F85E09}" dt="2023-03-02T12:56:27.682" v="168"/>
          <ac:cxnSpMkLst>
            <pc:docMk/>
            <pc:sldMk cId="1993964480" sldId="271"/>
            <ac:cxnSpMk id="11" creationId="{30EFD79F-7790-479B-B7DB-BD0D8C101DDD}"/>
          </ac:cxnSpMkLst>
        </pc:cxnChg>
      </pc:sldChg>
      <pc:sldChg chg="addSp delSp modSp mod setBg setClrOvrMap">
        <pc:chgData name="Bandi Johny Esther" userId="49fbcaabd1c20241" providerId="Windows Live" clId="Web-{5001F4E0-2D7C-4C7B-9240-AB55F0F85E09}" dt="2023-03-02T12:34:52.488" v="128" actId="14100"/>
        <pc:sldMkLst>
          <pc:docMk/>
          <pc:sldMk cId="2651112707" sldId="272"/>
        </pc:sldMkLst>
        <pc:spChg chg="del">
          <ac:chgData name="Bandi Johny Esther" userId="49fbcaabd1c20241" providerId="Windows Live" clId="Web-{5001F4E0-2D7C-4C7B-9240-AB55F0F85E09}" dt="2023-03-02T12:31:20.057" v="111"/>
          <ac:spMkLst>
            <pc:docMk/>
            <pc:sldMk cId="2651112707" sldId="272"/>
            <ac:spMk id="11" creationId="{DF4972D9-F510-4C84-8BDA-31BAECC2329C}"/>
          </ac:spMkLst>
        </pc:spChg>
        <pc:spChg chg="del">
          <ac:chgData name="Bandi Johny Esther" userId="49fbcaabd1c20241" providerId="Windows Live" clId="Web-{5001F4E0-2D7C-4C7B-9240-AB55F0F85E09}" dt="2023-03-02T12:31:20.057" v="111"/>
          <ac:spMkLst>
            <pc:docMk/>
            <pc:sldMk cId="2651112707" sldId="272"/>
            <ac:spMk id="13" creationId="{D8E2D96C-A214-42D7-8C0F-E4CCBD8C39CD}"/>
          </ac:spMkLst>
        </pc:spChg>
        <pc:spChg chg="del">
          <ac:chgData name="Bandi Johny Esther" userId="49fbcaabd1c20241" providerId="Windows Live" clId="Web-{5001F4E0-2D7C-4C7B-9240-AB55F0F85E09}" dt="2023-03-02T12:31:20.057" v="111"/>
          <ac:spMkLst>
            <pc:docMk/>
            <pc:sldMk cId="2651112707" sldId="272"/>
            <ac:spMk id="15" creationId="{17C746F4-1536-4E83-B247-DD6BBE09CDF6}"/>
          </ac:spMkLst>
        </pc:spChg>
        <pc:picChg chg="add mod">
          <ac:chgData name="Bandi Johny Esther" userId="49fbcaabd1c20241" providerId="Windows Live" clId="Web-{5001F4E0-2D7C-4C7B-9240-AB55F0F85E09}" dt="2023-03-02T12:34:52.488" v="128" actId="14100"/>
          <ac:picMkLst>
            <pc:docMk/>
            <pc:sldMk cId="2651112707" sldId="272"/>
            <ac:picMk id="2" creationId="{D8CAD121-C774-BBA7-FE4E-EFFE200DB87F}"/>
          </ac:picMkLst>
        </pc:picChg>
        <pc:picChg chg="del">
          <ac:chgData name="Bandi Johny Esther" userId="49fbcaabd1c20241" providerId="Windows Live" clId="Web-{5001F4E0-2D7C-4C7B-9240-AB55F0F85E09}" dt="2023-03-02T12:28:50.566" v="100"/>
          <ac:picMkLst>
            <pc:docMk/>
            <pc:sldMk cId="2651112707" sldId="272"/>
            <ac:picMk id="4" creationId="{029B3DF3-5404-0EFD-09AF-B78E6BFB9958}"/>
          </ac:picMkLst>
        </pc:picChg>
        <pc:picChg chg="del">
          <ac:chgData name="Bandi Johny Esther" userId="49fbcaabd1c20241" providerId="Windows Live" clId="Web-{5001F4E0-2D7C-4C7B-9240-AB55F0F85E09}" dt="2023-03-02T12:31:20.057" v="111"/>
          <ac:picMkLst>
            <pc:docMk/>
            <pc:sldMk cId="2651112707" sldId="272"/>
            <ac:picMk id="9" creationId="{5C819037-A607-4A7B-ADF1-B04516199C89}"/>
          </ac:picMkLst>
        </pc:picChg>
        <pc:picChg chg="add">
          <ac:chgData name="Bandi Johny Esther" userId="49fbcaabd1c20241" providerId="Windows Live" clId="Web-{5001F4E0-2D7C-4C7B-9240-AB55F0F85E09}" dt="2023-03-02T12:31:20.057" v="111"/>
          <ac:picMkLst>
            <pc:docMk/>
            <pc:sldMk cId="2651112707" sldId="272"/>
            <ac:picMk id="20" creationId="{5C819037-A607-4A7B-ADF1-B04516199C89}"/>
          </ac:picMkLst>
        </pc:picChg>
      </pc:sldChg>
      <pc:sldChg chg="addSp delSp modSp mod setBg setClrOvrMap">
        <pc:chgData name="Bandi Johny Esther" userId="49fbcaabd1c20241" providerId="Windows Live" clId="Web-{5001F4E0-2D7C-4C7B-9240-AB55F0F85E09}" dt="2023-03-02T13:26:30.320" v="274"/>
        <pc:sldMkLst>
          <pc:docMk/>
          <pc:sldMk cId="1602748773" sldId="273"/>
        </pc:sldMkLst>
        <pc:spChg chg="del">
          <ac:chgData name="Bandi Johny Esther" userId="49fbcaabd1c20241" providerId="Windows Live" clId="Web-{5001F4E0-2D7C-4C7B-9240-AB55F0F85E09}" dt="2023-03-02T12:03:49.363" v="2"/>
          <ac:spMkLst>
            <pc:docMk/>
            <pc:sldMk cId="1602748773" sldId="273"/>
            <ac:spMk id="2" creationId="{CF1BDF0C-1024-B0DD-B0E6-9582955226B3}"/>
          </ac:spMkLst>
        </pc:spChg>
        <pc:spChg chg="add del">
          <ac:chgData name="Bandi Johny Esther" userId="49fbcaabd1c20241" providerId="Windows Live" clId="Web-{5001F4E0-2D7C-4C7B-9240-AB55F0F85E09}" dt="2023-03-02T12:06:46.808" v="15"/>
          <ac:spMkLst>
            <pc:docMk/>
            <pc:sldMk cId="1602748773" sldId="273"/>
            <ac:spMk id="9" creationId="{CFF5BED3-4EE4-425F-A016-C272586B88E5}"/>
          </ac:spMkLst>
        </pc:spChg>
        <pc:spChg chg="add del">
          <ac:chgData name="Bandi Johny Esther" userId="49fbcaabd1c20241" providerId="Windows Live" clId="Web-{5001F4E0-2D7C-4C7B-9240-AB55F0F85E09}" dt="2023-03-02T12:06:46.808" v="15"/>
          <ac:spMkLst>
            <pc:docMk/>
            <pc:sldMk cId="1602748773" sldId="273"/>
            <ac:spMk id="11" creationId="{D856B4CA-4519-432C-ABFD-F2AE5D70E09C}"/>
          </ac:spMkLst>
        </pc:spChg>
        <pc:spChg chg="add del">
          <ac:chgData name="Bandi Johny Esther" userId="49fbcaabd1c20241" providerId="Windows Live" clId="Web-{5001F4E0-2D7C-4C7B-9240-AB55F0F85E09}" dt="2023-03-02T12:06:46.808" v="15"/>
          <ac:spMkLst>
            <pc:docMk/>
            <pc:sldMk cId="1602748773" sldId="273"/>
            <ac:spMk id="13" creationId="{61D03B64-A2F8-4473-8457-9A6A36B67B89}"/>
          </ac:spMkLst>
        </pc:spChg>
        <pc:spChg chg="add del">
          <ac:chgData name="Bandi Johny Esther" userId="49fbcaabd1c20241" providerId="Windows Live" clId="Web-{5001F4E0-2D7C-4C7B-9240-AB55F0F85E09}" dt="2023-03-02T12:06:46.746" v="14"/>
          <ac:spMkLst>
            <pc:docMk/>
            <pc:sldMk cId="1602748773" sldId="273"/>
            <ac:spMk id="20" creationId="{CFF5BED3-4EE4-425F-A016-C272586B88E5}"/>
          </ac:spMkLst>
        </pc:spChg>
        <pc:spChg chg="add del">
          <ac:chgData name="Bandi Johny Esther" userId="49fbcaabd1c20241" providerId="Windows Live" clId="Web-{5001F4E0-2D7C-4C7B-9240-AB55F0F85E09}" dt="2023-03-02T12:06:46.746" v="14"/>
          <ac:spMkLst>
            <pc:docMk/>
            <pc:sldMk cId="1602748773" sldId="273"/>
            <ac:spMk id="22" creationId="{D856B4CA-4519-432C-ABFD-F2AE5D70E09C}"/>
          </ac:spMkLst>
        </pc:spChg>
        <pc:spChg chg="add del">
          <ac:chgData name="Bandi Johny Esther" userId="49fbcaabd1c20241" providerId="Windows Live" clId="Web-{5001F4E0-2D7C-4C7B-9240-AB55F0F85E09}" dt="2023-03-02T12:06:46.746" v="14"/>
          <ac:spMkLst>
            <pc:docMk/>
            <pc:sldMk cId="1602748773" sldId="273"/>
            <ac:spMk id="24" creationId="{61D03B64-A2F8-4473-8457-9A6A36B67B89}"/>
          </ac:spMkLst>
        </pc:spChg>
        <pc:graphicFrameChg chg="add del mod modGraphic">
          <ac:chgData name="Bandi Johny Esther" userId="49fbcaabd1c20241" providerId="Windows Live" clId="Web-{5001F4E0-2D7C-4C7B-9240-AB55F0F85E09}" dt="2023-03-02T13:26:17.257" v="273"/>
          <ac:graphicFrameMkLst>
            <pc:docMk/>
            <pc:sldMk cId="1602748773" sldId="273"/>
            <ac:graphicFrameMk id="4" creationId="{2C2889AD-C696-B7F0-8426-B33578481416}"/>
          </ac:graphicFrameMkLst>
        </pc:graphicFrameChg>
        <pc:graphicFrameChg chg="add">
          <ac:chgData name="Bandi Johny Esther" userId="49fbcaabd1c20241" providerId="Windows Live" clId="Web-{5001F4E0-2D7C-4C7B-9240-AB55F0F85E09}" dt="2023-03-02T13:26:30.320" v="274"/>
          <ac:graphicFrameMkLst>
            <pc:docMk/>
            <pc:sldMk cId="1602748773" sldId="273"/>
            <ac:graphicFrameMk id="538" creationId="{331BCD42-E7CF-FE14-2CD9-D94A4F50BDDF}"/>
          </ac:graphicFrameMkLst>
        </pc:graphicFrameChg>
        <pc:picChg chg="add del">
          <ac:chgData name="Bandi Johny Esther" userId="49fbcaabd1c20241" providerId="Windows Live" clId="Web-{5001F4E0-2D7C-4C7B-9240-AB55F0F85E09}" dt="2023-03-02T12:06:46.808" v="15"/>
          <ac:picMkLst>
            <pc:docMk/>
            <pc:sldMk cId="1602748773" sldId="273"/>
            <ac:picMk id="15" creationId="{01C3CE7E-C09F-4DAB-A9B8-00CB40334B33}"/>
          </ac:picMkLst>
        </pc:picChg>
        <pc:picChg chg="add del">
          <ac:chgData name="Bandi Johny Esther" userId="49fbcaabd1c20241" providerId="Windows Live" clId="Web-{5001F4E0-2D7C-4C7B-9240-AB55F0F85E09}" dt="2023-03-02T12:06:46.746" v="14"/>
          <ac:picMkLst>
            <pc:docMk/>
            <pc:sldMk cId="1602748773" sldId="273"/>
            <ac:picMk id="26" creationId="{01C3CE7E-C09F-4DAB-A9B8-00CB40334B33}"/>
          </ac:picMkLst>
        </pc:picChg>
      </pc:sldChg>
      <pc:sldChg chg="addSp delSp modSp mod setBg">
        <pc:chgData name="Bandi Johny Esther" userId="49fbcaabd1c20241" providerId="Windows Live" clId="Web-{5001F4E0-2D7C-4C7B-9240-AB55F0F85E09}" dt="2023-03-02T12:55:03.554" v="165" actId="1076"/>
        <pc:sldMkLst>
          <pc:docMk/>
          <pc:sldMk cId="1262129288" sldId="275"/>
        </pc:sldMkLst>
        <pc:spChg chg="del">
          <ac:chgData name="Bandi Johny Esther" userId="49fbcaabd1c20241" providerId="Windows Live" clId="Web-{5001F4E0-2D7C-4C7B-9240-AB55F0F85E09}" dt="2023-03-02T12:49:49.009" v="130"/>
          <ac:spMkLst>
            <pc:docMk/>
            <pc:sldMk cId="1262129288" sldId="275"/>
            <ac:spMk id="4" creationId="{8BB3249E-D2C7-DBE1-2F88-17D6A29219B4}"/>
          </ac:spMkLst>
        </pc:spChg>
        <pc:graphicFrameChg chg="add mod modGraphic">
          <ac:chgData name="Bandi Johny Esther" userId="49fbcaabd1c20241" providerId="Windows Live" clId="Web-{5001F4E0-2D7C-4C7B-9240-AB55F0F85E09}" dt="2023-03-02T12:55:03.554" v="165" actId="1076"/>
          <ac:graphicFrameMkLst>
            <pc:docMk/>
            <pc:sldMk cId="1262129288" sldId="275"/>
            <ac:graphicFrameMk id="6" creationId="{BCD0DDBD-A830-8EE8-AC75-9B86D0A24406}"/>
          </ac:graphicFrameMkLst>
        </pc:graphicFrameChg>
      </pc:sldChg>
      <pc:sldChg chg="addSp delSp modSp mod setBg">
        <pc:chgData name="Bandi Johny Esther" userId="49fbcaabd1c20241" providerId="Windows Live" clId="Web-{5001F4E0-2D7C-4C7B-9240-AB55F0F85E09}" dt="2023-03-02T12:55:26.883" v="167" actId="1076"/>
        <pc:sldMkLst>
          <pc:docMk/>
          <pc:sldMk cId="1427440842" sldId="276"/>
        </pc:sldMkLst>
        <pc:spChg chg="del">
          <ac:chgData name="Bandi Johny Esther" userId="49fbcaabd1c20241" providerId="Windows Live" clId="Web-{5001F4E0-2D7C-4C7B-9240-AB55F0F85E09}" dt="2023-03-02T12:52:55.345" v="148"/>
          <ac:spMkLst>
            <pc:docMk/>
            <pc:sldMk cId="1427440842" sldId="276"/>
            <ac:spMk id="3" creationId="{F5A6C2A9-C33E-E431-2865-D8CE4956FB87}"/>
          </ac:spMkLst>
        </pc:spChg>
        <pc:graphicFrameChg chg="add mod modGraphic">
          <ac:chgData name="Bandi Johny Esther" userId="49fbcaabd1c20241" providerId="Windows Live" clId="Web-{5001F4E0-2D7C-4C7B-9240-AB55F0F85E09}" dt="2023-03-02T12:55:26.883" v="167" actId="1076"/>
          <ac:graphicFrameMkLst>
            <pc:docMk/>
            <pc:sldMk cId="1427440842" sldId="276"/>
            <ac:graphicFrameMk id="5" creationId="{A72AC3C0-A3C9-C87D-48FC-23F975079BCB}"/>
          </ac:graphicFrameMkLst>
        </pc:graphicFrameChg>
      </pc:sldChg>
      <pc:sldChg chg="addSp delSp modSp mod setBg">
        <pc:chgData name="Bandi Johny Esther" userId="49fbcaabd1c20241" providerId="Windows Live" clId="Web-{5001F4E0-2D7C-4C7B-9240-AB55F0F85E09}" dt="2023-03-02T13:00:01.675" v="185" actId="1076"/>
        <pc:sldMkLst>
          <pc:docMk/>
          <pc:sldMk cId="3438845338" sldId="277"/>
        </pc:sldMkLst>
        <pc:spChg chg="ord">
          <ac:chgData name="Bandi Johny Esther" userId="49fbcaabd1c20241" providerId="Windows Live" clId="Web-{5001F4E0-2D7C-4C7B-9240-AB55F0F85E09}" dt="2023-03-02T12:58:49.782" v="174"/>
          <ac:spMkLst>
            <pc:docMk/>
            <pc:sldMk cId="3438845338" sldId="277"/>
            <ac:spMk id="4" creationId="{675A9409-169E-FACD-33F8-27E6A572E9C7}"/>
          </ac:spMkLst>
        </pc:spChg>
        <pc:spChg chg="del mod">
          <ac:chgData name="Bandi Johny Esther" userId="49fbcaabd1c20241" providerId="Windows Live" clId="Web-{5001F4E0-2D7C-4C7B-9240-AB55F0F85E09}" dt="2023-03-02T12:59:10.751" v="176"/>
          <ac:spMkLst>
            <pc:docMk/>
            <pc:sldMk cId="3438845338" sldId="277"/>
            <ac:spMk id="5" creationId="{E892081A-188A-DC0E-3B20-32ABB1D75AB2}"/>
          </ac:spMkLst>
        </pc:spChg>
        <pc:spChg chg="add del">
          <ac:chgData name="Bandi Johny Esther" userId="49fbcaabd1c20241" providerId="Windows Live" clId="Web-{5001F4E0-2D7C-4C7B-9240-AB55F0F85E09}" dt="2023-03-02T12:59:10.751" v="176"/>
          <ac:spMkLst>
            <pc:docMk/>
            <pc:sldMk cId="3438845338" sldId="277"/>
            <ac:spMk id="10" creationId="{50E53EDA-3B94-4F6B-9E86-D3BB9EBB9616}"/>
          </ac:spMkLst>
        </pc:spChg>
        <pc:graphicFrameChg chg="add mod">
          <ac:chgData name="Bandi Johny Esther" userId="49fbcaabd1c20241" providerId="Windows Live" clId="Web-{5001F4E0-2D7C-4C7B-9240-AB55F0F85E09}" dt="2023-03-02T13:00:01.675" v="185" actId="1076"/>
          <ac:graphicFrameMkLst>
            <pc:docMk/>
            <pc:sldMk cId="3438845338" sldId="277"/>
            <ac:graphicFrameMk id="14" creationId="{34ED5522-0BBB-E122-F0A9-4294A8460EA7}"/>
          </ac:graphicFrameMkLst>
        </pc:graphicFrameChg>
        <pc:cxnChg chg="add del">
          <ac:chgData name="Bandi Johny Esther" userId="49fbcaabd1c20241" providerId="Windows Live" clId="Web-{5001F4E0-2D7C-4C7B-9240-AB55F0F85E09}" dt="2023-03-02T12:59:10.751" v="176"/>
          <ac:cxnSpMkLst>
            <pc:docMk/>
            <pc:sldMk cId="3438845338" sldId="277"/>
            <ac:cxnSpMk id="12" creationId="{30EFD79F-7790-479B-B7DB-BD0D8C101DDD}"/>
          </ac:cxnSpMkLst>
        </pc:cxnChg>
      </pc:sldChg>
      <pc:sldChg chg="addSp delSp modSp mod setBg setClrOvrMap">
        <pc:chgData name="Bandi Johny Esther" userId="49fbcaabd1c20241" providerId="Windows Live" clId="Web-{5001F4E0-2D7C-4C7B-9240-AB55F0F85E09}" dt="2023-03-02T13:09:13.995" v="210" actId="1076"/>
        <pc:sldMkLst>
          <pc:docMk/>
          <pc:sldMk cId="1447781230" sldId="278"/>
        </pc:sldMkLst>
        <pc:spChg chg="del mod">
          <ac:chgData name="Bandi Johny Esther" userId="49fbcaabd1c20241" providerId="Windows Live" clId="Web-{5001F4E0-2D7C-4C7B-9240-AB55F0F85E09}" dt="2023-03-02T13:07:23.709" v="203"/>
          <ac:spMkLst>
            <pc:docMk/>
            <pc:sldMk cId="1447781230" sldId="278"/>
            <ac:spMk id="3" creationId="{54D1679F-E377-4516-061D-319BF087161C}"/>
          </ac:spMkLst>
        </pc:spChg>
        <pc:spChg chg="add del">
          <ac:chgData name="Bandi Johny Esther" userId="49fbcaabd1c20241" providerId="Windows Live" clId="Web-{5001F4E0-2D7C-4C7B-9240-AB55F0F85E09}" dt="2023-03-02T13:02:51.042" v="187"/>
          <ac:spMkLst>
            <pc:docMk/>
            <pc:sldMk cId="1447781230" sldId="278"/>
            <ac:spMk id="8" creationId="{50E53EDA-3B94-4F6B-9E86-D3BB9EBB9616}"/>
          </ac:spMkLst>
        </pc:spChg>
        <pc:spChg chg="add del">
          <ac:chgData name="Bandi Johny Esther" userId="49fbcaabd1c20241" providerId="Windows Live" clId="Web-{5001F4E0-2D7C-4C7B-9240-AB55F0F85E09}" dt="2023-03-02T13:08:12.930" v="205"/>
          <ac:spMkLst>
            <pc:docMk/>
            <pc:sldMk cId="1447781230" sldId="278"/>
            <ac:spMk id="12" creationId="{C1709A45-C6F3-4CEE-AA0F-887FAC5CAE7D}"/>
          </ac:spMkLst>
        </pc:spChg>
        <pc:spChg chg="add">
          <ac:chgData name="Bandi Johny Esther" userId="49fbcaabd1c20241" providerId="Windows Live" clId="Web-{5001F4E0-2D7C-4C7B-9240-AB55F0F85E09}" dt="2023-03-02T13:08:12.930" v="205"/>
          <ac:spMkLst>
            <pc:docMk/>
            <pc:sldMk cId="1447781230" sldId="278"/>
            <ac:spMk id="20" creationId="{CFF5BED3-4EE4-425F-A016-C272586B88E5}"/>
          </ac:spMkLst>
        </pc:spChg>
        <pc:spChg chg="add">
          <ac:chgData name="Bandi Johny Esther" userId="49fbcaabd1c20241" providerId="Windows Live" clId="Web-{5001F4E0-2D7C-4C7B-9240-AB55F0F85E09}" dt="2023-03-02T13:08:12.930" v="205"/>
          <ac:spMkLst>
            <pc:docMk/>
            <pc:sldMk cId="1447781230" sldId="278"/>
            <ac:spMk id="22" creationId="{D856B4CA-4519-432C-ABFD-F2AE5D70E09C}"/>
          </ac:spMkLst>
        </pc:spChg>
        <pc:spChg chg="add">
          <ac:chgData name="Bandi Johny Esther" userId="49fbcaabd1c20241" providerId="Windows Live" clId="Web-{5001F4E0-2D7C-4C7B-9240-AB55F0F85E09}" dt="2023-03-02T13:08:12.930" v="205"/>
          <ac:spMkLst>
            <pc:docMk/>
            <pc:sldMk cId="1447781230" sldId="278"/>
            <ac:spMk id="24" creationId="{61D03B64-A2F8-4473-8457-9A6A36B67B89}"/>
          </ac:spMkLst>
        </pc:spChg>
        <pc:graphicFrameChg chg="add mod modGraphic">
          <ac:chgData name="Bandi Johny Esther" userId="49fbcaabd1c20241" providerId="Windows Live" clId="Web-{5001F4E0-2D7C-4C7B-9240-AB55F0F85E09}" dt="2023-03-02T13:09:13.995" v="210" actId="1076"/>
          <ac:graphicFrameMkLst>
            <pc:docMk/>
            <pc:sldMk cId="1447781230" sldId="278"/>
            <ac:graphicFrameMk id="15" creationId="{D0FCB949-C0B0-467A-FE6C-8D9B11C1C507}"/>
          </ac:graphicFrameMkLst>
        </pc:graphicFrameChg>
        <pc:picChg chg="add">
          <ac:chgData name="Bandi Johny Esther" userId="49fbcaabd1c20241" providerId="Windows Live" clId="Web-{5001F4E0-2D7C-4C7B-9240-AB55F0F85E09}" dt="2023-03-02T13:08:12.930" v="205"/>
          <ac:picMkLst>
            <pc:docMk/>
            <pc:sldMk cId="1447781230" sldId="278"/>
            <ac:picMk id="26" creationId="{01C3CE7E-C09F-4DAB-A9B8-00CB40334B33}"/>
          </ac:picMkLst>
        </pc:picChg>
        <pc:cxnChg chg="add del">
          <ac:chgData name="Bandi Johny Esther" userId="49fbcaabd1c20241" providerId="Windows Live" clId="Web-{5001F4E0-2D7C-4C7B-9240-AB55F0F85E09}" dt="2023-03-02T13:02:51.042" v="187"/>
          <ac:cxnSpMkLst>
            <pc:docMk/>
            <pc:sldMk cId="1447781230" sldId="278"/>
            <ac:cxnSpMk id="10" creationId="{30EFD79F-7790-479B-B7DB-BD0D8C101DDD}"/>
          </ac:cxnSpMkLst>
        </pc:cxnChg>
        <pc:cxnChg chg="add del">
          <ac:chgData name="Bandi Johny Esther" userId="49fbcaabd1c20241" providerId="Windows Live" clId="Web-{5001F4E0-2D7C-4C7B-9240-AB55F0F85E09}" dt="2023-03-02T13:08:12.930" v="205"/>
          <ac:cxnSpMkLst>
            <pc:docMk/>
            <pc:sldMk cId="1447781230" sldId="278"/>
            <ac:cxnSpMk id="13" creationId="{26E963D7-0A73-484A-B8A2-DDBFEA123C2F}"/>
          </ac:cxnSpMkLst>
        </pc:cxnChg>
      </pc:sldChg>
      <pc:sldChg chg="addSp delSp modSp mod setBg setClrOvrMap">
        <pc:chgData name="Bandi Johny Esther" userId="49fbcaabd1c20241" providerId="Windows Live" clId="Web-{5001F4E0-2D7C-4C7B-9240-AB55F0F85E09}" dt="2023-03-02T13:21:13.228" v="251" actId="1076"/>
        <pc:sldMkLst>
          <pc:docMk/>
          <pc:sldMk cId="1391791897" sldId="279"/>
        </pc:sldMkLst>
        <pc:spChg chg="del mod">
          <ac:chgData name="Bandi Johny Esther" userId="49fbcaabd1c20241" providerId="Windows Live" clId="Web-{5001F4E0-2D7C-4C7B-9240-AB55F0F85E09}" dt="2023-03-02T13:20:33.727" v="238"/>
          <ac:spMkLst>
            <pc:docMk/>
            <pc:sldMk cId="1391791897" sldId="279"/>
            <ac:spMk id="4" creationId="{0324C3C8-3DC3-AEB9-7D77-C50859A5A952}"/>
          </ac:spMkLst>
        </pc:spChg>
        <pc:spChg chg="add del">
          <ac:chgData name="Bandi Johny Esther" userId="49fbcaabd1c20241" providerId="Windows Live" clId="Web-{5001F4E0-2D7C-4C7B-9240-AB55F0F85E09}" dt="2023-03-02T13:20:33.727" v="238"/>
          <ac:spMkLst>
            <pc:docMk/>
            <pc:sldMk cId="1391791897" sldId="279"/>
            <ac:spMk id="9" creationId="{C1709A45-C6F3-4CEE-AA0F-887FAC5CAE7D}"/>
          </ac:spMkLst>
        </pc:spChg>
        <pc:spChg chg="add mod">
          <ac:chgData name="Bandi Johny Esther" userId="49fbcaabd1c20241" providerId="Windows Live" clId="Web-{5001F4E0-2D7C-4C7B-9240-AB55F0F85E09}" dt="2023-03-02T13:21:13.228" v="251" actId="1076"/>
          <ac:spMkLst>
            <pc:docMk/>
            <pc:sldMk cId="1391791897" sldId="279"/>
            <ac:spMk id="15" creationId="{F8F180A8-EFD5-2B05-8A93-06E8FA69713E}"/>
          </ac:spMkLst>
        </pc:spChg>
        <pc:spChg chg="add">
          <ac:chgData name="Bandi Johny Esther" userId="49fbcaabd1c20241" providerId="Windows Live" clId="Web-{5001F4E0-2D7C-4C7B-9240-AB55F0F85E09}" dt="2023-03-02T13:20:33.727" v="238"/>
          <ac:spMkLst>
            <pc:docMk/>
            <pc:sldMk cId="1391791897" sldId="279"/>
            <ac:spMk id="17" creationId="{75F65CD9-825D-44BD-8681-D42D260D4C63}"/>
          </ac:spMkLst>
        </pc:spChg>
        <pc:spChg chg="add">
          <ac:chgData name="Bandi Johny Esther" userId="49fbcaabd1c20241" providerId="Windows Live" clId="Web-{5001F4E0-2D7C-4C7B-9240-AB55F0F85E09}" dt="2023-03-02T13:20:33.727" v="238"/>
          <ac:spMkLst>
            <pc:docMk/>
            <pc:sldMk cId="1391791897" sldId="279"/>
            <ac:spMk id="19" creationId="{B2F64C47-BE0B-4DA4-A62F-C6922DD2082F}"/>
          </ac:spMkLst>
        </pc:spChg>
        <pc:graphicFrameChg chg="add">
          <ac:chgData name="Bandi Johny Esther" userId="49fbcaabd1c20241" providerId="Windows Live" clId="Web-{5001F4E0-2D7C-4C7B-9240-AB55F0F85E09}" dt="2023-03-02T13:20:33.727" v="238"/>
          <ac:graphicFrameMkLst>
            <pc:docMk/>
            <pc:sldMk cId="1391791897" sldId="279"/>
            <ac:graphicFrameMk id="13" creationId="{9F4B896C-745E-9408-9113-00829F135AFB}"/>
          </ac:graphicFrameMkLst>
        </pc:graphicFrameChg>
        <pc:cxnChg chg="add del">
          <ac:chgData name="Bandi Johny Esther" userId="49fbcaabd1c20241" providerId="Windows Live" clId="Web-{5001F4E0-2D7C-4C7B-9240-AB55F0F85E09}" dt="2023-03-02T13:20:33.727" v="238"/>
          <ac:cxnSpMkLst>
            <pc:docMk/>
            <pc:sldMk cId="1391791897" sldId="279"/>
            <ac:cxnSpMk id="11" creationId="{26E963D7-0A73-484A-B8A2-DDBFEA123C2F}"/>
          </ac:cxnSpMkLst>
        </pc:cxnChg>
      </pc:sldChg>
      <pc:sldChg chg="addSp delSp modSp">
        <pc:chgData name="Bandi Johny Esther" userId="49fbcaabd1c20241" providerId="Windows Live" clId="Web-{5001F4E0-2D7C-4C7B-9240-AB55F0F85E09}" dt="2023-03-02T13:06:44.817" v="202"/>
        <pc:sldMkLst>
          <pc:docMk/>
          <pc:sldMk cId="4016425802" sldId="280"/>
        </pc:sldMkLst>
        <pc:spChg chg="del">
          <ac:chgData name="Bandi Johny Esther" userId="49fbcaabd1c20241" providerId="Windows Live" clId="Web-{5001F4E0-2D7C-4C7B-9240-AB55F0F85E09}" dt="2023-03-02T13:05:52.081" v="200"/>
          <ac:spMkLst>
            <pc:docMk/>
            <pc:sldMk cId="4016425802" sldId="280"/>
            <ac:spMk id="3" creationId="{8D419A97-E9D8-D08A-6153-A153DA63C04B}"/>
          </ac:spMkLst>
        </pc:spChg>
        <pc:graphicFrameChg chg="add modGraphic">
          <ac:chgData name="Bandi Johny Esther" userId="49fbcaabd1c20241" providerId="Windows Live" clId="Web-{5001F4E0-2D7C-4C7B-9240-AB55F0F85E09}" dt="2023-03-02T13:06:44.817" v="202"/>
          <ac:graphicFrameMkLst>
            <pc:docMk/>
            <pc:sldMk cId="4016425802" sldId="280"/>
            <ac:graphicFrameMk id="5" creationId="{FAB4B4D0-F62A-B806-BC24-E291FFA14073}"/>
          </ac:graphicFrameMkLst>
        </pc:graphicFrameChg>
      </pc:sldChg>
      <pc:sldChg chg="addSp delSp modSp mod setBg setClrOvrMap">
        <pc:chgData name="Bandi Johny Esther" userId="49fbcaabd1c20241" providerId="Windows Live" clId="Web-{5001F4E0-2D7C-4C7B-9240-AB55F0F85E09}" dt="2023-03-02T13:19:27.755" v="233" actId="1076"/>
        <pc:sldMkLst>
          <pc:docMk/>
          <pc:sldMk cId="835695346" sldId="284"/>
        </pc:sldMkLst>
        <pc:spChg chg="mod">
          <ac:chgData name="Bandi Johny Esther" userId="49fbcaabd1c20241" providerId="Windows Live" clId="Web-{5001F4E0-2D7C-4C7B-9240-AB55F0F85E09}" dt="2023-03-02T13:18:51.769" v="227"/>
          <ac:spMkLst>
            <pc:docMk/>
            <pc:sldMk cId="835695346" sldId="284"/>
            <ac:spMk id="2" creationId="{B7BF5657-2D8A-25F7-AC72-DA6EB38F9BBE}"/>
          </ac:spMkLst>
        </pc:spChg>
        <pc:spChg chg="add del">
          <ac:chgData name="Bandi Johny Esther" userId="49fbcaabd1c20241" providerId="Windows Live" clId="Web-{5001F4E0-2D7C-4C7B-9240-AB55F0F85E09}" dt="2023-03-02T13:18:51.769" v="227"/>
          <ac:spMkLst>
            <pc:docMk/>
            <pc:sldMk cId="835695346" sldId="284"/>
            <ac:spMk id="3" creationId="{B0FCB3CF-9D7D-00EB-D0F9-623EC6D86BD9}"/>
          </ac:spMkLst>
        </pc:spChg>
        <pc:spChg chg="add">
          <ac:chgData name="Bandi Johny Esther" userId="49fbcaabd1c20241" providerId="Windows Live" clId="Web-{5001F4E0-2D7C-4C7B-9240-AB55F0F85E09}" dt="2023-03-02T13:18:51.769" v="227"/>
          <ac:spMkLst>
            <pc:docMk/>
            <pc:sldMk cId="835695346" sldId="284"/>
            <ac:spMk id="6" creationId="{6A166780-9337-4437-95D3-5EA9D55AAAC5}"/>
          </ac:spMkLst>
        </pc:spChg>
        <pc:spChg chg="add">
          <ac:chgData name="Bandi Johny Esther" userId="49fbcaabd1c20241" providerId="Windows Live" clId="Web-{5001F4E0-2D7C-4C7B-9240-AB55F0F85E09}" dt="2023-03-02T13:18:51.769" v="227"/>
          <ac:spMkLst>
            <pc:docMk/>
            <pc:sldMk cId="835695346" sldId="284"/>
            <ac:spMk id="7" creationId="{EB3D0F40-BF1F-4120-945D-90C5AAD6E35A}"/>
          </ac:spMkLst>
        </pc:spChg>
        <pc:spChg chg="add del">
          <ac:chgData name="Bandi Johny Esther" userId="49fbcaabd1c20241" providerId="Windows Live" clId="Web-{5001F4E0-2D7C-4C7B-9240-AB55F0F85E09}" dt="2023-03-02T13:18:29.550" v="226"/>
          <ac:spMkLst>
            <pc:docMk/>
            <pc:sldMk cId="835695346" sldId="284"/>
            <ac:spMk id="9" creationId="{75F65CD9-825D-44BD-8681-D42D260D4C63}"/>
          </ac:spMkLst>
        </pc:spChg>
        <pc:spChg chg="add del">
          <ac:chgData name="Bandi Johny Esther" userId="49fbcaabd1c20241" providerId="Windows Live" clId="Web-{5001F4E0-2D7C-4C7B-9240-AB55F0F85E09}" dt="2023-03-02T13:18:29.550" v="226"/>
          <ac:spMkLst>
            <pc:docMk/>
            <pc:sldMk cId="835695346" sldId="284"/>
            <ac:spMk id="11" creationId="{B2F64C47-BE0B-4DA4-A62F-C6922DD2082F}"/>
          </ac:spMkLst>
        </pc:spChg>
        <pc:spChg chg="add">
          <ac:chgData name="Bandi Johny Esther" userId="49fbcaabd1c20241" providerId="Windows Live" clId="Web-{5001F4E0-2D7C-4C7B-9240-AB55F0F85E09}" dt="2023-03-02T13:18:51.769" v="227"/>
          <ac:spMkLst>
            <pc:docMk/>
            <pc:sldMk cId="835695346" sldId="284"/>
            <ac:spMk id="15" creationId="{66F4F323-644B-4A47-97E9-BFB73840F402}"/>
          </ac:spMkLst>
        </pc:spChg>
        <pc:graphicFrameChg chg="add del mod modGraphic">
          <ac:chgData name="Bandi Johny Esther" userId="49fbcaabd1c20241" providerId="Windows Live" clId="Web-{5001F4E0-2D7C-4C7B-9240-AB55F0F85E09}" dt="2023-03-02T13:18:29.550" v="226"/>
          <ac:graphicFrameMkLst>
            <pc:docMk/>
            <pc:sldMk cId="835695346" sldId="284"/>
            <ac:graphicFrameMk id="5" creationId="{AC7E6BA0-5503-A1FE-CE55-1FCBC64D07AE}"/>
          </ac:graphicFrameMkLst>
        </pc:graphicFrameChg>
        <pc:graphicFrameChg chg="add mod">
          <ac:chgData name="Bandi Johny Esther" userId="49fbcaabd1c20241" providerId="Windows Live" clId="Web-{5001F4E0-2D7C-4C7B-9240-AB55F0F85E09}" dt="2023-03-02T13:19:27.755" v="233" actId="1076"/>
          <ac:graphicFrameMkLst>
            <pc:docMk/>
            <pc:sldMk cId="835695346" sldId="284"/>
            <ac:graphicFrameMk id="8" creationId="{1A7AFDDA-81FB-874F-8AB3-95B247004FE4}"/>
          </ac:graphicFrameMkLst>
        </pc:graphicFrameChg>
        <pc:picChg chg="add">
          <ac:chgData name="Bandi Johny Esther" userId="49fbcaabd1c20241" providerId="Windows Live" clId="Web-{5001F4E0-2D7C-4C7B-9240-AB55F0F85E09}" dt="2023-03-02T13:18:51.769" v="227"/>
          <ac:picMkLst>
            <pc:docMk/>
            <pc:sldMk cId="835695346" sldId="284"/>
            <ac:picMk id="13" creationId="{15640A69-3748-450C-8DDB-B2051AC04BC7}"/>
          </ac:picMkLst>
        </pc:picChg>
      </pc:sldChg>
    </pc:docChg>
  </pc:docChgLst>
  <pc:docChgLst>
    <pc:chgData name="Bandi Johny Esther" userId="49fbcaabd1c20241" providerId="Windows Live" clId="Web-{A17B3A7F-CB65-44EE-853E-FC707AD6B31D}"/>
    <pc:docChg chg="addSld modSld sldOrd addMainMaster delMainMaster">
      <pc:chgData name="Bandi Johny Esther" userId="49fbcaabd1c20241" providerId="Windows Live" clId="Web-{A17B3A7F-CB65-44EE-853E-FC707AD6B31D}" dt="2023-03-01T13:02:28.611" v="814" actId="20577"/>
      <pc:docMkLst>
        <pc:docMk/>
      </pc:docMkLst>
      <pc:sldChg chg="addSp delSp modSp mod setBg modClrScheme modShow chgLayout">
        <pc:chgData name="Bandi Johny Esther" userId="49fbcaabd1c20241" providerId="Windows Live" clId="Web-{A17B3A7F-CB65-44EE-853E-FC707AD6B31D}" dt="2023-03-01T11:54:57.167" v="259"/>
        <pc:sldMkLst>
          <pc:docMk/>
          <pc:sldMk cId="109857222" sldId="256"/>
        </pc:sldMkLst>
        <pc:spChg chg="mod ord">
          <ac:chgData name="Bandi Johny Esther" userId="49fbcaabd1c20241" providerId="Windows Live" clId="Web-{A17B3A7F-CB65-44EE-853E-FC707AD6B31D}" dt="2023-03-01T11:54:57.167" v="259"/>
          <ac:spMkLst>
            <pc:docMk/>
            <pc:sldMk cId="109857222" sldId="256"/>
            <ac:spMk id="2" creationId="{00000000-0000-0000-0000-000000000000}"/>
          </ac:spMkLst>
        </pc:spChg>
        <pc:spChg chg="del">
          <ac:chgData name="Bandi Johny Esther" userId="49fbcaabd1c20241" providerId="Windows Live" clId="Web-{A17B3A7F-CB65-44EE-853E-FC707AD6B31D}" dt="2023-03-01T11:20:12.584" v="6"/>
          <ac:spMkLst>
            <pc:docMk/>
            <pc:sldMk cId="109857222" sldId="256"/>
            <ac:spMk id="3" creationId="{00000000-0000-0000-0000-000000000000}"/>
          </ac:spMkLst>
        </pc:spChg>
        <pc:spChg chg="add del mod">
          <ac:chgData name="Bandi Johny Esther" userId="49fbcaabd1c20241" providerId="Windows Live" clId="Web-{A17B3A7F-CB65-44EE-853E-FC707AD6B31D}" dt="2023-03-01T11:25:08.013" v="55"/>
          <ac:spMkLst>
            <pc:docMk/>
            <pc:sldMk cId="109857222" sldId="256"/>
            <ac:spMk id="4" creationId="{8F5D8033-1A40-50AC-EFFF-4E08A18C209C}"/>
          </ac:spMkLst>
        </pc:spChg>
        <pc:spChg chg="add del mod">
          <ac:chgData name="Bandi Johny Esther" userId="49fbcaabd1c20241" providerId="Windows Live" clId="Web-{A17B3A7F-CB65-44EE-853E-FC707AD6B31D}" dt="2023-03-01T11:36:21.405" v="173"/>
          <ac:spMkLst>
            <pc:docMk/>
            <pc:sldMk cId="109857222" sldId="256"/>
            <ac:spMk id="5" creationId="{17A74BB8-2C78-A291-9485-C88F8377CA5D}"/>
          </ac:spMkLst>
        </pc:spChg>
        <pc:spChg chg="add mod">
          <ac:chgData name="Bandi Johny Esther" userId="49fbcaabd1c20241" providerId="Windows Live" clId="Web-{A17B3A7F-CB65-44EE-853E-FC707AD6B31D}" dt="2023-03-01T11:35:49.170" v="171" actId="20577"/>
          <ac:spMkLst>
            <pc:docMk/>
            <pc:sldMk cId="109857222" sldId="256"/>
            <ac:spMk id="6" creationId="{07A0B1DE-03C7-1BF3-87C9-5944D7157D50}"/>
          </ac:spMkLst>
        </pc:spChg>
        <pc:spChg chg="add mod">
          <ac:chgData name="Bandi Johny Esther" userId="49fbcaabd1c20241" providerId="Windows Live" clId="Web-{A17B3A7F-CB65-44EE-853E-FC707AD6B31D}" dt="2023-03-01T11:35:28.044" v="169" actId="1076"/>
          <ac:spMkLst>
            <pc:docMk/>
            <pc:sldMk cId="109857222" sldId="256"/>
            <ac:spMk id="7" creationId="{DC221C54-3C37-1CD1-8AEF-8E0BAC3E7510}"/>
          </ac:spMkLst>
        </pc:spChg>
      </pc:sldChg>
      <pc:sldChg chg="modSp new mod modClrScheme chgLayout">
        <pc:chgData name="Bandi Johny Esther" userId="49fbcaabd1c20241" providerId="Windows Live" clId="Web-{A17B3A7F-CB65-44EE-853E-FC707AD6B31D}" dt="2023-03-01T11:54:57.167" v="259"/>
        <pc:sldMkLst>
          <pc:docMk/>
          <pc:sldMk cId="2431280186" sldId="257"/>
        </pc:sldMkLst>
        <pc:spChg chg="mod ord">
          <ac:chgData name="Bandi Johny Esther" userId="49fbcaabd1c20241" providerId="Windows Live" clId="Web-{A17B3A7F-CB65-44EE-853E-FC707AD6B31D}" dt="2023-03-01T11:54:57.167" v="259"/>
          <ac:spMkLst>
            <pc:docMk/>
            <pc:sldMk cId="2431280186" sldId="257"/>
            <ac:spMk id="2" creationId="{5414560B-DBBF-5B5B-3D30-C2628BEEE59A}"/>
          </ac:spMkLst>
        </pc:spChg>
        <pc:spChg chg="mod ord">
          <ac:chgData name="Bandi Johny Esther" userId="49fbcaabd1c20241" providerId="Windows Live" clId="Web-{A17B3A7F-CB65-44EE-853E-FC707AD6B31D}" dt="2023-03-01T11:54:57.167" v="259"/>
          <ac:spMkLst>
            <pc:docMk/>
            <pc:sldMk cId="2431280186" sldId="257"/>
            <ac:spMk id="3" creationId="{243A7B9C-9DB6-6B7C-8C08-A2052FD84436}"/>
          </ac:spMkLst>
        </pc:spChg>
      </pc:sldChg>
      <pc:sldChg chg="modSp new mod modClrScheme chgLayout">
        <pc:chgData name="Bandi Johny Esther" userId="49fbcaabd1c20241" providerId="Windows Live" clId="Web-{A17B3A7F-CB65-44EE-853E-FC707AD6B31D}" dt="2023-03-01T11:54:57.167" v="259"/>
        <pc:sldMkLst>
          <pc:docMk/>
          <pc:sldMk cId="2992244722" sldId="258"/>
        </pc:sldMkLst>
        <pc:spChg chg="mod ord">
          <ac:chgData name="Bandi Johny Esther" userId="49fbcaabd1c20241" providerId="Windows Live" clId="Web-{A17B3A7F-CB65-44EE-853E-FC707AD6B31D}" dt="2023-03-01T11:54:57.167" v="259"/>
          <ac:spMkLst>
            <pc:docMk/>
            <pc:sldMk cId="2992244722" sldId="258"/>
            <ac:spMk id="2" creationId="{29801435-CAE1-3333-129B-967682E2B4F2}"/>
          </ac:spMkLst>
        </pc:spChg>
        <pc:spChg chg="mod ord">
          <ac:chgData name="Bandi Johny Esther" userId="49fbcaabd1c20241" providerId="Windows Live" clId="Web-{A17B3A7F-CB65-44EE-853E-FC707AD6B31D}" dt="2023-03-01T11:54:57.167" v="259"/>
          <ac:spMkLst>
            <pc:docMk/>
            <pc:sldMk cId="2992244722" sldId="258"/>
            <ac:spMk id="3" creationId="{AF0FA525-FCD2-BF01-B283-DBA048D6B8D3}"/>
          </ac:spMkLst>
        </pc:spChg>
      </pc:sldChg>
      <pc:sldChg chg="modSp new mod modClrScheme chgLayout">
        <pc:chgData name="Bandi Johny Esther" userId="49fbcaabd1c20241" providerId="Windows Live" clId="Web-{A17B3A7F-CB65-44EE-853E-FC707AD6B31D}" dt="2023-03-01T11:58:14.734" v="270" actId="14100"/>
        <pc:sldMkLst>
          <pc:docMk/>
          <pc:sldMk cId="3401819889" sldId="259"/>
        </pc:sldMkLst>
        <pc:spChg chg="mod ord">
          <ac:chgData name="Bandi Johny Esther" userId="49fbcaabd1c20241" providerId="Windows Live" clId="Web-{A17B3A7F-CB65-44EE-853E-FC707AD6B31D}" dt="2023-03-01T11:54:57.167" v="259"/>
          <ac:spMkLst>
            <pc:docMk/>
            <pc:sldMk cId="3401819889" sldId="259"/>
            <ac:spMk id="2" creationId="{71C04DA6-FC8D-FAD6-CB21-138AB95468C0}"/>
          </ac:spMkLst>
        </pc:spChg>
        <pc:spChg chg="mod ord">
          <ac:chgData name="Bandi Johny Esther" userId="49fbcaabd1c20241" providerId="Windows Live" clId="Web-{A17B3A7F-CB65-44EE-853E-FC707AD6B31D}" dt="2023-03-01T11:58:14.734" v="270" actId="14100"/>
          <ac:spMkLst>
            <pc:docMk/>
            <pc:sldMk cId="3401819889" sldId="259"/>
            <ac:spMk id="3" creationId="{19AD48AC-9567-FB84-5697-08BD48D6CDF4}"/>
          </ac:spMkLst>
        </pc:spChg>
      </pc:sldChg>
      <pc:sldChg chg="addSp delSp modSp new mod ord modClrScheme chgLayout">
        <pc:chgData name="Bandi Johny Esther" userId="49fbcaabd1c20241" providerId="Windows Live" clId="Web-{A17B3A7F-CB65-44EE-853E-FC707AD6B31D}" dt="2023-03-01T12:28:29.076" v="575"/>
        <pc:sldMkLst>
          <pc:docMk/>
          <pc:sldMk cId="701272081" sldId="260"/>
        </pc:sldMkLst>
        <pc:spChg chg="del mod ord">
          <ac:chgData name="Bandi Johny Esther" userId="49fbcaabd1c20241" providerId="Windows Live" clId="Web-{A17B3A7F-CB65-44EE-853E-FC707AD6B31D}" dt="2023-03-01T12:12:58.912" v="343"/>
          <ac:spMkLst>
            <pc:docMk/>
            <pc:sldMk cId="701272081" sldId="260"/>
            <ac:spMk id="2" creationId="{BAA9D823-9460-A42D-9B50-2DD4B72A7D2F}"/>
          </ac:spMkLst>
        </pc:spChg>
        <pc:spChg chg="mod ord">
          <ac:chgData name="Bandi Johny Esther" userId="49fbcaabd1c20241" providerId="Windows Live" clId="Web-{A17B3A7F-CB65-44EE-853E-FC707AD6B31D}" dt="2023-03-01T12:16:12.323" v="378" actId="1076"/>
          <ac:spMkLst>
            <pc:docMk/>
            <pc:sldMk cId="701272081" sldId="260"/>
            <ac:spMk id="3" creationId="{EEF2710F-77C4-E208-6ABD-F2E2E2FDF556}"/>
          </ac:spMkLst>
        </pc:spChg>
        <pc:spChg chg="add mod">
          <ac:chgData name="Bandi Johny Esther" userId="49fbcaabd1c20241" providerId="Windows Live" clId="Web-{A17B3A7F-CB65-44EE-853E-FC707AD6B31D}" dt="2023-03-01T12:16:42.855" v="380" actId="1076"/>
          <ac:spMkLst>
            <pc:docMk/>
            <pc:sldMk cId="701272081" sldId="260"/>
            <ac:spMk id="5" creationId="{10126B7E-8E0A-8795-C048-8851FF0CA512}"/>
          </ac:spMkLst>
        </pc:spChg>
      </pc:sldChg>
      <pc:sldChg chg="addSp delSp modSp new mod modClrScheme chgLayout">
        <pc:chgData name="Bandi Johny Esther" userId="49fbcaabd1c20241" providerId="Windows Live" clId="Web-{A17B3A7F-CB65-44EE-853E-FC707AD6B31D}" dt="2023-03-01T12:27:43.403" v="572" actId="1076"/>
        <pc:sldMkLst>
          <pc:docMk/>
          <pc:sldMk cId="1596908600" sldId="261"/>
        </pc:sldMkLst>
        <pc:spChg chg="mod ord">
          <ac:chgData name="Bandi Johny Esther" userId="49fbcaabd1c20241" providerId="Windows Live" clId="Web-{A17B3A7F-CB65-44EE-853E-FC707AD6B31D}" dt="2023-03-01T12:25:54.947" v="560" actId="1076"/>
          <ac:spMkLst>
            <pc:docMk/>
            <pc:sldMk cId="1596908600" sldId="261"/>
            <ac:spMk id="2" creationId="{6F6EACC5-577A-9CE5-E9B5-17364DC79304}"/>
          </ac:spMkLst>
        </pc:spChg>
        <pc:spChg chg="del">
          <ac:chgData name="Bandi Johny Esther" userId="49fbcaabd1c20241" providerId="Windows Live" clId="Web-{A17B3A7F-CB65-44EE-853E-FC707AD6B31D}" dt="2023-03-01T11:19:50.505" v="5"/>
          <ac:spMkLst>
            <pc:docMk/>
            <pc:sldMk cId="1596908600" sldId="261"/>
            <ac:spMk id="3" creationId="{7C071589-6C0A-FB6D-5444-0CBBDB19868A}"/>
          </ac:spMkLst>
        </pc:spChg>
        <pc:spChg chg="add mod">
          <ac:chgData name="Bandi Johny Esther" userId="49fbcaabd1c20241" providerId="Windows Live" clId="Web-{A17B3A7F-CB65-44EE-853E-FC707AD6B31D}" dt="2023-03-01T12:27:20.434" v="571" actId="20577"/>
          <ac:spMkLst>
            <pc:docMk/>
            <pc:sldMk cId="1596908600" sldId="261"/>
            <ac:spMk id="4" creationId="{D5F1F838-841E-3D57-BF68-3F789A36DB16}"/>
          </ac:spMkLst>
        </pc:spChg>
        <pc:spChg chg="add mod">
          <ac:chgData name="Bandi Johny Esther" userId="49fbcaabd1c20241" providerId="Windows Live" clId="Web-{A17B3A7F-CB65-44EE-853E-FC707AD6B31D}" dt="2023-03-01T12:27:43.403" v="572" actId="1076"/>
          <ac:spMkLst>
            <pc:docMk/>
            <pc:sldMk cId="1596908600" sldId="261"/>
            <ac:spMk id="5" creationId="{500A73B2-832B-B4FD-04F6-5358470C4A5D}"/>
          </ac:spMkLst>
        </pc:spChg>
      </pc:sldChg>
      <pc:sldChg chg="addSp delSp modSp new">
        <pc:chgData name="Bandi Johny Esther" userId="49fbcaabd1c20241" providerId="Windows Live" clId="Web-{A17B3A7F-CB65-44EE-853E-FC707AD6B31D}" dt="2023-03-01T13:02:28.611" v="814" actId="20577"/>
        <pc:sldMkLst>
          <pc:docMk/>
          <pc:sldMk cId="3438115847" sldId="262"/>
        </pc:sldMkLst>
        <pc:spChg chg="mod">
          <ac:chgData name="Bandi Johny Esther" userId="49fbcaabd1c20241" providerId="Windows Live" clId="Web-{A17B3A7F-CB65-44EE-853E-FC707AD6B31D}" dt="2023-03-01T13:02:28.611" v="814" actId="20577"/>
          <ac:spMkLst>
            <pc:docMk/>
            <pc:sldMk cId="3438115847" sldId="262"/>
            <ac:spMk id="2" creationId="{A9C475F4-8E65-C66A-8AE4-1EF7E4963B22}"/>
          </ac:spMkLst>
        </pc:spChg>
        <pc:spChg chg="del">
          <ac:chgData name="Bandi Johny Esther" userId="49fbcaabd1c20241" providerId="Windows Live" clId="Web-{A17B3A7F-CB65-44EE-853E-FC707AD6B31D}" dt="2023-03-01T12:33:09.036" v="613"/>
          <ac:spMkLst>
            <pc:docMk/>
            <pc:sldMk cId="3438115847" sldId="262"/>
            <ac:spMk id="3" creationId="{00BE56D5-9117-FB54-5613-357B1914D70E}"/>
          </ac:spMkLst>
        </pc:spChg>
        <pc:spChg chg="add mod">
          <ac:chgData name="Bandi Johny Esther" userId="49fbcaabd1c20241" providerId="Windows Live" clId="Web-{A17B3A7F-CB65-44EE-853E-FC707AD6B31D}" dt="2023-03-01T13:02:13.986" v="813" actId="20577"/>
          <ac:spMkLst>
            <pc:docMk/>
            <pc:sldMk cId="3438115847" sldId="262"/>
            <ac:spMk id="4" creationId="{D591F1BE-E3CC-39B7-DE88-1C66B7A6D630}"/>
          </ac:spMkLst>
        </pc:spChg>
      </pc:sldChg>
      <pc:sldChg chg="new">
        <pc:chgData name="Bandi Johny Esther" userId="49fbcaabd1c20241" providerId="Windows Live" clId="Web-{A17B3A7F-CB65-44EE-853E-FC707AD6B31D}" dt="2023-03-01T12:28:00.997" v="574"/>
        <pc:sldMkLst>
          <pc:docMk/>
          <pc:sldMk cId="2018724591" sldId="263"/>
        </pc:sldMkLst>
      </pc:sldChg>
      <pc:sldMasterChg chg="del delSldLayout">
        <pc:chgData name="Bandi Johny Esther" userId="49fbcaabd1c20241" providerId="Windows Live" clId="Web-{A17B3A7F-CB65-44EE-853E-FC707AD6B31D}" dt="2023-03-01T11:29:05.097" v="101"/>
        <pc:sldMasterMkLst>
          <pc:docMk/>
          <pc:sldMasterMk cId="2460954070" sldId="2147483660"/>
        </pc:sldMasterMkLst>
        <pc:sldLayoutChg chg="del">
          <pc:chgData name="Bandi Johny Esther" userId="49fbcaabd1c20241" providerId="Windows Live" clId="Web-{A17B3A7F-CB65-44EE-853E-FC707AD6B31D}" dt="2023-03-01T11:29:05.097" v="101"/>
          <pc:sldLayoutMkLst>
            <pc:docMk/>
            <pc:sldMasterMk cId="2460954070" sldId="2147483660"/>
            <pc:sldLayoutMk cId="2385387890" sldId="2147483661"/>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949138452" sldId="2147483662"/>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2591524520" sldId="2147483663"/>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1203092039" sldId="2147483664"/>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3733172339" sldId="2147483665"/>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3210312558" sldId="2147483666"/>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3146388984" sldId="2147483667"/>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3171841454" sldId="2147483668"/>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1718958274" sldId="2147483669"/>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2202905451" sldId="2147483670"/>
          </pc:sldLayoutMkLst>
        </pc:sldLayoutChg>
        <pc:sldLayoutChg chg="del">
          <pc:chgData name="Bandi Johny Esther" userId="49fbcaabd1c20241" providerId="Windows Live" clId="Web-{A17B3A7F-CB65-44EE-853E-FC707AD6B31D}" dt="2023-03-01T11:29:05.097" v="101"/>
          <pc:sldLayoutMkLst>
            <pc:docMk/>
            <pc:sldMasterMk cId="2460954070" sldId="2147483660"/>
            <pc:sldLayoutMk cId="3479445657" sldId="2147483671"/>
          </pc:sldLayoutMkLst>
        </pc:sldLayoutChg>
      </pc:sldMasterChg>
      <pc:sldMasterChg chg="add del addSldLayout delSldLayout modSldLayout">
        <pc:chgData name="Bandi Johny Esther" userId="49fbcaabd1c20241" providerId="Windows Live" clId="Web-{A17B3A7F-CB65-44EE-853E-FC707AD6B31D}" dt="2023-03-01T11:29:15.707" v="102"/>
        <pc:sldMasterMkLst>
          <pc:docMk/>
          <pc:sldMasterMk cId="4088867882" sldId="2147483672"/>
        </pc:sldMasterMkLst>
        <pc:sldLayoutChg chg="add del mod replId">
          <pc:chgData name="Bandi Johny Esther" userId="49fbcaabd1c20241" providerId="Windows Live" clId="Web-{A17B3A7F-CB65-44EE-853E-FC707AD6B31D}" dt="2023-03-01T11:29:15.707" v="102"/>
          <pc:sldLayoutMkLst>
            <pc:docMk/>
            <pc:sldMasterMk cId="4088867882" sldId="2147483672"/>
            <pc:sldLayoutMk cId="3520641816" sldId="2147483673"/>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3878860513" sldId="2147483674"/>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2014961711" sldId="2147483675"/>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3952353360" sldId="2147483676"/>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4098359528" sldId="2147483677"/>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3623239430" sldId="2147483678"/>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2386899556" sldId="2147483679"/>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1694503717" sldId="2147483680"/>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785814646" sldId="2147483681"/>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3290703148" sldId="2147483682"/>
          </pc:sldLayoutMkLst>
        </pc:sldLayoutChg>
        <pc:sldLayoutChg chg="add del mod replId">
          <pc:chgData name="Bandi Johny Esther" userId="49fbcaabd1c20241" providerId="Windows Live" clId="Web-{A17B3A7F-CB65-44EE-853E-FC707AD6B31D}" dt="2023-03-01T11:29:15.707" v="102"/>
          <pc:sldLayoutMkLst>
            <pc:docMk/>
            <pc:sldMasterMk cId="4088867882" sldId="2147483672"/>
            <pc:sldLayoutMk cId="625199659" sldId="2147483683"/>
          </pc:sldLayoutMkLst>
        </pc:sldLayoutChg>
      </pc:sldMasterChg>
      <pc:sldMasterChg chg="add del addSldLayout delSldLayout modSldLayout">
        <pc:chgData name="Bandi Johny Esther" userId="49fbcaabd1c20241" providerId="Windows Live" clId="Web-{A17B3A7F-CB65-44EE-853E-FC707AD6B31D}" dt="2023-03-01T11:30:01.146" v="104"/>
        <pc:sldMasterMkLst>
          <pc:docMk/>
          <pc:sldMasterMk cId="2601376893" sldId="2147483684"/>
        </pc:sldMasterMkLst>
        <pc:sldLayoutChg chg="add del mod replId">
          <pc:chgData name="Bandi Johny Esther" userId="49fbcaabd1c20241" providerId="Windows Live" clId="Web-{A17B3A7F-CB65-44EE-853E-FC707AD6B31D}" dt="2023-03-01T11:30:01.146" v="104"/>
          <pc:sldLayoutMkLst>
            <pc:docMk/>
            <pc:sldMasterMk cId="2601376893" sldId="2147483684"/>
            <pc:sldLayoutMk cId="2057211320" sldId="2147483685"/>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2848179819" sldId="2147483686"/>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1294398898" sldId="2147483687"/>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334566438" sldId="2147483688"/>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2305738013" sldId="2147483689"/>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1030867587" sldId="2147483690"/>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393768541" sldId="2147483691"/>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1390969127" sldId="2147483692"/>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4242839471" sldId="2147483693"/>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157806690" sldId="2147483694"/>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1054804874" sldId="2147483695"/>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4007505545" sldId="2147483696"/>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2584923503" sldId="2147483697"/>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1017862729" sldId="2147483698"/>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2721270455" sldId="2147483699"/>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2104345056" sldId="2147483700"/>
          </pc:sldLayoutMkLst>
        </pc:sldLayoutChg>
        <pc:sldLayoutChg chg="add del mod replId">
          <pc:chgData name="Bandi Johny Esther" userId="49fbcaabd1c20241" providerId="Windows Live" clId="Web-{A17B3A7F-CB65-44EE-853E-FC707AD6B31D}" dt="2023-03-01T11:30:01.146" v="104"/>
          <pc:sldLayoutMkLst>
            <pc:docMk/>
            <pc:sldMasterMk cId="2601376893" sldId="2147483684"/>
            <pc:sldLayoutMk cId="524493488" sldId="2147483701"/>
          </pc:sldLayoutMkLst>
        </pc:sldLayoutChg>
      </pc:sldMasterChg>
      <pc:sldMasterChg chg="add del addSldLayout delSldLayout modSldLayout">
        <pc:chgData name="Bandi Johny Esther" userId="49fbcaabd1c20241" providerId="Windows Live" clId="Web-{A17B3A7F-CB65-44EE-853E-FC707AD6B31D}" dt="2023-03-01T11:50:54.551" v="240"/>
        <pc:sldMasterMkLst>
          <pc:docMk/>
          <pc:sldMasterMk cId="3895907983" sldId="2147483702"/>
        </pc:sldMasterMkLst>
        <pc:sldLayoutChg chg="add del mod replId">
          <pc:chgData name="Bandi Johny Esther" userId="49fbcaabd1c20241" providerId="Windows Live" clId="Web-{A17B3A7F-CB65-44EE-853E-FC707AD6B31D}" dt="2023-03-01T11:50:54.551" v="240"/>
          <pc:sldLayoutMkLst>
            <pc:docMk/>
            <pc:sldMasterMk cId="3895907983" sldId="2147483702"/>
            <pc:sldLayoutMk cId="2677991243" sldId="2147483703"/>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349067943" sldId="2147483704"/>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3968945375" sldId="2147483705"/>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682786733" sldId="2147483706"/>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3322452103" sldId="2147483707"/>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2227820826" sldId="2147483708"/>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1979918660" sldId="2147483709"/>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1585776658" sldId="2147483710"/>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1830013794" sldId="2147483711"/>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3663990665" sldId="2147483712"/>
          </pc:sldLayoutMkLst>
        </pc:sldLayoutChg>
        <pc:sldLayoutChg chg="add del mod replId">
          <pc:chgData name="Bandi Johny Esther" userId="49fbcaabd1c20241" providerId="Windows Live" clId="Web-{A17B3A7F-CB65-44EE-853E-FC707AD6B31D}" dt="2023-03-01T11:50:54.551" v="240"/>
          <pc:sldLayoutMkLst>
            <pc:docMk/>
            <pc:sldMasterMk cId="3895907983" sldId="2147483702"/>
            <pc:sldLayoutMk cId="2132988680" sldId="2147483713"/>
          </pc:sldLayoutMkLst>
        </pc:sldLayoutChg>
      </pc:sldMasterChg>
      <pc:sldMasterChg chg="add del addSldLayout delSldLayout modSldLayout">
        <pc:chgData name="Bandi Johny Esther" userId="49fbcaabd1c20241" providerId="Windows Live" clId="Web-{A17B3A7F-CB65-44EE-853E-FC707AD6B31D}" dt="2023-03-01T11:54:57.167" v="259"/>
        <pc:sldMasterMkLst>
          <pc:docMk/>
          <pc:sldMasterMk cId="894891941" sldId="2147483714"/>
        </pc:sldMasterMkLst>
        <pc:sldLayoutChg chg="add del mod replId">
          <pc:chgData name="Bandi Johny Esther" userId="49fbcaabd1c20241" providerId="Windows Live" clId="Web-{A17B3A7F-CB65-44EE-853E-FC707AD6B31D}" dt="2023-03-01T11:54:57.167" v="259"/>
          <pc:sldLayoutMkLst>
            <pc:docMk/>
            <pc:sldMasterMk cId="894891941" sldId="2147483714"/>
            <pc:sldLayoutMk cId="1026025262" sldId="2147483715"/>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1956898287" sldId="2147483716"/>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1392755677" sldId="2147483717"/>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45918528" sldId="2147483718"/>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1286637241" sldId="2147483719"/>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1027144221" sldId="2147483720"/>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781810327" sldId="2147483721"/>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3257906246" sldId="2147483722"/>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1747187316" sldId="2147483723"/>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2825451079" sldId="2147483724"/>
          </pc:sldLayoutMkLst>
        </pc:sldLayoutChg>
        <pc:sldLayoutChg chg="add del mod replId">
          <pc:chgData name="Bandi Johny Esther" userId="49fbcaabd1c20241" providerId="Windows Live" clId="Web-{A17B3A7F-CB65-44EE-853E-FC707AD6B31D}" dt="2023-03-01T11:54:57.167" v="259"/>
          <pc:sldLayoutMkLst>
            <pc:docMk/>
            <pc:sldMasterMk cId="894891941" sldId="2147483714"/>
            <pc:sldLayoutMk cId="923826175" sldId="2147483725"/>
          </pc:sldLayoutMkLst>
        </pc:sldLayoutChg>
      </pc:sldMasterChg>
      <pc:sldMasterChg chg="add del addSldLayout delSldLayout modSldLayout">
        <pc:chgData name="Bandi Johny Esther" userId="49fbcaabd1c20241" providerId="Windows Live" clId="Web-{A17B3A7F-CB65-44EE-853E-FC707AD6B31D}" dt="2023-03-01T11:50:47.786" v="239"/>
        <pc:sldMasterMkLst>
          <pc:docMk/>
          <pc:sldMasterMk cId="1303331392" sldId="2147483714"/>
        </pc:sldMasterMkLst>
        <pc:sldLayoutChg chg="add del mod replId">
          <pc:chgData name="Bandi Johny Esther" userId="49fbcaabd1c20241" providerId="Windows Live" clId="Web-{A17B3A7F-CB65-44EE-853E-FC707AD6B31D}" dt="2023-03-01T11:50:47.786" v="239"/>
          <pc:sldLayoutMkLst>
            <pc:docMk/>
            <pc:sldMasterMk cId="1303331392" sldId="2147483714"/>
            <pc:sldLayoutMk cId="3802713459" sldId="2147483715"/>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3964186092" sldId="2147483716"/>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2843949588" sldId="2147483717"/>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4171503823" sldId="2147483718"/>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32338947" sldId="2147483719"/>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1888378270" sldId="2147483720"/>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1900637048" sldId="2147483721"/>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3120793319" sldId="2147483722"/>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1546183871" sldId="2147483723"/>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977595880" sldId="2147483724"/>
          </pc:sldLayoutMkLst>
        </pc:sldLayoutChg>
        <pc:sldLayoutChg chg="add del mod replId">
          <pc:chgData name="Bandi Johny Esther" userId="49fbcaabd1c20241" providerId="Windows Live" clId="Web-{A17B3A7F-CB65-44EE-853E-FC707AD6B31D}" dt="2023-03-01T11:50:47.786" v="239"/>
          <pc:sldLayoutMkLst>
            <pc:docMk/>
            <pc:sldMasterMk cId="1303331392" sldId="2147483714"/>
            <pc:sldLayoutMk cId="1299713037" sldId="2147483725"/>
          </pc:sldLayoutMkLst>
        </pc:sldLayoutChg>
      </pc:sldMasterChg>
      <pc:sldMasterChg chg="add del addSldLayout delSldLayout modSldLayout">
        <pc:chgData name="Bandi Johny Esther" userId="49fbcaabd1c20241" providerId="Windows Live" clId="Web-{A17B3A7F-CB65-44EE-853E-FC707AD6B31D}" dt="2023-03-01T11:50:43.645" v="238"/>
        <pc:sldMasterMkLst>
          <pc:docMk/>
          <pc:sldMasterMk cId="1330928192" sldId="2147483726"/>
        </pc:sldMasterMkLst>
        <pc:sldLayoutChg chg="add del mod replId">
          <pc:chgData name="Bandi Johny Esther" userId="49fbcaabd1c20241" providerId="Windows Live" clId="Web-{A17B3A7F-CB65-44EE-853E-FC707AD6B31D}" dt="2023-03-01T11:50:43.645" v="238"/>
          <pc:sldLayoutMkLst>
            <pc:docMk/>
            <pc:sldMasterMk cId="1330928192" sldId="2147483726"/>
            <pc:sldLayoutMk cId="264531552" sldId="2147483727"/>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3543690160" sldId="2147483728"/>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4136955691" sldId="2147483729"/>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2283745007" sldId="2147483730"/>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1025999592" sldId="2147483731"/>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3525770671" sldId="2147483732"/>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1874115755" sldId="2147483733"/>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255765850" sldId="2147483734"/>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4009299084" sldId="2147483735"/>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3985958771" sldId="2147483736"/>
          </pc:sldLayoutMkLst>
        </pc:sldLayoutChg>
        <pc:sldLayoutChg chg="add del mod replId">
          <pc:chgData name="Bandi Johny Esther" userId="49fbcaabd1c20241" providerId="Windows Live" clId="Web-{A17B3A7F-CB65-44EE-853E-FC707AD6B31D}" dt="2023-03-01T11:50:43.645" v="238"/>
          <pc:sldLayoutMkLst>
            <pc:docMk/>
            <pc:sldMasterMk cId="1330928192" sldId="2147483726"/>
            <pc:sldLayoutMk cId="172922910" sldId="2147483737"/>
          </pc:sldLayoutMkLst>
        </pc:sldLayoutChg>
      </pc:sldMasterChg>
      <pc:sldMasterChg chg="add del addSldLayout delSldLayout modSldLayout">
        <pc:chgData name="Bandi Johny Esther" userId="49fbcaabd1c20241" providerId="Windows Live" clId="Web-{A17B3A7F-CB65-44EE-853E-FC707AD6B31D}" dt="2023-03-01T11:54:57.167" v="259"/>
        <pc:sldMasterMkLst>
          <pc:docMk/>
          <pc:sldMasterMk cId="2089151953" sldId="2147483726"/>
        </pc:sldMasterMkLst>
        <pc:sldLayoutChg chg="add del mod replId">
          <pc:chgData name="Bandi Johny Esther" userId="49fbcaabd1c20241" providerId="Windows Live" clId="Web-{A17B3A7F-CB65-44EE-853E-FC707AD6B31D}" dt="2023-03-01T11:54:57.167" v="259"/>
          <pc:sldLayoutMkLst>
            <pc:docMk/>
            <pc:sldMasterMk cId="2089151953" sldId="2147483726"/>
            <pc:sldLayoutMk cId="466469363" sldId="2147483727"/>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1693554281" sldId="2147483728"/>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1036122660" sldId="2147483729"/>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2153661433" sldId="2147483730"/>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2385531038" sldId="2147483731"/>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3355440235" sldId="2147483732"/>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596911371" sldId="2147483733"/>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1577370527" sldId="2147483734"/>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231510264" sldId="2147483735"/>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4247618318" sldId="2147483736"/>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1137548408" sldId="2147483737"/>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2747862845" sldId="2147483738"/>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1975234061" sldId="2147483739"/>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1976251691" sldId="2147483740"/>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1193892631" sldId="2147483741"/>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4002526131" sldId="2147483742"/>
          </pc:sldLayoutMkLst>
        </pc:sldLayoutChg>
        <pc:sldLayoutChg chg="add del mod replId">
          <pc:chgData name="Bandi Johny Esther" userId="49fbcaabd1c20241" providerId="Windows Live" clId="Web-{A17B3A7F-CB65-44EE-853E-FC707AD6B31D}" dt="2023-03-01T11:54:57.167" v="259"/>
          <pc:sldLayoutMkLst>
            <pc:docMk/>
            <pc:sldMasterMk cId="2089151953" sldId="2147483726"/>
            <pc:sldLayoutMk cId="2728257514" sldId="2147483743"/>
          </pc:sldLayoutMkLst>
        </pc:sldLayoutChg>
      </pc:sldMasterChg>
      <pc:sldMasterChg chg="add del addSldLayout delSldLayout modSldLayout">
        <pc:chgData name="Bandi Johny Esther" userId="49fbcaabd1c20241" providerId="Windows Live" clId="Web-{A17B3A7F-CB65-44EE-853E-FC707AD6B31D}" dt="2023-03-01T11:50:38.942" v="237"/>
        <pc:sldMasterMkLst>
          <pc:docMk/>
          <pc:sldMasterMk cId="784245173" sldId="2147483738"/>
        </pc:sldMasterMkLst>
        <pc:sldLayoutChg chg="add del mod replId">
          <pc:chgData name="Bandi Johny Esther" userId="49fbcaabd1c20241" providerId="Windows Live" clId="Web-{A17B3A7F-CB65-44EE-853E-FC707AD6B31D}" dt="2023-03-01T11:50:38.942" v="237"/>
          <pc:sldLayoutMkLst>
            <pc:docMk/>
            <pc:sldMasterMk cId="784245173" sldId="2147483738"/>
            <pc:sldLayoutMk cId="3387179562" sldId="2147483739"/>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2957977866" sldId="2147483740"/>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2813268621" sldId="2147483741"/>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2027492879" sldId="2147483742"/>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284534960" sldId="2147483743"/>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878156868" sldId="2147483744"/>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647157572" sldId="2147483745"/>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119530530" sldId="2147483746"/>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927268965" sldId="2147483747"/>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2005758563" sldId="2147483748"/>
          </pc:sldLayoutMkLst>
        </pc:sldLayoutChg>
        <pc:sldLayoutChg chg="add del mod replId">
          <pc:chgData name="Bandi Johny Esther" userId="49fbcaabd1c20241" providerId="Windows Live" clId="Web-{A17B3A7F-CB65-44EE-853E-FC707AD6B31D}" dt="2023-03-01T11:50:38.942" v="237"/>
          <pc:sldLayoutMkLst>
            <pc:docMk/>
            <pc:sldMasterMk cId="784245173" sldId="2147483738"/>
            <pc:sldLayoutMk cId="642531586" sldId="2147483749"/>
          </pc:sldLayoutMkLst>
        </pc:sldLayoutChg>
      </pc:sldMasterChg>
    </pc:docChg>
  </pc:docChgLst>
  <pc:docChgLst>
    <pc:chgData name="Bandi Johny Esther" userId="49fbcaabd1c20241" providerId="Windows Live" clId="Web-{B0A036E9-B4C9-4D97-8564-612A16EF0BF7}"/>
    <pc:docChg chg="modSld">
      <pc:chgData name="Bandi Johny Esther" userId="49fbcaabd1c20241" providerId="Windows Live" clId="Web-{B0A036E9-B4C9-4D97-8564-612A16EF0BF7}" dt="2023-03-03T11:26:41.268" v="119" actId="1076"/>
      <pc:docMkLst>
        <pc:docMk/>
      </pc:docMkLst>
      <pc:sldChg chg="modSp">
        <pc:chgData name="Bandi Johny Esther" userId="49fbcaabd1c20241" providerId="Windows Live" clId="Web-{B0A036E9-B4C9-4D97-8564-612A16EF0BF7}" dt="2023-03-03T11:13:44.715" v="68" actId="20577"/>
        <pc:sldMkLst>
          <pc:docMk/>
          <pc:sldMk cId="109857222" sldId="256"/>
        </pc:sldMkLst>
        <pc:spChg chg="mod">
          <ac:chgData name="Bandi Johny Esther" userId="49fbcaabd1c20241" providerId="Windows Live" clId="Web-{B0A036E9-B4C9-4D97-8564-612A16EF0BF7}" dt="2023-03-03T11:13:44.715" v="68" actId="20577"/>
          <ac:spMkLst>
            <pc:docMk/>
            <pc:sldMk cId="109857222" sldId="256"/>
            <ac:spMk id="7" creationId="{DC221C54-3C37-1CD1-8AEF-8E0BAC3E7510}"/>
          </ac:spMkLst>
        </pc:spChg>
      </pc:sldChg>
      <pc:sldChg chg="modSp">
        <pc:chgData name="Bandi Johny Esther" userId="49fbcaabd1c20241" providerId="Windows Live" clId="Web-{B0A036E9-B4C9-4D97-8564-612A16EF0BF7}" dt="2023-03-03T11:17:27.346" v="86" actId="20577"/>
        <pc:sldMkLst>
          <pc:docMk/>
          <pc:sldMk cId="1262129288" sldId="275"/>
        </pc:sldMkLst>
        <pc:graphicFrameChg chg="modGraphic">
          <ac:chgData name="Bandi Johny Esther" userId="49fbcaabd1c20241" providerId="Windows Live" clId="Web-{B0A036E9-B4C9-4D97-8564-612A16EF0BF7}" dt="2023-03-03T11:17:27.346" v="86" actId="20577"/>
          <ac:graphicFrameMkLst>
            <pc:docMk/>
            <pc:sldMk cId="1262129288" sldId="275"/>
            <ac:graphicFrameMk id="6" creationId="{BCD0DDBD-A830-8EE8-AC75-9B86D0A24406}"/>
          </ac:graphicFrameMkLst>
        </pc:graphicFrameChg>
      </pc:sldChg>
      <pc:sldChg chg="addSp delSp modSp">
        <pc:chgData name="Bandi Johny Esther" userId="49fbcaabd1c20241" providerId="Windows Live" clId="Web-{B0A036E9-B4C9-4D97-8564-612A16EF0BF7}" dt="2023-03-03T11:26:41.268" v="119" actId="1076"/>
        <pc:sldMkLst>
          <pc:docMk/>
          <pc:sldMk cId="3530707676" sldId="286"/>
        </pc:sldMkLst>
        <pc:spChg chg="add mod">
          <ac:chgData name="Bandi Johny Esther" userId="49fbcaabd1c20241" providerId="Windows Live" clId="Web-{B0A036E9-B4C9-4D97-8564-612A16EF0BF7}" dt="2023-03-03T11:26:41.268" v="119" actId="1076"/>
          <ac:spMkLst>
            <pc:docMk/>
            <pc:sldMk cId="3530707676" sldId="286"/>
            <ac:spMk id="2" creationId="{F8E4ACD9-B953-7DBB-2869-5BE2E8CFEE03}"/>
          </ac:spMkLst>
        </pc:spChg>
        <pc:spChg chg="del mod">
          <ac:chgData name="Bandi Johny Esther" userId="49fbcaabd1c20241" providerId="Windows Live" clId="Web-{B0A036E9-B4C9-4D97-8564-612A16EF0BF7}" dt="2023-03-03T11:18:35.723" v="93"/>
          <ac:spMkLst>
            <pc:docMk/>
            <pc:sldMk cId="3530707676" sldId="286"/>
            <ac:spMk id="12" creationId="{D0FBB8DE-FE00-1778-9C4F-0C77618375F2}"/>
          </ac:spMkLst>
        </pc:spChg>
        <pc:picChg chg="mod">
          <ac:chgData name="Bandi Johny Esther" userId="49fbcaabd1c20241" providerId="Windows Live" clId="Web-{B0A036E9-B4C9-4D97-8564-612A16EF0BF7}" dt="2023-03-03T11:19:45.897" v="99" actId="1076"/>
          <ac:picMkLst>
            <pc:docMk/>
            <pc:sldMk cId="3530707676" sldId="286"/>
            <ac:picMk id="4" creationId="{48206EC1-BAA0-18C8-EF04-D95DB9FF39A7}"/>
          </ac:picMkLst>
        </pc:picChg>
      </pc:sldChg>
      <pc:sldChg chg="addSp modSp">
        <pc:chgData name="Bandi Johny Esther" userId="49fbcaabd1c20241" providerId="Windows Live" clId="Web-{B0A036E9-B4C9-4D97-8564-612A16EF0BF7}" dt="2023-03-03T11:09:12.114" v="63" actId="1076"/>
        <pc:sldMkLst>
          <pc:docMk/>
          <pc:sldMk cId="3045963352" sldId="287"/>
        </pc:sldMkLst>
        <pc:spChg chg="mod">
          <ac:chgData name="Bandi Johny Esther" userId="49fbcaabd1c20241" providerId="Windows Live" clId="Web-{B0A036E9-B4C9-4D97-8564-612A16EF0BF7}" dt="2023-03-03T11:08:39.456" v="50" actId="20577"/>
          <ac:spMkLst>
            <pc:docMk/>
            <pc:sldMk cId="3045963352" sldId="287"/>
            <ac:spMk id="2" creationId="{15D3121B-2276-AD5B-F2A2-AC5294C32295}"/>
          </ac:spMkLst>
        </pc:spChg>
        <pc:spChg chg="mod">
          <ac:chgData name="Bandi Johny Esther" userId="49fbcaabd1c20241" providerId="Windows Live" clId="Web-{B0A036E9-B4C9-4D97-8564-612A16EF0BF7}" dt="2023-03-03T11:08:31.956" v="49" actId="14100"/>
          <ac:spMkLst>
            <pc:docMk/>
            <pc:sldMk cId="3045963352" sldId="287"/>
            <ac:spMk id="3" creationId="{5E35A477-5D43-297D-BE8F-6064D3BF6523}"/>
          </ac:spMkLst>
        </pc:spChg>
        <pc:spChg chg="mod">
          <ac:chgData name="Bandi Johny Esther" userId="49fbcaabd1c20241" providerId="Windows Live" clId="Web-{B0A036E9-B4C9-4D97-8564-612A16EF0BF7}" dt="2023-03-03T11:06:17.906" v="21" actId="20577"/>
          <ac:spMkLst>
            <pc:docMk/>
            <pc:sldMk cId="3045963352" sldId="287"/>
            <ac:spMk id="4" creationId="{BF0EE318-E8BA-3D2C-618B-8FD1F8E7252D}"/>
          </ac:spMkLst>
        </pc:spChg>
        <pc:spChg chg="add">
          <ac:chgData name="Bandi Johny Esther" userId="49fbcaabd1c20241" providerId="Windows Live" clId="Web-{B0A036E9-B4C9-4D97-8564-612A16EF0BF7}" dt="2023-03-03T11:06:28.359" v="22"/>
          <ac:spMkLst>
            <pc:docMk/>
            <pc:sldMk cId="3045963352" sldId="287"/>
            <ac:spMk id="8" creationId="{1F927AFF-0BC2-2B4C-2925-DF6EDA64FFAD}"/>
          </ac:spMkLst>
        </pc:spChg>
        <pc:spChg chg="add mod">
          <ac:chgData name="Bandi Johny Esther" userId="49fbcaabd1c20241" providerId="Windows Live" clId="Web-{B0A036E9-B4C9-4D97-8564-612A16EF0BF7}" dt="2023-03-03T11:06:52.266" v="27" actId="1076"/>
          <ac:spMkLst>
            <pc:docMk/>
            <pc:sldMk cId="3045963352" sldId="287"/>
            <ac:spMk id="9" creationId="{46C0ABAF-7914-F999-5551-84A8EEE2C045}"/>
          </ac:spMkLst>
        </pc:spChg>
        <pc:spChg chg="add mod">
          <ac:chgData name="Bandi Johny Esther" userId="49fbcaabd1c20241" providerId="Windows Live" clId="Web-{B0A036E9-B4C9-4D97-8564-612A16EF0BF7}" dt="2023-03-03T11:07:17.142" v="31" actId="1076"/>
          <ac:spMkLst>
            <pc:docMk/>
            <pc:sldMk cId="3045963352" sldId="287"/>
            <ac:spMk id="10" creationId="{9D872B9E-5C24-366F-1411-ED91F834C33F}"/>
          </ac:spMkLst>
        </pc:spChg>
        <pc:spChg chg="add mod">
          <ac:chgData name="Bandi Johny Esther" userId="49fbcaabd1c20241" providerId="Windows Live" clId="Web-{B0A036E9-B4C9-4D97-8564-612A16EF0BF7}" dt="2023-03-03T11:08:16.612" v="47" actId="1076"/>
          <ac:spMkLst>
            <pc:docMk/>
            <pc:sldMk cId="3045963352" sldId="287"/>
            <ac:spMk id="11" creationId="{0191570F-AB0B-92D3-15B9-F1F75B985A1B}"/>
          </ac:spMkLst>
        </pc:spChg>
        <pc:spChg chg="add mod">
          <ac:chgData name="Bandi Johny Esther" userId="49fbcaabd1c20241" providerId="Windows Live" clId="Web-{B0A036E9-B4C9-4D97-8564-612A16EF0BF7}" dt="2023-03-03T11:09:12.114" v="63" actId="1076"/>
          <ac:spMkLst>
            <pc:docMk/>
            <pc:sldMk cId="3045963352" sldId="287"/>
            <ac:spMk id="12" creationId="{F7E5F379-49ED-F6D4-0B3D-BDA19DCC9503}"/>
          </ac:spMkLst>
        </pc:spChg>
        <pc:picChg chg="mod">
          <ac:chgData name="Bandi Johny Esther" userId="49fbcaabd1c20241" providerId="Windows Live" clId="Web-{B0A036E9-B4C9-4D97-8564-612A16EF0BF7}" dt="2023-03-03T11:07:21.939" v="32" actId="1076"/>
          <ac:picMkLst>
            <pc:docMk/>
            <pc:sldMk cId="3045963352" sldId="287"/>
            <ac:picMk id="16" creationId="{F98A2513-7784-FD74-DDE8-78D9EC78CE3F}"/>
          </ac:picMkLst>
        </pc:picChg>
      </pc:sldChg>
    </pc:docChg>
  </pc:docChgLst>
  <pc:docChgLst>
    <pc:chgData clId="Web-{93D3EFEE-3677-400E-9D32-5CCFCCFD274F}"/>
    <pc:docChg chg="modSld">
      <pc:chgData name="" userId="" providerId="" clId="Web-{93D3EFEE-3677-400E-9D32-5CCFCCFD274F}" dt="2023-03-01T16:13:07.145" v="3" actId="1076"/>
      <pc:docMkLst>
        <pc:docMk/>
      </pc:docMkLst>
      <pc:sldChg chg="modSp">
        <pc:chgData name="" userId="" providerId="" clId="Web-{93D3EFEE-3677-400E-9D32-5CCFCCFD274F}" dt="2023-03-01T16:13:07.145" v="3" actId="1076"/>
        <pc:sldMkLst>
          <pc:docMk/>
          <pc:sldMk cId="109857222" sldId="256"/>
        </pc:sldMkLst>
        <pc:picChg chg="mod">
          <ac:chgData name="" userId="" providerId="" clId="Web-{93D3EFEE-3677-400E-9D32-5CCFCCFD274F}" dt="2023-03-01T16:13:07.145" v="3" actId="1076"/>
          <ac:picMkLst>
            <pc:docMk/>
            <pc:sldMk cId="109857222" sldId="256"/>
            <ac:picMk id="4" creationId="{7B76078C-14C8-1058-7B7E-237C44BD2BA5}"/>
          </ac:picMkLst>
        </pc:picChg>
      </pc:sldChg>
    </pc:docChg>
  </pc:docChgLst>
  <pc:docChgLst>
    <pc:chgData clId="Web-{D8A2A3C6-93B5-42A7-8988-BE3BB870E9EA}"/>
    <pc:docChg chg="modSld">
      <pc:chgData name="" userId="" providerId="" clId="Web-{D8A2A3C6-93B5-42A7-8988-BE3BB870E9EA}" dt="2023-03-07T12:06:24.049" v="16" actId="1076"/>
      <pc:docMkLst>
        <pc:docMk/>
      </pc:docMkLst>
      <pc:sldChg chg="addSp delSp modSp">
        <pc:chgData name="" userId="" providerId="" clId="Web-{D8A2A3C6-93B5-42A7-8988-BE3BB870E9EA}" dt="2023-03-07T12:06:24.049" v="16" actId="1076"/>
        <pc:sldMkLst>
          <pc:docMk/>
          <pc:sldMk cId="1795699366" sldId="289"/>
        </pc:sldMkLst>
        <pc:spChg chg="add mod">
          <ac:chgData name="" userId="" providerId="" clId="Web-{D8A2A3C6-93B5-42A7-8988-BE3BB870E9EA}" dt="2023-03-07T12:06:24.049" v="16" actId="1076"/>
          <ac:spMkLst>
            <pc:docMk/>
            <pc:sldMk cId="1795699366" sldId="289"/>
            <ac:spMk id="2" creationId="{33FC7A66-C62F-F2CC-2073-475AA1E000D8}"/>
          </ac:spMkLst>
        </pc:spChg>
        <pc:spChg chg="del">
          <ac:chgData name="" userId="" providerId="" clId="Web-{D8A2A3C6-93B5-42A7-8988-BE3BB870E9EA}" dt="2023-03-07T12:03:04.215" v="0"/>
          <ac:spMkLst>
            <pc:docMk/>
            <pc:sldMk cId="1795699366" sldId="289"/>
            <ac:spMk id="5" creationId="{1FEF97B4-CD9E-5C16-C4EF-8BEE12AD50EA}"/>
          </ac:spMkLst>
        </pc:spChg>
        <pc:spChg chg="mod">
          <ac:chgData name="" userId="" providerId="" clId="Web-{D8A2A3C6-93B5-42A7-8988-BE3BB870E9EA}" dt="2023-03-07T12:05:44.157" v="3" actId="14100"/>
          <ac:spMkLst>
            <pc:docMk/>
            <pc:sldMk cId="1795699366" sldId="289"/>
            <ac:spMk id="7" creationId="{540F8381-970D-235C-E868-D185F33CED98}"/>
          </ac:spMkLst>
        </pc:spChg>
      </pc:sldChg>
    </pc:docChg>
  </pc:docChgLst>
  <pc:docChgLst>
    <pc:chgData name="Bandi Johny Esther" userId="49fbcaabd1c20241" providerId="Windows Live" clId="Web-{ABEE5CF1-C9C4-4105-8BB1-A599C30E1815}"/>
    <pc:docChg chg="modSld sldOrd">
      <pc:chgData name="Bandi Johny Esther" userId="49fbcaabd1c20241" providerId="Windows Live" clId="Web-{ABEE5CF1-C9C4-4105-8BB1-A599C30E1815}" dt="2023-03-02T09:12:38.663" v="113" actId="1076"/>
      <pc:docMkLst>
        <pc:docMk/>
      </pc:docMkLst>
      <pc:sldChg chg="modSp">
        <pc:chgData name="Bandi Johny Esther" userId="49fbcaabd1c20241" providerId="Windows Live" clId="Web-{ABEE5CF1-C9C4-4105-8BB1-A599C30E1815}" dt="2023-03-02T09:00:44.312" v="18" actId="1076"/>
        <pc:sldMkLst>
          <pc:docMk/>
          <pc:sldMk cId="109857222" sldId="256"/>
        </pc:sldMkLst>
        <pc:spChg chg="mod">
          <ac:chgData name="Bandi Johny Esther" userId="49fbcaabd1c20241" providerId="Windows Live" clId="Web-{ABEE5CF1-C9C4-4105-8BB1-A599C30E1815}" dt="2023-03-02T09:00:36.062" v="15" actId="1076"/>
          <ac:spMkLst>
            <pc:docMk/>
            <pc:sldMk cId="109857222" sldId="256"/>
            <ac:spMk id="6" creationId="{07A0B1DE-03C7-1BF3-87C9-5944D7157D50}"/>
          </ac:spMkLst>
        </pc:spChg>
        <pc:spChg chg="mod">
          <ac:chgData name="Bandi Johny Esther" userId="49fbcaabd1c20241" providerId="Windows Live" clId="Web-{ABEE5CF1-C9C4-4105-8BB1-A599C30E1815}" dt="2023-03-02T09:00:30.453" v="14" actId="1076"/>
          <ac:spMkLst>
            <pc:docMk/>
            <pc:sldMk cId="109857222" sldId="256"/>
            <ac:spMk id="7" creationId="{DC221C54-3C37-1CD1-8AEF-8E0BAC3E7510}"/>
          </ac:spMkLst>
        </pc:spChg>
        <pc:picChg chg="mod">
          <ac:chgData name="Bandi Johny Esther" userId="49fbcaabd1c20241" providerId="Windows Live" clId="Web-{ABEE5CF1-C9C4-4105-8BB1-A599C30E1815}" dt="2023-03-02T09:00:44.312" v="18" actId="1076"/>
          <ac:picMkLst>
            <pc:docMk/>
            <pc:sldMk cId="109857222" sldId="256"/>
            <ac:picMk id="3" creationId="{67855D37-02F2-E8FB-DB50-CCEDA410E15B}"/>
          </ac:picMkLst>
        </pc:picChg>
      </pc:sldChg>
      <pc:sldChg chg="modSp">
        <pc:chgData name="Bandi Johny Esther" userId="49fbcaabd1c20241" providerId="Windows Live" clId="Web-{ABEE5CF1-C9C4-4105-8BB1-A599C30E1815}" dt="2023-03-02T09:01:06.657" v="19" actId="14100"/>
        <pc:sldMkLst>
          <pc:docMk/>
          <pc:sldMk cId="3438115847" sldId="262"/>
        </pc:sldMkLst>
        <pc:picChg chg="mod">
          <ac:chgData name="Bandi Johny Esther" userId="49fbcaabd1c20241" providerId="Windows Live" clId="Web-{ABEE5CF1-C9C4-4105-8BB1-A599C30E1815}" dt="2023-03-02T09:01:06.657" v="19" actId="14100"/>
          <ac:picMkLst>
            <pc:docMk/>
            <pc:sldMk cId="3438115847" sldId="262"/>
            <ac:picMk id="3" creationId="{210E400B-994B-FCEE-BE84-9C4DFB8493A1}"/>
          </ac:picMkLst>
        </pc:picChg>
      </pc:sldChg>
      <pc:sldChg chg="modSp">
        <pc:chgData name="Bandi Johny Esther" userId="49fbcaabd1c20241" providerId="Windows Live" clId="Web-{ABEE5CF1-C9C4-4105-8BB1-A599C30E1815}" dt="2023-03-02T09:01:53.502" v="23" actId="1076"/>
        <pc:sldMkLst>
          <pc:docMk/>
          <pc:sldMk cId="641233481" sldId="265"/>
        </pc:sldMkLst>
        <pc:spChg chg="mod">
          <ac:chgData name="Bandi Johny Esther" userId="49fbcaabd1c20241" providerId="Windows Live" clId="Web-{ABEE5CF1-C9C4-4105-8BB1-A599C30E1815}" dt="2023-03-02T09:01:53.502" v="23" actId="1076"/>
          <ac:spMkLst>
            <pc:docMk/>
            <pc:sldMk cId="641233481" sldId="265"/>
            <ac:spMk id="3" creationId="{FAEB6013-EED0-AAB7-2393-58C5A878B5D4}"/>
          </ac:spMkLst>
        </pc:spChg>
      </pc:sldChg>
      <pc:sldChg chg="modSp">
        <pc:chgData name="Bandi Johny Esther" userId="49fbcaabd1c20241" providerId="Windows Live" clId="Web-{ABEE5CF1-C9C4-4105-8BB1-A599C30E1815}" dt="2023-03-02T09:03:03.817" v="29" actId="14100"/>
        <pc:sldMkLst>
          <pc:docMk/>
          <pc:sldMk cId="292687528" sldId="266"/>
        </pc:sldMkLst>
        <pc:spChg chg="mod">
          <ac:chgData name="Bandi Johny Esther" userId="49fbcaabd1c20241" providerId="Windows Live" clId="Web-{ABEE5CF1-C9C4-4105-8BB1-A599C30E1815}" dt="2023-03-02T09:03:03.817" v="29" actId="14100"/>
          <ac:spMkLst>
            <pc:docMk/>
            <pc:sldMk cId="292687528" sldId="266"/>
            <ac:spMk id="3" creationId="{5CB85EF9-118F-14B0-30E7-8157B1C5975D}"/>
          </ac:spMkLst>
        </pc:spChg>
      </pc:sldChg>
      <pc:sldChg chg="modSp">
        <pc:chgData name="Bandi Johny Esther" userId="49fbcaabd1c20241" providerId="Windows Live" clId="Web-{ABEE5CF1-C9C4-4105-8BB1-A599C30E1815}" dt="2023-03-02T09:10:53.066" v="112" actId="1076"/>
        <pc:sldMkLst>
          <pc:docMk/>
          <pc:sldMk cId="3963241198" sldId="267"/>
        </pc:sldMkLst>
        <pc:spChg chg="mod">
          <ac:chgData name="Bandi Johny Esther" userId="49fbcaabd1c20241" providerId="Windows Live" clId="Web-{ABEE5CF1-C9C4-4105-8BB1-A599C30E1815}" dt="2023-03-02T09:05:24.837" v="49" actId="20577"/>
          <ac:spMkLst>
            <pc:docMk/>
            <pc:sldMk cId="3963241198" sldId="267"/>
            <ac:spMk id="5" creationId="{27404EB6-A45E-0831-926E-F7D42E9EF43C}"/>
          </ac:spMkLst>
        </pc:spChg>
        <pc:spChg chg="mod">
          <ac:chgData name="Bandi Johny Esther" userId="49fbcaabd1c20241" providerId="Windows Live" clId="Web-{ABEE5CF1-C9C4-4105-8BB1-A599C30E1815}" dt="2023-03-02T09:10:53.066" v="112" actId="1076"/>
          <ac:spMkLst>
            <pc:docMk/>
            <pc:sldMk cId="3963241198" sldId="267"/>
            <ac:spMk id="6" creationId="{B7344CF9-681D-2BFB-C343-0B719E8B2237}"/>
          </ac:spMkLst>
        </pc:spChg>
      </pc:sldChg>
      <pc:sldChg chg="modSp">
        <pc:chgData name="Bandi Johny Esther" userId="49fbcaabd1c20241" providerId="Windows Live" clId="Web-{ABEE5CF1-C9C4-4105-8BB1-A599C30E1815}" dt="2023-03-02T09:09:25.516" v="106" actId="1076"/>
        <pc:sldMkLst>
          <pc:docMk/>
          <pc:sldMk cId="1181350723" sldId="268"/>
        </pc:sldMkLst>
        <pc:spChg chg="mod">
          <ac:chgData name="Bandi Johny Esther" userId="49fbcaabd1c20241" providerId="Windows Live" clId="Web-{ABEE5CF1-C9C4-4105-8BB1-A599C30E1815}" dt="2023-03-02T09:09:25.516" v="106" actId="1076"/>
          <ac:spMkLst>
            <pc:docMk/>
            <pc:sldMk cId="1181350723" sldId="268"/>
            <ac:spMk id="5" creationId="{263B8C49-5267-57F9-67BF-125A180D9EAE}"/>
          </ac:spMkLst>
        </pc:spChg>
      </pc:sldChg>
      <pc:sldChg chg="modSp">
        <pc:chgData name="Bandi Johny Esther" userId="49fbcaabd1c20241" providerId="Windows Live" clId="Web-{ABEE5CF1-C9C4-4105-8BB1-A599C30E1815}" dt="2023-03-02T09:12:38.663" v="113" actId="1076"/>
        <pc:sldMkLst>
          <pc:docMk/>
          <pc:sldMk cId="2651112707" sldId="272"/>
        </pc:sldMkLst>
        <pc:picChg chg="mod">
          <ac:chgData name="Bandi Johny Esther" userId="49fbcaabd1c20241" providerId="Windows Live" clId="Web-{ABEE5CF1-C9C4-4105-8BB1-A599C30E1815}" dt="2023-03-02T09:12:38.663" v="113" actId="1076"/>
          <ac:picMkLst>
            <pc:docMk/>
            <pc:sldMk cId="2651112707" sldId="272"/>
            <ac:picMk id="4" creationId="{029B3DF3-5404-0EFD-09AF-B78E6BFB9958}"/>
          </ac:picMkLst>
        </pc:picChg>
      </pc:sldChg>
      <pc:sldChg chg="addSp modSp ord">
        <pc:chgData name="Bandi Johny Esther" userId="49fbcaabd1c20241" providerId="Windows Live" clId="Web-{ABEE5CF1-C9C4-4105-8BB1-A599C30E1815}" dt="2023-03-02T09:07:01.059" v="88" actId="20577"/>
        <pc:sldMkLst>
          <pc:docMk/>
          <pc:sldMk cId="1602748773" sldId="273"/>
        </pc:sldMkLst>
        <pc:spChg chg="add mod">
          <ac:chgData name="Bandi Johny Esther" userId="49fbcaabd1c20241" providerId="Windows Live" clId="Web-{ABEE5CF1-C9C4-4105-8BB1-A599C30E1815}" dt="2023-03-02T09:07:01.059" v="88" actId="20577"/>
          <ac:spMkLst>
            <pc:docMk/>
            <pc:sldMk cId="1602748773" sldId="273"/>
            <ac:spMk id="2" creationId="{CF1BDF0C-1024-B0DD-B0E6-9582955226B3}"/>
          </ac:spMkLst>
        </pc:spChg>
      </pc:sldChg>
      <pc:sldChg chg="addSp delSp ord">
        <pc:chgData name="Bandi Johny Esther" userId="49fbcaabd1c20241" providerId="Windows Live" clId="Web-{ABEE5CF1-C9C4-4105-8BB1-A599C30E1815}" dt="2023-03-02T09:10:10.252" v="111"/>
        <pc:sldMkLst>
          <pc:docMk/>
          <pc:sldMk cId="4144066036" sldId="274"/>
        </pc:sldMkLst>
        <pc:spChg chg="add del">
          <ac:chgData name="Bandi Johny Esther" userId="49fbcaabd1c20241" providerId="Windows Live" clId="Web-{ABEE5CF1-C9C4-4105-8BB1-A599C30E1815}" dt="2023-03-02T09:09:59.236" v="109"/>
          <ac:spMkLst>
            <pc:docMk/>
            <pc:sldMk cId="4144066036" sldId="274"/>
            <ac:spMk id="3" creationId="{CCB3BBF7-1D3E-DFF9-F603-1E8507684F4C}"/>
          </ac:spMkLst>
        </pc:spChg>
      </pc:sldChg>
    </pc:docChg>
  </pc:docChgLst>
  <pc:docChgLst>
    <pc:chgData name="Bandi Johny Esther" userId="49fbcaabd1c20241" providerId="Windows Live" clId="Web-{3E88A5C0-B2AE-44A5-8802-4F6BCA70E9D6}"/>
    <pc:docChg chg="delSld modSld">
      <pc:chgData name="Bandi Johny Esther" userId="49fbcaabd1c20241" providerId="Windows Live" clId="Web-{3E88A5C0-B2AE-44A5-8802-4F6BCA70E9D6}" dt="2023-03-01T18:37:19.312" v="152" actId="1076"/>
      <pc:docMkLst>
        <pc:docMk/>
      </pc:docMkLst>
      <pc:sldChg chg="addSp delSp modSp">
        <pc:chgData name="Bandi Johny Esther" userId="49fbcaabd1c20241" providerId="Windows Live" clId="Web-{3E88A5C0-B2AE-44A5-8802-4F6BCA70E9D6}" dt="2023-03-01T18:08:52.021" v="6" actId="1076"/>
        <pc:sldMkLst>
          <pc:docMk/>
          <pc:sldMk cId="109857222" sldId="256"/>
        </pc:sldMkLst>
        <pc:picChg chg="add mod">
          <ac:chgData name="Bandi Johny Esther" userId="49fbcaabd1c20241" providerId="Windows Live" clId="Web-{3E88A5C0-B2AE-44A5-8802-4F6BCA70E9D6}" dt="2023-03-01T18:08:52.021" v="6" actId="1076"/>
          <ac:picMkLst>
            <pc:docMk/>
            <pc:sldMk cId="109857222" sldId="256"/>
            <ac:picMk id="3" creationId="{67855D37-02F2-E8FB-DB50-CCEDA410E15B}"/>
          </ac:picMkLst>
        </pc:picChg>
        <pc:picChg chg="del">
          <ac:chgData name="Bandi Johny Esther" userId="49fbcaabd1c20241" providerId="Windows Live" clId="Web-{3E88A5C0-B2AE-44A5-8802-4F6BCA70E9D6}" dt="2023-03-01T18:08:10.677" v="0"/>
          <ac:picMkLst>
            <pc:docMk/>
            <pc:sldMk cId="109857222" sldId="256"/>
            <ac:picMk id="4" creationId="{7B76078C-14C8-1058-7B7E-237C44BD2BA5}"/>
          </ac:picMkLst>
        </pc:picChg>
      </pc:sldChg>
      <pc:sldChg chg="del">
        <pc:chgData name="Bandi Johny Esther" userId="49fbcaabd1c20241" providerId="Windows Live" clId="Web-{3E88A5C0-B2AE-44A5-8802-4F6BCA70E9D6}" dt="2023-03-01T18:25:41.837" v="141"/>
        <pc:sldMkLst>
          <pc:docMk/>
          <pc:sldMk cId="2431280186" sldId="257"/>
        </pc:sldMkLst>
      </pc:sldChg>
      <pc:sldChg chg="addSp modSp">
        <pc:chgData name="Bandi Johny Esther" userId="49fbcaabd1c20241" providerId="Windows Live" clId="Web-{3E88A5C0-B2AE-44A5-8802-4F6BCA70E9D6}" dt="2023-03-01T18:20:27.331" v="134" actId="20577"/>
        <pc:sldMkLst>
          <pc:docMk/>
          <pc:sldMk cId="3438115847" sldId="262"/>
        </pc:sldMkLst>
        <pc:spChg chg="mod">
          <ac:chgData name="Bandi Johny Esther" userId="49fbcaabd1c20241" providerId="Windows Live" clId="Web-{3E88A5C0-B2AE-44A5-8802-4F6BCA70E9D6}" dt="2023-03-01T18:20:27.331" v="134" actId="20577"/>
          <ac:spMkLst>
            <pc:docMk/>
            <pc:sldMk cId="3438115847" sldId="262"/>
            <ac:spMk id="2" creationId="{A9C475F4-8E65-C66A-8AE4-1EF7E4963B22}"/>
          </ac:spMkLst>
        </pc:spChg>
        <pc:spChg chg="mod">
          <ac:chgData name="Bandi Johny Esther" userId="49fbcaabd1c20241" providerId="Windows Live" clId="Web-{3E88A5C0-B2AE-44A5-8802-4F6BCA70E9D6}" dt="2023-03-01T18:20:04.284" v="131" actId="14100"/>
          <ac:spMkLst>
            <pc:docMk/>
            <pc:sldMk cId="3438115847" sldId="262"/>
            <ac:spMk id="4" creationId="{D591F1BE-E3CC-39B7-DE88-1C66B7A6D630}"/>
          </ac:spMkLst>
        </pc:spChg>
        <pc:spChg chg="add mod">
          <ac:chgData name="Bandi Johny Esther" userId="49fbcaabd1c20241" providerId="Windows Live" clId="Web-{3E88A5C0-B2AE-44A5-8802-4F6BCA70E9D6}" dt="2023-03-01T18:19:43.221" v="128" actId="14100"/>
          <ac:spMkLst>
            <pc:docMk/>
            <pc:sldMk cId="3438115847" sldId="262"/>
            <ac:spMk id="5" creationId="{E1E40D1E-E43F-F51B-EBCA-224D88B78A8E}"/>
          </ac:spMkLst>
        </pc:spChg>
        <pc:picChg chg="mod">
          <ac:chgData name="Bandi Johny Esther" userId="49fbcaabd1c20241" providerId="Windows Live" clId="Web-{3E88A5C0-B2AE-44A5-8802-4F6BCA70E9D6}" dt="2023-03-01T18:17:35.187" v="100" actId="1076"/>
          <ac:picMkLst>
            <pc:docMk/>
            <pc:sldMk cId="3438115847" sldId="262"/>
            <ac:picMk id="3" creationId="{210E400B-994B-FCEE-BE84-9C4DFB8493A1}"/>
          </ac:picMkLst>
        </pc:picChg>
      </pc:sldChg>
      <pc:sldChg chg="addSp delSp modSp">
        <pc:chgData name="Bandi Johny Esther" userId="49fbcaabd1c20241" providerId="Windows Live" clId="Web-{3E88A5C0-B2AE-44A5-8802-4F6BCA70E9D6}" dt="2023-03-01T18:37:19.312" v="152" actId="1076"/>
        <pc:sldMkLst>
          <pc:docMk/>
          <pc:sldMk cId="2117925272" sldId="269"/>
        </pc:sldMkLst>
        <pc:spChg chg="mod">
          <ac:chgData name="Bandi Johny Esther" userId="49fbcaabd1c20241" providerId="Windows Live" clId="Web-{3E88A5C0-B2AE-44A5-8802-4F6BCA70E9D6}" dt="2023-03-01T18:10:44.664" v="19" actId="1076"/>
          <ac:spMkLst>
            <pc:docMk/>
            <pc:sldMk cId="2117925272" sldId="269"/>
            <ac:spMk id="5" creationId="{5719EB67-2A3A-9759-8BDB-11E5D07A3A5A}"/>
          </ac:spMkLst>
        </pc:spChg>
        <pc:spChg chg="mod">
          <ac:chgData name="Bandi Johny Esther" userId="49fbcaabd1c20241" providerId="Windows Live" clId="Web-{3E88A5C0-B2AE-44A5-8802-4F6BCA70E9D6}" dt="2023-03-01T18:10:28.960" v="16" actId="20577"/>
          <ac:spMkLst>
            <pc:docMk/>
            <pc:sldMk cId="2117925272" sldId="269"/>
            <ac:spMk id="6" creationId="{C2F8A029-F67A-04DD-C56D-1240BBF0ED9F}"/>
          </ac:spMkLst>
        </pc:spChg>
        <pc:picChg chg="add del mod">
          <ac:chgData name="Bandi Johny Esther" userId="49fbcaabd1c20241" providerId="Windows Live" clId="Web-{3E88A5C0-B2AE-44A5-8802-4F6BCA70E9D6}" dt="2023-03-01T18:11:09.399" v="20"/>
          <ac:picMkLst>
            <pc:docMk/>
            <pc:sldMk cId="2117925272" sldId="269"/>
            <ac:picMk id="2" creationId="{8944CAC8-2ECD-235A-DC29-9932B2107B14}"/>
          </ac:picMkLst>
        </pc:picChg>
        <pc:picChg chg="add del mod">
          <ac:chgData name="Bandi Johny Esther" userId="49fbcaabd1c20241" providerId="Windows Live" clId="Web-{3E88A5C0-B2AE-44A5-8802-4F6BCA70E9D6}" dt="2023-03-01T18:20:54.066" v="135"/>
          <ac:picMkLst>
            <pc:docMk/>
            <pc:sldMk cId="2117925272" sldId="269"/>
            <ac:picMk id="3" creationId="{E24A80F5-BA23-E7BC-A856-2810137CF65C}"/>
          </ac:picMkLst>
        </pc:picChg>
        <pc:picChg chg="add del mod">
          <ac:chgData name="Bandi Johny Esther" userId="49fbcaabd1c20241" providerId="Windows Live" clId="Web-{3E88A5C0-B2AE-44A5-8802-4F6BCA70E9D6}" dt="2023-03-01T18:24:06.242" v="138"/>
          <ac:picMkLst>
            <pc:docMk/>
            <pc:sldMk cId="2117925272" sldId="269"/>
            <ac:picMk id="7" creationId="{C219DE60-F4D2-1075-AC17-ECF293604444}"/>
          </ac:picMkLst>
        </pc:picChg>
        <pc:picChg chg="add del mod">
          <ac:chgData name="Bandi Johny Esther" userId="49fbcaabd1c20241" providerId="Windows Live" clId="Web-{3E88A5C0-B2AE-44A5-8802-4F6BCA70E9D6}" dt="2023-03-01T18:32:47.611" v="144"/>
          <ac:picMkLst>
            <pc:docMk/>
            <pc:sldMk cId="2117925272" sldId="269"/>
            <ac:picMk id="8" creationId="{EC14EC53-AC20-2801-E77C-BB8528D1314F}"/>
          </ac:picMkLst>
        </pc:picChg>
        <pc:picChg chg="add mod">
          <ac:chgData name="Bandi Johny Esther" userId="49fbcaabd1c20241" providerId="Windows Live" clId="Web-{3E88A5C0-B2AE-44A5-8802-4F6BCA70E9D6}" dt="2023-03-01T18:37:19.312" v="152" actId="1076"/>
          <ac:picMkLst>
            <pc:docMk/>
            <pc:sldMk cId="2117925272" sldId="269"/>
            <ac:picMk id="9" creationId="{84F138B7-1832-87F4-D52F-807C17C7A964}"/>
          </ac:picMkLst>
        </pc:picChg>
      </pc:sldChg>
      <pc:sldChg chg="modSp">
        <pc:chgData name="Bandi Johny Esther" userId="49fbcaabd1c20241" providerId="Windows Live" clId="Web-{3E88A5C0-B2AE-44A5-8802-4F6BCA70E9D6}" dt="2023-03-01T18:25:08.727" v="140" actId="1076"/>
        <pc:sldMkLst>
          <pc:docMk/>
          <pc:sldMk cId="2651112707" sldId="272"/>
        </pc:sldMkLst>
        <pc:picChg chg="mod">
          <ac:chgData name="Bandi Johny Esther" userId="49fbcaabd1c20241" providerId="Windows Live" clId="Web-{3E88A5C0-B2AE-44A5-8802-4F6BCA70E9D6}" dt="2023-03-01T18:25:08.727" v="140" actId="1076"/>
          <ac:picMkLst>
            <pc:docMk/>
            <pc:sldMk cId="2651112707" sldId="272"/>
            <ac:picMk id="4" creationId="{029B3DF3-5404-0EFD-09AF-B78E6BFB9958}"/>
          </ac:picMkLst>
        </pc:picChg>
      </pc:sldChg>
      <pc:sldChg chg="addSp delSp modSp">
        <pc:chgData name="Bandi Johny Esther" userId="49fbcaabd1c20241" providerId="Windows Live" clId="Web-{3E88A5C0-B2AE-44A5-8802-4F6BCA70E9D6}" dt="2023-03-01T18:13:44.230" v="24"/>
        <pc:sldMkLst>
          <pc:docMk/>
          <pc:sldMk cId="1602748773" sldId="273"/>
        </pc:sldMkLst>
        <pc:picChg chg="add del mod">
          <ac:chgData name="Bandi Johny Esther" userId="49fbcaabd1c20241" providerId="Windows Live" clId="Web-{3E88A5C0-B2AE-44A5-8802-4F6BCA70E9D6}" dt="2023-03-01T18:13:44.230" v="24"/>
          <ac:picMkLst>
            <pc:docMk/>
            <pc:sldMk cId="1602748773" sldId="273"/>
            <ac:picMk id="2" creationId="{061059DF-36DE-E130-E999-2623481E198A}"/>
          </ac:picMkLst>
        </pc:picChg>
      </pc:sldChg>
    </pc:docChg>
  </pc:docChgLst>
</pc:chgInfo>
</file>

<file path=ppt/diagrams/_rels/data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FCE9BB-AD5D-40A8-864C-F7320A28A3C5}"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77D90F31-0B7A-4EDB-AADF-DC0FD88C8E7E}">
      <dgm:prSet/>
      <dgm:spPr/>
      <dgm:t>
        <a:bodyPr/>
        <a:lstStyle/>
        <a:p>
          <a:r>
            <a:rPr lang="en-GB" b="1" dirty="0">
              <a:solidFill>
                <a:schemeClr val="bg1"/>
              </a:solidFill>
            </a:rPr>
            <a:t>Time-consuming</a:t>
          </a:r>
          <a:r>
            <a:rPr lang="en-GB" dirty="0">
              <a:solidFill>
                <a:schemeClr val="bg1"/>
              </a:solidFill>
            </a:rPr>
            <a:t>:</a:t>
          </a:r>
          <a:r>
            <a:rPr lang="en-GB" dirty="0"/>
            <a:t> The traditional banking system was a manual process that involved a lot of paperwork and manual verification processes, which made it a time-consuming process.</a:t>
          </a:r>
          <a:endParaRPr lang="en-US" dirty="0"/>
        </a:p>
      </dgm:t>
    </dgm:pt>
    <dgm:pt modelId="{E049389A-03F1-4F02-B504-304D9551E87C}" type="parTrans" cxnId="{3EA41343-00FD-47F5-8F29-538697766480}">
      <dgm:prSet/>
      <dgm:spPr/>
      <dgm:t>
        <a:bodyPr/>
        <a:lstStyle/>
        <a:p>
          <a:endParaRPr lang="en-US"/>
        </a:p>
      </dgm:t>
    </dgm:pt>
    <dgm:pt modelId="{34969537-60FF-401D-8B85-F438742B5646}" type="sibTrans" cxnId="{3EA41343-00FD-47F5-8F29-538697766480}">
      <dgm:prSet/>
      <dgm:spPr/>
      <dgm:t>
        <a:bodyPr/>
        <a:lstStyle/>
        <a:p>
          <a:endParaRPr lang="en-US"/>
        </a:p>
      </dgm:t>
    </dgm:pt>
    <dgm:pt modelId="{5FA31E91-686F-4023-9E3E-4391B64343F0}">
      <dgm:prSet/>
      <dgm:spPr/>
      <dgm:t>
        <a:bodyPr/>
        <a:lstStyle/>
        <a:p>
          <a:r>
            <a:rPr lang="en-GB" b="1" dirty="0">
              <a:solidFill>
                <a:schemeClr val="bg1"/>
              </a:solidFill>
            </a:rPr>
            <a:t>Limited access</a:t>
          </a:r>
          <a:r>
            <a:rPr lang="en-GB" dirty="0">
              <a:solidFill>
                <a:schemeClr val="bg1"/>
              </a:solidFill>
            </a:rPr>
            <a:t>:</a:t>
          </a:r>
          <a:r>
            <a:rPr lang="en-GB" dirty="0"/>
            <a:t> The old banking system had limited access to banking services and products, which meant that not everyone could easily access financial services.</a:t>
          </a:r>
          <a:endParaRPr lang="en-US" dirty="0"/>
        </a:p>
      </dgm:t>
    </dgm:pt>
    <dgm:pt modelId="{3D646EE0-7595-47F8-B6DF-7643D8D06511}" type="parTrans" cxnId="{AD243283-2DA8-4274-9304-15CC4B0D50E0}">
      <dgm:prSet/>
      <dgm:spPr/>
      <dgm:t>
        <a:bodyPr/>
        <a:lstStyle/>
        <a:p>
          <a:endParaRPr lang="en-US"/>
        </a:p>
      </dgm:t>
    </dgm:pt>
    <dgm:pt modelId="{590FA3F1-DC1F-4515-A198-AE83C39646C5}" type="sibTrans" cxnId="{AD243283-2DA8-4274-9304-15CC4B0D50E0}">
      <dgm:prSet/>
      <dgm:spPr/>
      <dgm:t>
        <a:bodyPr/>
        <a:lstStyle/>
        <a:p>
          <a:endParaRPr lang="en-US"/>
        </a:p>
      </dgm:t>
    </dgm:pt>
    <dgm:pt modelId="{2E91C3C9-232A-4FA0-9DDB-0F570C251B17}">
      <dgm:prSet/>
      <dgm:spPr/>
      <dgm:t>
        <a:bodyPr/>
        <a:lstStyle/>
        <a:p>
          <a:pPr rtl="0"/>
          <a:r>
            <a:rPr lang="en-GB" b="1" dirty="0">
              <a:solidFill>
                <a:schemeClr val="bg1"/>
              </a:solidFill>
            </a:rPr>
            <a:t>High fees</a:t>
          </a:r>
          <a:r>
            <a:rPr lang="en-GB" dirty="0">
              <a:solidFill>
                <a:schemeClr val="bg1"/>
              </a:solidFill>
            </a:rPr>
            <a:t>:</a:t>
          </a:r>
          <a:r>
            <a:rPr lang="en-GB" dirty="0"/>
            <a:t> Traditional banks often charged high fees for their services, which could make it difficult for individuals with limited financial resources to access banking services.</a:t>
          </a:r>
          <a:r>
            <a:rPr lang="en-GB" dirty="0">
              <a:latin typeface="Calibri Light" panose="020F0302020204030204"/>
            </a:rPr>
            <a:t> </a:t>
          </a:r>
          <a:endParaRPr lang="en-US" dirty="0"/>
        </a:p>
      </dgm:t>
    </dgm:pt>
    <dgm:pt modelId="{B4F6C2DE-67FB-4475-B469-0D33CC0D2E39}" type="parTrans" cxnId="{66BDE9D5-3E51-48A7-9523-E0DB594274F8}">
      <dgm:prSet/>
      <dgm:spPr/>
      <dgm:t>
        <a:bodyPr/>
        <a:lstStyle/>
        <a:p>
          <a:endParaRPr lang="en-US"/>
        </a:p>
      </dgm:t>
    </dgm:pt>
    <dgm:pt modelId="{B7BAC7FA-AADA-4BFC-8A5B-7180B8C1C864}" type="sibTrans" cxnId="{66BDE9D5-3E51-48A7-9523-E0DB594274F8}">
      <dgm:prSet/>
      <dgm:spPr/>
      <dgm:t>
        <a:bodyPr/>
        <a:lstStyle/>
        <a:p>
          <a:endParaRPr lang="en-US"/>
        </a:p>
      </dgm:t>
    </dgm:pt>
    <dgm:pt modelId="{0181D7FB-5FA8-4720-AB70-3BD24AB50879}">
      <dgm:prSet/>
      <dgm:spPr/>
      <dgm:t>
        <a:bodyPr/>
        <a:lstStyle/>
        <a:p>
          <a:r>
            <a:rPr lang="en-GB" b="1" dirty="0">
              <a:solidFill>
                <a:schemeClr val="bg1"/>
              </a:solidFill>
            </a:rPr>
            <a:t>Limited hours of operation</a:t>
          </a:r>
          <a:r>
            <a:rPr lang="en-GB" dirty="0">
              <a:solidFill>
                <a:schemeClr val="bg1"/>
              </a:solidFill>
            </a:rPr>
            <a:t>:</a:t>
          </a:r>
          <a:r>
            <a:rPr lang="en-GB" dirty="0"/>
            <a:t> Traditional banks had limited hours of operation, which could be inconvenient for customers who needed to conduct banking transactions outside of regular business hours.</a:t>
          </a:r>
          <a:endParaRPr lang="en-US" dirty="0"/>
        </a:p>
      </dgm:t>
    </dgm:pt>
    <dgm:pt modelId="{C6E7BA39-43FF-4918-B2DB-A4D5C39AAC53}" type="parTrans" cxnId="{473C83C0-4188-42C6-AFF8-DF1D7DBE14FA}">
      <dgm:prSet/>
      <dgm:spPr/>
      <dgm:t>
        <a:bodyPr/>
        <a:lstStyle/>
        <a:p>
          <a:endParaRPr lang="en-US"/>
        </a:p>
      </dgm:t>
    </dgm:pt>
    <dgm:pt modelId="{FDC9EBDF-0AB6-4B20-A5FF-C47BC55EC932}" type="sibTrans" cxnId="{473C83C0-4188-42C6-AFF8-DF1D7DBE14FA}">
      <dgm:prSet/>
      <dgm:spPr/>
      <dgm:t>
        <a:bodyPr/>
        <a:lstStyle/>
        <a:p>
          <a:endParaRPr lang="en-US"/>
        </a:p>
      </dgm:t>
    </dgm:pt>
    <dgm:pt modelId="{762F6606-FDBB-4001-A105-E231B566CCBD}">
      <dgm:prSet/>
      <dgm:spPr/>
      <dgm:t>
        <a:bodyPr/>
        <a:lstStyle/>
        <a:p>
          <a:r>
            <a:rPr lang="en-GB" b="1" dirty="0">
              <a:solidFill>
                <a:schemeClr val="bg1"/>
              </a:solidFill>
            </a:rPr>
            <a:t>Security risks:</a:t>
          </a:r>
          <a:r>
            <a:rPr lang="en-GB" dirty="0"/>
            <a:t> The old banking system relied heavily on physical security measures, which could be vulnerable to theft, fraud, and other security risks.</a:t>
          </a:r>
          <a:endParaRPr lang="en-US" dirty="0"/>
        </a:p>
      </dgm:t>
    </dgm:pt>
    <dgm:pt modelId="{395EEF9F-E2A0-47DD-8A40-45B2FD43E920}" type="parTrans" cxnId="{45AB912B-8C5B-4AED-9712-A0263E8A3238}">
      <dgm:prSet/>
      <dgm:spPr/>
      <dgm:t>
        <a:bodyPr/>
        <a:lstStyle/>
        <a:p>
          <a:endParaRPr lang="en-US"/>
        </a:p>
      </dgm:t>
    </dgm:pt>
    <dgm:pt modelId="{C8E4B0F8-AA30-4A50-8D61-63096D497EC7}" type="sibTrans" cxnId="{45AB912B-8C5B-4AED-9712-A0263E8A3238}">
      <dgm:prSet/>
      <dgm:spPr/>
      <dgm:t>
        <a:bodyPr/>
        <a:lstStyle/>
        <a:p>
          <a:endParaRPr lang="en-US"/>
        </a:p>
      </dgm:t>
    </dgm:pt>
    <dgm:pt modelId="{7F1960B1-E64A-450F-BE9E-D4A9D97C3C61}">
      <dgm:prSet/>
      <dgm:spPr/>
      <dgm:t>
        <a:bodyPr/>
        <a:lstStyle/>
        <a:p>
          <a:r>
            <a:rPr lang="en-GB" b="1" dirty="0">
              <a:solidFill>
                <a:schemeClr val="bg1"/>
              </a:solidFill>
            </a:rPr>
            <a:t>Lack of innovation: </a:t>
          </a:r>
          <a:r>
            <a:rPr lang="en-GB" dirty="0"/>
            <a:t>The traditional banking system was slow to adopt new technologies and innovation, which meant that customers did not have access to the latest banking products and services.</a:t>
          </a:r>
          <a:endParaRPr lang="en-US" dirty="0"/>
        </a:p>
      </dgm:t>
    </dgm:pt>
    <dgm:pt modelId="{EED4C81F-37FC-470E-96C0-34E48344F6C0}" type="parTrans" cxnId="{5932AC87-B17E-4246-B6B0-4AD50AE1274D}">
      <dgm:prSet/>
      <dgm:spPr/>
      <dgm:t>
        <a:bodyPr/>
        <a:lstStyle/>
        <a:p>
          <a:endParaRPr lang="en-US"/>
        </a:p>
      </dgm:t>
    </dgm:pt>
    <dgm:pt modelId="{F4810477-9C3E-4A2F-B53B-FA83C83761D5}" type="sibTrans" cxnId="{5932AC87-B17E-4246-B6B0-4AD50AE1274D}">
      <dgm:prSet/>
      <dgm:spPr/>
      <dgm:t>
        <a:bodyPr/>
        <a:lstStyle/>
        <a:p>
          <a:endParaRPr lang="en-US"/>
        </a:p>
      </dgm:t>
    </dgm:pt>
    <dgm:pt modelId="{4B891936-3E7D-4551-8839-B8D156052527}">
      <dgm:prSet/>
      <dgm:spPr/>
      <dgm:t>
        <a:bodyPr/>
        <a:lstStyle/>
        <a:p>
          <a:r>
            <a:rPr lang="en-GB" b="1" i="0" u="none" dirty="0">
              <a:solidFill>
                <a:schemeClr val="bg1"/>
              </a:solidFill>
            </a:rPr>
            <a:t>Lack of transparency: </a:t>
          </a:r>
          <a:r>
            <a:rPr lang="en-GB" dirty="0"/>
            <a:t>The old banking system was often opaque, with customers not having clear visibility into the fees and charges associated with their accounts and transactions.</a:t>
          </a:r>
          <a:endParaRPr lang="en-US" dirty="0"/>
        </a:p>
      </dgm:t>
    </dgm:pt>
    <dgm:pt modelId="{87C2B435-A201-4AA7-B7DD-C4B4ED88DFAC}" type="parTrans" cxnId="{F33FC1E0-3764-41BC-BD99-5BF00DB026A2}">
      <dgm:prSet/>
      <dgm:spPr/>
      <dgm:t>
        <a:bodyPr/>
        <a:lstStyle/>
        <a:p>
          <a:endParaRPr lang="en-US"/>
        </a:p>
      </dgm:t>
    </dgm:pt>
    <dgm:pt modelId="{AFDD997C-F4C0-45E6-AABE-65F288D1BEE0}" type="sibTrans" cxnId="{F33FC1E0-3764-41BC-BD99-5BF00DB026A2}">
      <dgm:prSet/>
      <dgm:spPr/>
      <dgm:t>
        <a:bodyPr/>
        <a:lstStyle/>
        <a:p>
          <a:endParaRPr lang="en-US"/>
        </a:p>
      </dgm:t>
    </dgm:pt>
    <dgm:pt modelId="{3C8ECA56-4AE9-48E8-BA12-E8FD9473E9C8}" type="pres">
      <dgm:prSet presAssocID="{69FCE9BB-AD5D-40A8-864C-F7320A28A3C5}" presName="diagram" presStyleCnt="0">
        <dgm:presLayoutVars>
          <dgm:dir/>
          <dgm:resizeHandles val="exact"/>
        </dgm:presLayoutVars>
      </dgm:prSet>
      <dgm:spPr/>
    </dgm:pt>
    <dgm:pt modelId="{7701EC6E-3B14-4E13-8AA3-C73E6F46BB2A}" type="pres">
      <dgm:prSet presAssocID="{77D90F31-0B7A-4EDB-AADF-DC0FD88C8E7E}" presName="node" presStyleLbl="node1" presStyleIdx="0" presStyleCnt="7">
        <dgm:presLayoutVars>
          <dgm:bulletEnabled val="1"/>
        </dgm:presLayoutVars>
      </dgm:prSet>
      <dgm:spPr/>
    </dgm:pt>
    <dgm:pt modelId="{531BB01F-7BEB-4B33-85F6-8213B1919091}" type="pres">
      <dgm:prSet presAssocID="{34969537-60FF-401D-8B85-F438742B5646}" presName="sibTrans" presStyleCnt="0"/>
      <dgm:spPr/>
    </dgm:pt>
    <dgm:pt modelId="{9157A989-6384-4D0B-AB5B-BEA7DA9EC16A}" type="pres">
      <dgm:prSet presAssocID="{5FA31E91-686F-4023-9E3E-4391B64343F0}" presName="node" presStyleLbl="node1" presStyleIdx="1" presStyleCnt="7">
        <dgm:presLayoutVars>
          <dgm:bulletEnabled val="1"/>
        </dgm:presLayoutVars>
      </dgm:prSet>
      <dgm:spPr/>
    </dgm:pt>
    <dgm:pt modelId="{EB7C4B5F-84E8-42E9-A580-EF441D265CE2}" type="pres">
      <dgm:prSet presAssocID="{590FA3F1-DC1F-4515-A198-AE83C39646C5}" presName="sibTrans" presStyleCnt="0"/>
      <dgm:spPr/>
    </dgm:pt>
    <dgm:pt modelId="{5D9D614F-C30D-4C2D-B495-C5256EA52C5F}" type="pres">
      <dgm:prSet presAssocID="{2E91C3C9-232A-4FA0-9DDB-0F570C251B17}" presName="node" presStyleLbl="node1" presStyleIdx="2" presStyleCnt="7">
        <dgm:presLayoutVars>
          <dgm:bulletEnabled val="1"/>
        </dgm:presLayoutVars>
      </dgm:prSet>
      <dgm:spPr/>
    </dgm:pt>
    <dgm:pt modelId="{FD31E69D-ED2E-4818-961C-144C8BA4BD7C}" type="pres">
      <dgm:prSet presAssocID="{B7BAC7FA-AADA-4BFC-8A5B-7180B8C1C864}" presName="sibTrans" presStyleCnt="0"/>
      <dgm:spPr/>
    </dgm:pt>
    <dgm:pt modelId="{7334A806-4F9F-45BA-BE71-12D6B36E45B9}" type="pres">
      <dgm:prSet presAssocID="{0181D7FB-5FA8-4720-AB70-3BD24AB50879}" presName="node" presStyleLbl="node1" presStyleIdx="3" presStyleCnt="7">
        <dgm:presLayoutVars>
          <dgm:bulletEnabled val="1"/>
        </dgm:presLayoutVars>
      </dgm:prSet>
      <dgm:spPr/>
    </dgm:pt>
    <dgm:pt modelId="{5E81248E-5BB8-4F9E-AD09-551B26149B87}" type="pres">
      <dgm:prSet presAssocID="{FDC9EBDF-0AB6-4B20-A5FF-C47BC55EC932}" presName="sibTrans" presStyleCnt="0"/>
      <dgm:spPr/>
    </dgm:pt>
    <dgm:pt modelId="{EABDF5FD-06C6-43C1-8C78-316B3BA9AF8F}" type="pres">
      <dgm:prSet presAssocID="{762F6606-FDBB-4001-A105-E231B566CCBD}" presName="node" presStyleLbl="node1" presStyleIdx="4" presStyleCnt="7">
        <dgm:presLayoutVars>
          <dgm:bulletEnabled val="1"/>
        </dgm:presLayoutVars>
      </dgm:prSet>
      <dgm:spPr/>
    </dgm:pt>
    <dgm:pt modelId="{76A86D65-EF2E-47AE-A61B-198B1CD8BD1A}" type="pres">
      <dgm:prSet presAssocID="{C8E4B0F8-AA30-4A50-8D61-63096D497EC7}" presName="sibTrans" presStyleCnt="0"/>
      <dgm:spPr/>
    </dgm:pt>
    <dgm:pt modelId="{3059DD5B-D0E3-4840-A1A9-B772FD761134}" type="pres">
      <dgm:prSet presAssocID="{7F1960B1-E64A-450F-BE9E-D4A9D97C3C61}" presName="node" presStyleLbl="node1" presStyleIdx="5" presStyleCnt="7">
        <dgm:presLayoutVars>
          <dgm:bulletEnabled val="1"/>
        </dgm:presLayoutVars>
      </dgm:prSet>
      <dgm:spPr/>
    </dgm:pt>
    <dgm:pt modelId="{71F79CC3-EC25-4483-B5BB-920386E56414}" type="pres">
      <dgm:prSet presAssocID="{F4810477-9C3E-4A2F-B53B-FA83C83761D5}" presName="sibTrans" presStyleCnt="0"/>
      <dgm:spPr/>
    </dgm:pt>
    <dgm:pt modelId="{9AD40447-F8DD-469F-B65E-1D1B875C823C}" type="pres">
      <dgm:prSet presAssocID="{4B891936-3E7D-4551-8839-B8D156052527}" presName="node" presStyleLbl="node1" presStyleIdx="6" presStyleCnt="7">
        <dgm:presLayoutVars>
          <dgm:bulletEnabled val="1"/>
        </dgm:presLayoutVars>
      </dgm:prSet>
      <dgm:spPr/>
    </dgm:pt>
  </dgm:ptLst>
  <dgm:cxnLst>
    <dgm:cxn modelId="{A452CB13-800F-4925-89D0-CAFDC0507832}" type="presOf" srcId="{4B891936-3E7D-4551-8839-B8D156052527}" destId="{9AD40447-F8DD-469F-B65E-1D1B875C823C}" srcOrd="0" destOrd="0" presId="urn:microsoft.com/office/officeart/2005/8/layout/default"/>
    <dgm:cxn modelId="{1D0E411C-A146-4421-AF80-4415C7FF9E49}" type="presOf" srcId="{7F1960B1-E64A-450F-BE9E-D4A9D97C3C61}" destId="{3059DD5B-D0E3-4840-A1A9-B772FD761134}" srcOrd="0" destOrd="0" presId="urn:microsoft.com/office/officeart/2005/8/layout/default"/>
    <dgm:cxn modelId="{45AB912B-8C5B-4AED-9712-A0263E8A3238}" srcId="{69FCE9BB-AD5D-40A8-864C-F7320A28A3C5}" destId="{762F6606-FDBB-4001-A105-E231B566CCBD}" srcOrd="4" destOrd="0" parTransId="{395EEF9F-E2A0-47DD-8A40-45B2FD43E920}" sibTransId="{C8E4B0F8-AA30-4A50-8D61-63096D497EC7}"/>
    <dgm:cxn modelId="{EF903630-8A7B-4FF5-95E9-98890AE61461}" type="presOf" srcId="{77D90F31-0B7A-4EDB-AADF-DC0FD88C8E7E}" destId="{7701EC6E-3B14-4E13-8AA3-C73E6F46BB2A}" srcOrd="0" destOrd="0" presId="urn:microsoft.com/office/officeart/2005/8/layout/default"/>
    <dgm:cxn modelId="{62893C40-6F93-445C-AC07-676D8EB1C649}" type="presOf" srcId="{69FCE9BB-AD5D-40A8-864C-F7320A28A3C5}" destId="{3C8ECA56-4AE9-48E8-BA12-E8FD9473E9C8}" srcOrd="0" destOrd="0" presId="urn:microsoft.com/office/officeart/2005/8/layout/default"/>
    <dgm:cxn modelId="{3EA41343-00FD-47F5-8F29-538697766480}" srcId="{69FCE9BB-AD5D-40A8-864C-F7320A28A3C5}" destId="{77D90F31-0B7A-4EDB-AADF-DC0FD88C8E7E}" srcOrd="0" destOrd="0" parTransId="{E049389A-03F1-4F02-B504-304D9551E87C}" sibTransId="{34969537-60FF-401D-8B85-F438742B5646}"/>
    <dgm:cxn modelId="{1394096B-F2DC-4910-86D6-D4AA1FDB0FDA}" type="presOf" srcId="{0181D7FB-5FA8-4720-AB70-3BD24AB50879}" destId="{7334A806-4F9F-45BA-BE71-12D6B36E45B9}" srcOrd="0" destOrd="0" presId="urn:microsoft.com/office/officeart/2005/8/layout/default"/>
    <dgm:cxn modelId="{AD243283-2DA8-4274-9304-15CC4B0D50E0}" srcId="{69FCE9BB-AD5D-40A8-864C-F7320A28A3C5}" destId="{5FA31E91-686F-4023-9E3E-4391B64343F0}" srcOrd="1" destOrd="0" parTransId="{3D646EE0-7595-47F8-B6DF-7643D8D06511}" sibTransId="{590FA3F1-DC1F-4515-A198-AE83C39646C5}"/>
    <dgm:cxn modelId="{5932AC87-B17E-4246-B6B0-4AD50AE1274D}" srcId="{69FCE9BB-AD5D-40A8-864C-F7320A28A3C5}" destId="{7F1960B1-E64A-450F-BE9E-D4A9D97C3C61}" srcOrd="5" destOrd="0" parTransId="{EED4C81F-37FC-470E-96C0-34E48344F6C0}" sibTransId="{F4810477-9C3E-4A2F-B53B-FA83C83761D5}"/>
    <dgm:cxn modelId="{D421338C-7A9F-4386-9DD0-A9B8E50BC12F}" type="presOf" srcId="{2E91C3C9-232A-4FA0-9DDB-0F570C251B17}" destId="{5D9D614F-C30D-4C2D-B495-C5256EA52C5F}" srcOrd="0" destOrd="0" presId="urn:microsoft.com/office/officeart/2005/8/layout/default"/>
    <dgm:cxn modelId="{4F46F5AA-DFA9-4695-B7AE-8109615F4E18}" type="presOf" srcId="{762F6606-FDBB-4001-A105-E231B566CCBD}" destId="{EABDF5FD-06C6-43C1-8C78-316B3BA9AF8F}" srcOrd="0" destOrd="0" presId="urn:microsoft.com/office/officeart/2005/8/layout/default"/>
    <dgm:cxn modelId="{473C83C0-4188-42C6-AFF8-DF1D7DBE14FA}" srcId="{69FCE9BB-AD5D-40A8-864C-F7320A28A3C5}" destId="{0181D7FB-5FA8-4720-AB70-3BD24AB50879}" srcOrd="3" destOrd="0" parTransId="{C6E7BA39-43FF-4918-B2DB-A4D5C39AAC53}" sibTransId="{FDC9EBDF-0AB6-4B20-A5FF-C47BC55EC932}"/>
    <dgm:cxn modelId="{5FE5A1C3-C635-4E75-A23C-EB558CBAB495}" type="presOf" srcId="{5FA31E91-686F-4023-9E3E-4391B64343F0}" destId="{9157A989-6384-4D0B-AB5B-BEA7DA9EC16A}" srcOrd="0" destOrd="0" presId="urn:microsoft.com/office/officeart/2005/8/layout/default"/>
    <dgm:cxn modelId="{66BDE9D5-3E51-48A7-9523-E0DB594274F8}" srcId="{69FCE9BB-AD5D-40A8-864C-F7320A28A3C5}" destId="{2E91C3C9-232A-4FA0-9DDB-0F570C251B17}" srcOrd="2" destOrd="0" parTransId="{B4F6C2DE-67FB-4475-B469-0D33CC0D2E39}" sibTransId="{B7BAC7FA-AADA-4BFC-8A5B-7180B8C1C864}"/>
    <dgm:cxn modelId="{F33FC1E0-3764-41BC-BD99-5BF00DB026A2}" srcId="{69FCE9BB-AD5D-40A8-864C-F7320A28A3C5}" destId="{4B891936-3E7D-4551-8839-B8D156052527}" srcOrd="6" destOrd="0" parTransId="{87C2B435-A201-4AA7-B7DD-C4B4ED88DFAC}" sibTransId="{AFDD997C-F4C0-45E6-AABE-65F288D1BEE0}"/>
    <dgm:cxn modelId="{9D37FCC6-D860-4472-AD10-A735AF1B16BE}" type="presParOf" srcId="{3C8ECA56-4AE9-48E8-BA12-E8FD9473E9C8}" destId="{7701EC6E-3B14-4E13-8AA3-C73E6F46BB2A}" srcOrd="0" destOrd="0" presId="urn:microsoft.com/office/officeart/2005/8/layout/default"/>
    <dgm:cxn modelId="{F2BDD517-8723-4FE3-895F-DB1B100BA9BA}" type="presParOf" srcId="{3C8ECA56-4AE9-48E8-BA12-E8FD9473E9C8}" destId="{531BB01F-7BEB-4B33-85F6-8213B1919091}" srcOrd="1" destOrd="0" presId="urn:microsoft.com/office/officeart/2005/8/layout/default"/>
    <dgm:cxn modelId="{F054013A-3C5A-4918-9E96-16DE47BE2AE3}" type="presParOf" srcId="{3C8ECA56-4AE9-48E8-BA12-E8FD9473E9C8}" destId="{9157A989-6384-4D0B-AB5B-BEA7DA9EC16A}" srcOrd="2" destOrd="0" presId="urn:microsoft.com/office/officeart/2005/8/layout/default"/>
    <dgm:cxn modelId="{56E34803-9A22-40ED-A253-6A20F340CCD2}" type="presParOf" srcId="{3C8ECA56-4AE9-48E8-BA12-E8FD9473E9C8}" destId="{EB7C4B5F-84E8-42E9-A580-EF441D265CE2}" srcOrd="3" destOrd="0" presId="urn:microsoft.com/office/officeart/2005/8/layout/default"/>
    <dgm:cxn modelId="{3452FD8F-E159-4587-8719-AFBB0F707C0F}" type="presParOf" srcId="{3C8ECA56-4AE9-48E8-BA12-E8FD9473E9C8}" destId="{5D9D614F-C30D-4C2D-B495-C5256EA52C5F}" srcOrd="4" destOrd="0" presId="urn:microsoft.com/office/officeart/2005/8/layout/default"/>
    <dgm:cxn modelId="{D2087599-DE84-4343-B24F-94AAB4AD5C27}" type="presParOf" srcId="{3C8ECA56-4AE9-48E8-BA12-E8FD9473E9C8}" destId="{FD31E69D-ED2E-4818-961C-144C8BA4BD7C}" srcOrd="5" destOrd="0" presId="urn:microsoft.com/office/officeart/2005/8/layout/default"/>
    <dgm:cxn modelId="{07565CE0-81D7-4A81-8E9D-EED8FAFC2502}" type="presParOf" srcId="{3C8ECA56-4AE9-48E8-BA12-E8FD9473E9C8}" destId="{7334A806-4F9F-45BA-BE71-12D6B36E45B9}" srcOrd="6" destOrd="0" presId="urn:microsoft.com/office/officeart/2005/8/layout/default"/>
    <dgm:cxn modelId="{9311DB60-A263-476B-AA30-A298864D2F98}" type="presParOf" srcId="{3C8ECA56-4AE9-48E8-BA12-E8FD9473E9C8}" destId="{5E81248E-5BB8-4F9E-AD09-551B26149B87}" srcOrd="7" destOrd="0" presId="urn:microsoft.com/office/officeart/2005/8/layout/default"/>
    <dgm:cxn modelId="{48D75500-9D1D-4322-ACAC-BDC869F661C2}" type="presParOf" srcId="{3C8ECA56-4AE9-48E8-BA12-E8FD9473E9C8}" destId="{EABDF5FD-06C6-43C1-8C78-316B3BA9AF8F}" srcOrd="8" destOrd="0" presId="urn:microsoft.com/office/officeart/2005/8/layout/default"/>
    <dgm:cxn modelId="{2376A9AA-59F3-4C1E-BCE4-C6A8EECCF5C4}" type="presParOf" srcId="{3C8ECA56-4AE9-48E8-BA12-E8FD9473E9C8}" destId="{76A86D65-EF2E-47AE-A61B-198B1CD8BD1A}" srcOrd="9" destOrd="0" presId="urn:microsoft.com/office/officeart/2005/8/layout/default"/>
    <dgm:cxn modelId="{335ACA99-D675-465C-AA49-B2D0F86A6DA2}" type="presParOf" srcId="{3C8ECA56-4AE9-48E8-BA12-E8FD9473E9C8}" destId="{3059DD5B-D0E3-4840-A1A9-B772FD761134}" srcOrd="10" destOrd="0" presId="urn:microsoft.com/office/officeart/2005/8/layout/default"/>
    <dgm:cxn modelId="{9751ADF4-7E23-4D8C-94A4-56477920F3CF}" type="presParOf" srcId="{3C8ECA56-4AE9-48E8-BA12-E8FD9473E9C8}" destId="{71F79CC3-EC25-4483-B5BB-920386E56414}" srcOrd="11" destOrd="0" presId="urn:microsoft.com/office/officeart/2005/8/layout/default"/>
    <dgm:cxn modelId="{B8BCAEBD-E5ED-490B-B6A3-B7EE63204C58}" type="presParOf" srcId="{3C8ECA56-4AE9-48E8-BA12-E8FD9473E9C8}" destId="{9AD40447-F8DD-469F-B65E-1D1B875C823C}"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379730C-E530-4B19-9B1A-310599A155E3}"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C33CD715-473F-427F-A79C-2980F082B830}">
      <dgm:prSet/>
      <dgm:spPr/>
      <dgm:t>
        <a:bodyPr/>
        <a:lstStyle/>
        <a:p>
          <a:pPr rtl="0"/>
          <a:r>
            <a:rPr lang="en-GB" b="0" dirty="0">
              <a:solidFill>
                <a:schemeClr val="bg1"/>
              </a:solidFill>
              <a:latin typeface="Arial Black"/>
              <a:cs typeface="Calibri Light"/>
            </a:rPr>
            <a:t>Convenience</a:t>
          </a:r>
          <a:r>
            <a:rPr lang="en-GB" b="1" dirty="0">
              <a:solidFill>
                <a:schemeClr val="bg1"/>
              </a:solidFill>
              <a:latin typeface="Calibri Light" panose="020F0302020204030204"/>
            </a:rPr>
            <a:t> </a:t>
          </a:r>
          <a:r>
            <a:rPr lang="en-GB" b="0" dirty="0">
              <a:solidFill>
                <a:schemeClr val="bg1"/>
              </a:solidFill>
              <a:latin typeface="Calibri Light" panose="020F0302020204030204"/>
            </a:rPr>
            <a:t>:</a:t>
          </a:r>
          <a:r>
            <a:rPr lang="en-GB" b="0" dirty="0">
              <a:latin typeface="Calibri Light" panose="020F0302020204030204"/>
            </a:rPr>
            <a:t> Internet</a:t>
          </a:r>
          <a:r>
            <a:rPr lang="en-GB" dirty="0"/>
            <a:t> banking provides customers with the convenience of banking from anywhere and at any time, without having to visit a physical branch. Customers can perform various transactions such as fund transfers, bill payments, and account management tasks from their home or office.</a:t>
          </a:r>
          <a:endParaRPr lang="en-US" dirty="0"/>
        </a:p>
      </dgm:t>
    </dgm:pt>
    <dgm:pt modelId="{12333B92-C7D7-4E12-9CDC-5F5A62210690}" type="parTrans" cxnId="{B7AAA839-003D-4753-B894-A61B0AB6A316}">
      <dgm:prSet/>
      <dgm:spPr/>
      <dgm:t>
        <a:bodyPr/>
        <a:lstStyle/>
        <a:p>
          <a:endParaRPr lang="en-US"/>
        </a:p>
      </dgm:t>
    </dgm:pt>
    <dgm:pt modelId="{13CBE8AD-E8A0-4D3D-BD36-37EF72FE66D6}" type="sibTrans" cxnId="{B7AAA839-003D-4753-B894-A61B0AB6A316}">
      <dgm:prSet/>
      <dgm:spPr/>
      <dgm:t>
        <a:bodyPr/>
        <a:lstStyle/>
        <a:p>
          <a:endParaRPr lang="en-US"/>
        </a:p>
      </dgm:t>
    </dgm:pt>
    <dgm:pt modelId="{368A9F37-E857-425D-B342-25AE6E5301F7}">
      <dgm:prSet/>
      <dgm:spPr/>
      <dgm:t>
        <a:bodyPr/>
        <a:lstStyle/>
        <a:p>
          <a:r>
            <a:rPr lang="en-GB" b="1" dirty="0">
              <a:solidFill>
                <a:schemeClr val="bg1"/>
              </a:solidFill>
            </a:rPr>
            <a:t>Cost-Effective</a:t>
          </a:r>
          <a:r>
            <a:rPr lang="en-GB" dirty="0">
              <a:solidFill>
                <a:schemeClr val="bg1"/>
              </a:solidFill>
            </a:rPr>
            <a:t>:</a:t>
          </a:r>
          <a:r>
            <a:rPr lang="en-GB" dirty="0"/>
            <a:t> Internet banking is cost-effective for banks as it reduces the need for physical branches, staff, and infrastructure. This allows banks to offer better rates, lower fees, and other incentives to customers.</a:t>
          </a:r>
          <a:endParaRPr lang="en-US" dirty="0"/>
        </a:p>
      </dgm:t>
    </dgm:pt>
    <dgm:pt modelId="{E98B9A7B-839E-4FBD-8A0C-04F5BF44FAE7}" type="parTrans" cxnId="{2C63983C-3C8D-4309-8623-2AABDA9C46DA}">
      <dgm:prSet/>
      <dgm:spPr/>
      <dgm:t>
        <a:bodyPr/>
        <a:lstStyle/>
        <a:p>
          <a:endParaRPr lang="en-US"/>
        </a:p>
      </dgm:t>
    </dgm:pt>
    <dgm:pt modelId="{88736447-8FD5-4F12-935B-0AC26577F4B9}" type="sibTrans" cxnId="{2C63983C-3C8D-4309-8623-2AABDA9C46DA}">
      <dgm:prSet/>
      <dgm:spPr/>
      <dgm:t>
        <a:bodyPr/>
        <a:lstStyle/>
        <a:p>
          <a:endParaRPr lang="en-US"/>
        </a:p>
      </dgm:t>
    </dgm:pt>
    <dgm:pt modelId="{D4380049-9F9D-4943-98C0-1A3A2E679B29}">
      <dgm:prSet/>
      <dgm:spPr/>
      <dgm:t>
        <a:bodyPr/>
        <a:lstStyle/>
        <a:p>
          <a:r>
            <a:rPr lang="en-GB" b="1" dirty="0">
              <a:solidFill>
                <a:schemeClr val="bg1"/>
              </a:solidFill>
            </a:rPr>
            <a:t>24/7 Access</a:t>
          </a:r>
          <a:r>
            <a:rPr lang="en-GB" dirty="0">
              <a:solidFill>
                <a:schemeClr val="bg1"/>
              </a:solidFill>
            </a:rPr>
            <a:t>: </a:t>
          </a:r>
          <a:r>
            <a:rPr lang="en-GB" dirty="0"/>
            <a:t>Internet banking is available 24/7, which means customers can access their accounts and perform transactions at any time of the day, even outside of traditional banking hours.</a:t>
          </a:r>
          <a:endParaRPr lang="en-US" dirty="0"/>
        </a:p>
      </dgm:t>
    </dgm:pt>
    <dgm:pt modelId="{2075E9DF-E0CD-4B98-9866-4F585850D69D}" type="parTrans" cxnId="{C114FBCD-9120-4BA6-B1BA-F80169D02568}">
      <dgm:prSet/>
      <dgm:spPr/>
      <dgm:t>
        <a:bodyPr/>
        <a:lstStyle/>
        <a:p>
          <a:endParaRPr lang="en-US"/>
        </a:p>
      </dgm:t>
    </dgm:pt>
    <dgm:pt modelId="{B2C829FB-9169-4B24-B718-8B240DA2A620}" type="sibTrans" cxnId="{C114FBCD-9120-4BA6-B1BA-F80169D02568}">
      <dgm:prSet/>
      <dgm:spPr/>
      <dgm:t>
        <a:bodyPr/>
        <a:lstStyle/>
        <a:p>
          <a:endParaRPr lang="en-US"/>
        </a:p>
      </dgm:t>
    </dgm:pt>
    <dgm:pt modelId="{F63FB4E6-F2B8-4AA3-97BB-504B99F1E433}">
      <dgm:prSet/>
      <dgm:spPr/>
      <dgm:t>
        <a:bodyPr/>
        <a:lstStyle/>
        <a:p>
          <a:r>
            <a:rPr lang="en-GB" b="1" dirty="0">
              <a:solidFill>
                <a:schemeClr val="bg1"/>
              </a:solidFill>
            </a:rPr>
            <a:t>Enhanced Security</a:t>
          </a:r>
          <a:r>
            <a:rPr lang="en-GB" dirty="0">
              <a:solidFill>
                <a:schemeClr val="bg1"/>
              </a:solidFill>
            </a:rPr>
            <a:t>: </a:t>
          </a:r>
          <a:r>
            <a:rPr lang="en-GB" dirty="0"/>
            <a:t>Internet banking provides a secure way of accessing and managing bank accounts. Banks use advanced security measures, such as encryption, two-factor authentication, and transaction monitoring to protect customers' information and prevent fraud. </a:t>
          </a:r>
          <a:endParaRPr lang="en-US" dirty="0"/>
        </a:p>
      </dgm:t>
    </dgm:pt>
    <dgm:pt modelId="{DB678F9D-1449-4EEE-BBC5-4B3C434D8E65}" type="parTrans" cxnId="{540507A6-2661-4CD0-BF8E-3F4EFBBC6475}">
      <dgm:prSet/>
      <dgm:spPr/>
      <dgm:t>
        <a:bodyPr/>
        <a:lstStyle/>
        <a:p>
          <a:endParaRPr lang="en-US"/>
        </a:p>
      </dgm:t>
    </dgm:pt>
    <dgm:pt modelId="{DF9834D3-C7E2-4F85-93B4-ED6CD8F4B9DC}" type="sibTrans" cxnId="{540507A6-2661-4CD0-BF8E-3F4EFBBC6475}">
      <dgm:prSet/>
      <dgm:spPr/>
      <dgm:t>
        <a:bodyPr/>
        <a:lstStyle/>
        <a:p>
          <a:endParaRPr lang="en-US"/>
        </a:p>
      </dgm:t>
    </dgm:pt>
    <dgm:pt modelId="{C38EEC9C-B739-4803-83F6-3D7E087F20E2}" type="pres">
      <dgm:prSet presAssocID="{1379730C-E530-4B19-9B1A-310599A155E3}" presName="linear" presStyleCnt="0">
        <dgm:presLayoutVars>
          <dgm:animLvl val="lvl"/>
          <dgm:resizeHandles val="exact"/>
        </dgm:presLayoutVars>
      </dgm:prSet>
      <dgm:spPr/>
    </dgm:pt>
    <dgm:pt modelId="{67F6CBC7-479A-4B51-A9D6-88F7463FD24B}" type="pres">
      <dgm:prSet presAssocID="{C33CD715-473F-427F-A79C-2980F082B830}" presName="parentText" presStyleLbl="node1" presStyleIdx="0" presStyleCnt="4">
        <dgm:presLayoutVars>
          <dgm:chMax val="0"/>
          <dgm:bulletEnabled val="1"/>
        </dgm:presLayoutVars>
      </dgm:prSet>
      <dgm:spPr/>
    </dgm:pt>
    <dgm:pt modelId="{F9BD899C-A8AB-4BDB-984F-E191610BCF23}" type="pres">
      <dgm:prSet presAssocID="{13CBE8AD-E8A0-4D3D-BD36-37EF72FE66D6}" presName="spacer" presStyleCnt="0"/>
      <dgm:spPr/>
    </dgm:pt>
    <dgm:pt modelId="{4BA90DF6-CA92-4904-BC10-4EAB04C2DD55}" type="pres">
      <dgm:prSet presAssocID="{368A9F37-E857-425D-B342-25AE6E5301F7}" presName="parentText" presStyleLbl="node1" presStyleIdx="1" presStyleCnt="4">
        <dgm:presLayoutVars>
          <dgm:chMax val="0"/>
          <dgm:bulletEnabled val="1"/>
        </dgm:presLayoutVars>
      </dgm:prSet>
      <dgm:spPr/>
    </dgm:pt>
    <dgm:pt modelId="{7B18A4F5-8298-43C7-9DBB-1CADF91F15B7}" type="pres">
      <dgm:prSet presAssocID="{88736447-8FD5-4F12-935B-0AC26577F4B9}" presName="spacer" presStyleCnt="0"/>
      <dgm:spPr/>
    </dgm:pt>
    <dgm:pt modelId="{7B6EB0B6-1EB1-4581-BD9C-52E75DFB72E8}" type="pres">
      <dgm:prSet presAssocID="{D4380049-9F9D-4943-98C0-1A3A2E679B29}" presName="parentText" presStyleLbl="node1" presStyleIdx="2" presStyleCnt="4">
        <dgm:presLayoutVars>
          <dgm:chMax val="0"/>
          <dgm:bulletEnabled val="1"/>
        </dgm:presLayoutVars>
      </dgm:prSet>
      <dgm:spPr/>
    </dgm:pt>
    <dgm:pt modelId="{D1970E17-F5B7-4163-A478-B18C13ABD8FE}" type="pres">
      <dgm:prSet presAssocID="{B2C829FB-9169-4B24-B718-8B240DA2A620}" presName="spacer" presStyleCnt="0"/>
      <dgm:spPr/>
    </dgm:pt>
    <dgm:pt modelId="{0DFD7E0B-32CA-4E64-810F-3B56D01181F7}" type="pres">
      <dgm:prSet presAssocID="{F63FB4E6-F2B8-4AA3-97BB-504B99F1E433}" presName="parentText" presStyleLbl="node1" presStyleIdx="3" presStyleCnt="4">
        <dgm:presLayoutVars>
          <dgm:chMax val="0"/>
          <dgm:bulletEnabled val="1"/>
        </dgm:presLayoutVars>
      </dgm:prSet>
      <dgm:spPr/>
    </dgm:pt>
  </dgm:ptLst>
  <dgm:cxnLst>
    <dgm:cxn modelId="{1C7C5003-775E-4B31-A1C9-E3DC7A148E30}" type="presOf" srcId="{C33CD715-473F-427F-A79C-2980F082B830}" destId="{67F6CBC7-479A-4B51-A9D6-88F7463FD24B}" srcOrd="0" destOrd="0" presId="urn:microsoft.com/office/officeart/2005/8/layout/vList2"/>
    <dgm:cxn modelId="{B7AAA839-003D-4753-B894-A61B0AB6A316}" srcId="{1379730C-E530-4B19-9B1A-310599A155E3}" destId="{C33CD715-473F-427F-A79C-2980F082B830}" srcOrd="0" destOrd="0" parTransId="{12333B92-C7D7-4E12-9CDC-5F5A62210690}" sibTransId="{13CBE8AD-E8A0-4D3D-BD36-37EF72FE66D6}"/>
    <dgm:cxn modelId="{2C63983C-3C8D-4309-8623-2AABDA9C46DA}" srcId="{1379730C-E530-4B19-9B1A-310599A155E3}" destId="{368A9F37-E857-425D-B342-25AE6E5301F7}" srcOrd="1" destOrd="0" parTransId="{E98B9A7B-839E-4FBD-8A0C-04F5BF44FAE7}" sibTransId="{88736447-8FD5-4F12-935B-0AC26577F4B9}"/>
    <dgm:cxn modelId="{C341DD3F-E9D6-4421-981B-FA210049C8DB}" type="presOf" srcId="{D4380049-9F9D-4943-98C0-1A3A2E679B29}" destId="{7B6EB0B6-1EB1-4581-BD9C-52E75DFB72E8}" srcOrd="0" destOrd="0" presId="urn:microsoft.com/office/officeart/2005/8/layout/vList2"/>
    <dgm:cxn modelId="{E00DAC97-DB94-494A-A9CB-3E5D04D71389}" type="presOf" srcId="{F63FB4E6-F2B8-4AA3-97BB-504B99F1E433}" destId="{0DFD7E0B-32CA-4E64-810F-3B56D01181F7}" srcOrd="0" destOrd="0" presId="urn:microsoft.com/office/officeart/2005/8/layout/vList2"/>
    <dgm:cxn modelId="{540507A6-2661-4CD0-BF8E-3F4EFBBC6475}" srcId="{1379730C-E530-4B19-9B1A-310599A155E3}" destId="{F63FB4E6-F2B8-4AA3-97BB-504B99F1E433}" srcOrd="3" destOrd="0" parTransId="{DB678F9D-1449-4EEE-BBC5-4B3C434D8E65}" sibTransId="{DF9834D3-C7E2-4F85-93B4-ED6CD8F4B9DC}"/>
    <dgm:cxn modelId="{3D64F7C7-47B7-4003-B6EE-40178B80515C}" type="presOf" srcId="{1379730C-E530-4B19-9B1A-310599A155E3}" destId="{C38EEC9C-B739-4803-83F6-3D7E087F20E2}" srcOrd="0" destOrd="0" presId="urn:microsoft.com/office/officeart/2005/8/layout/vList2"/>
    <dgm:cxn modelId="{C114FBCD-9120-4BA6-B1BA-F80169D02568}" srcId="{1379730C-E530-4B19-9B1A-310599A155E3}" destId="{D4380049-9F9D-4943-98C0-1A3A2E679B29}" srcOrd="2" destOrd="0" parTransId="{2075E9DF-E0CD-4B98-9866-4F585850D69D}" sibTransId="{B2C829FB-9169-4B24-B718-8B240DA2A620}"/>
    <dgm:cxn modelId="{16610FD8-3B60-4BDC-AAB1-9EDD56E8516B}" type="presOf" srcId="{368A9F37-E857-425D-B342-25AE6E5301F7}" destId="{4BA90DF6-CA92-4904-BC10-4EAB04C2DD55}" srcOrd="0" destOrd="0" presId="urn:microsoft.com/office/officeart/2005/8/layout/vList2"/>
    <dgm:cxn modelId="{4EBCAFDC-1E21-458B-9C18-598A6122CB5E}" type="presParOf" srcId="{C38EEC9C-B739-4803-83F6-3D7E087F20E2}" destId="{67F6CBC7-479A-4B51-A9D6-88F7463FD24B}" srcOrd="0" destOrd="0" presId="urn:microsoft.com/office/officeart/2005/8/layout/vList2"/>
    <dgm:cxn modelId="{3067406D-B5B9-416A-81F0-8C7F1224447E}" type="presParOf" srcId="{C38EEC9C-B739-4803-83F6-3D7E087F20E2}" destId="{F9BD899C-A8AB-4BDB-984F-E191610BCF23}" srcOrd="1" destOrd="0" presId="urn:microsoft.com/office/officeart/2005/8/layout/vList2"/>
    <dgm:cxn modelId="{F94C7145-13A8-478D-9192-A16641CA2958}" type="presParOf" srcId="{C38EEC9C-B739-4803-83F6-3D7E087F20E2}" destId="{4BA90DF6-CA92-4904-BC10-4EAB04C2DD55}" srcOrd="2" destOrd="0" presId="urn:microsoft.com/office/officeart/2005/8/layout/vList2"/>
    <dgm:cxn modelId="{ED3AC95E-EA4C-4A87-8A11-EEE92FF8D483}" type="presParOf" srcId="{C38EEC9C-B739-4803-83F6-3D7E087F20E2}" destId="{7B18A4F5-8298-43C7-9DBB-1CADF91F15B7}" srcOrd="3" destOrd="0" presId="urn:microsoft.com/office/officeart/2005/8/layout/vList2"/>
    <dgm:cxn modelId="{629CD044-C186-47C1-99A6-EA6BB913BF03}" type="presParOf" srcId="{C38EEC9C-B739-4803-83F6-3D7E087F20E2}" destId="{7B6EB0B6-1EB1-4581-BD9C-52E75DFB72E8}" srcOrd="4" destOrd="0" presId="urn:microsoft.com/office/officeart/2005/8/layout/vList2"/>
    <dgm:cxn modelId="{DFE6FBE1-2C80-408D-9E76-26AF0B869D72}" type="presParOf" srcId="{C38EEC9C-B739-4803-83F6-3D7E087F20E2}" destId="{D1970E17-F5B7-4163-A478-B18C13ABD8FE}" srcOrd="5" destOrd="0" presId="urn:microsoft.com/office/officeart/2005/8/layout/vList2"/>
    <dgm:cxn modelId="{ECB5844F-7269-40C9-B9D1-1025C76BC03B}" type="presParOf" srcId="{C38EEC9C-B739-4803-83F6-3D7E087F20E2}" destId="{0DFD7E0B-32CA-4E64-810F-3B56D01181F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4BC0FBB-0802-4F02-B66D-A3AB48EBD674}"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FE4F13FD-5FB0-4DB2-8E32-2B779EA95308}">
      <dgm:prSet/>
      <dgm:spPr/>
      <dgm:t>
        <a:bodyPr/>
        <a:lstStyle/>
        <a:p>
          <a:r>
            <a:rPr lang="en-GB" b="1" dirty="0">
              <a:solidFill>
                <a:schemeClr val="bg1"/>
              </a:solidFill>
            </a:rPr>
            <a:t>Time-Saving</a:t>
          </a:r>
          <a:r>
            <a:rPr lang="en-GB" dirty="0">
              <a:solidFill>
                <a:schemeClr val="bg1"/>
              </a:solidFill>
            </a:rPr>
            <a:t>:</a:t>
          </a:r>
          <a:r>
            <a:rPr lang="en-GB" dirty="0"/>
            <a:t> Internet banking saves time for customers as they can perform transactions quickly and easily without having to wait in queues or fill out physical forms. </a:t>
          </a:r>
          <a:endParaRPr lang="en-US" dirty="0"/>
        </a:p>
      </dgm:t>
    </dgm:pt>
    <dgm:pt modelId="{55CB492E-87DD-450F-AE50-B90C7DF7D372}" type="parTrans" cxnId="{02F8C950-AF6D-4B85-9006-3D6FB3990535}">
      <dgm:prSet/>
      <dgm:spPr/>
      <dgm:t>
        <a:bodyPr/>
        <a:lstStyle/>
        <a:p>
          <a:endParaRPr lang="en-US"/>
        </a:p>
      </dgm:t>
    </dgm:pt>
    <dgm:pt modelId="{2141F424-2FDD-4DA9-A567-7F56982D16A7}" type="sibTrans" cxnId="{02F8C950-AF6D-4B85-9006-3D6FB3990535}">
      <dgm:prSet/>
      <dgm:spPr/>
      <dgm:t>
        <a:bodyPr/>
        <a:lstStyle/>
        <a:p>
          <a:endParaRPr lang="en-US"/>
        </a:p>
      </dgm:t>
    </dgm:pt>
    <dgm:pt modelId="{DF51E342-E0F8-477C-BD09-A0EF4EAC3E14}">
      <dgm:prSet/>
      <dgm:spPr/>
      <dgm:t>
        <a:bodyPr/>
        <a:lstStyle/>
        <a:p>
          <a:r>
            <a:rPr lang="en-GB" b="1" dirty="0">
              <a:solidFill>
                <a:schemeClr val="bg1"/>
              </a:solidFill>
            </a:rPr>
            <a:t>Efficient Record Keeping</a:t>
          </a:r>
          <a:r>
            <a:rPr lang="en-GB" dirty="0">
              <a:solidFill>
                <a:schemeClr val="bg1"/>
              </a:solidFill>
            </a:rPr>
            <a:t>:</a:t>
          </a:r>
          <a:r>
            <a:rPr lang="en-GB" dirty="0"/>
            <a:t> Internet banking provides customers with easy access to their transaction history, account statements, and other financial records. This helps customers to track their expenses, plan their finances, and file their taxes.</a:t>
          </a:r>
          <a:endParaRPr lang="en-US" dirty="0"/>
        </a:p>
      </dgm:t>
    </dgm:pt>
    <dgm:pt modelId="{DE79505F-561B-4BA5-AFE8-5C241C2CC9F0}" type="parTrans" cxnId="{74BDE3F3-2457-4109-9DBC-552E5A85C3E2}">
      <dgm:prSet/>
      <dgm:spPr/>
      <dgm:t>
        <a:bodyPr/>
        <a:lstStyle/>
        <a:p>
          <a:endParaRPr lang="en-US"/>
        </a:p>
      </dgm:t>
    </dgm:pt>
    <dgm:pt modelId="{310835CA-1970-4B52-9E8B-ECD6BB954FBA}" type="sibTrans" cxnId="{74BDE3F3-2457-4109-9DBC-552E5A85C3E2}">
      <dgm:prSet/>
      <dgm:spPr/>
      <dgm:t>
        <a:bodyPr/>
        <a:lstStyle/>
        <a:p>
          <a:endParaRPr lang="en-US"/>
        </a:p>
      </dgm:t>
    </dgm:pt>
    <dgm:pt modelId="{23E03047-F8A8-4048-95AD-5924FE90576A}">
      <dgm:prSet/>
      <dgm:spPr/>
      <dgm:t>
        <a:bodyPr/>
        <a:lstStyle/>
        <a:p>
          <a:r>
            <a:rPr lang="en-GB" b="1" dirty="0">
              <a:solidFill>
                <a:schemeClr val="bg1"/>
              </a:solidFill>
            </a:rPr>
            <a:t>Increased Transparency</a:t>
          </a:r>
          <a:r>
            <a:rPr lang="en-GB" dirty="0">
              <a:solidFill>
                <a:schemeClr val="bg1"/>
              </a:solidFill>
            </a:rPr>
            <a:t>:</a:t>
          </a:r>
          <a:r>
            <a:rPr lang="en-GB" dirty="0"/>
            <a:t> Internet banking provides customers with transparency about their accounts, transactions, and fees. Customers can view their account balances and transaction details in real-time, and banks provide detailed information about fees and charges.</a:t>
          </a:r>
          <a:endParaRPr lang="en-US" dirty="0"/>
        </a:p>
      </dgm:t>
    </dgm:pt>
    <dgm:pt modelId="{5E59B2DD-EE94-4EFD-A5F8-A4ED82E5D539}" type="parTrans" cxnId="{867F7DEB-8D57-4DCB-B9B2-01F5B48D5BA9}">
      <dgm:prSet/>
      <dgm:spPr/>
      <dgm:t>
        <a:bodyPr/>
        <a:lstStyle/>
        <a:p>
          <a:endParaRPr lang="en-US"/>
        </a:p>
      </dgm:t>
    </dgm:pt>
    <dgm:pt modelId="{D2974DFA-3982-45C8-AEBC-7801055D2251}" type="sibTrans" cxnId="{867F7DEB-8D57-4DCB-B9B2-01F5B48D5BA9}">
      <dgm:prSet/>
      <dgm:spPr/>
      <dgm:t>
        <a:bodyPr/>
        <a:lstStyle/>
        <a:p>
          <a:endParaRPr lang="en-US"/>
        </a:p>
      </dgm:t>
    </dgm:pt>
    <dgm:pt modelId="{488D4FCE-522B-4FD7-BC32-1344F1D7810A}">
      <dgm:prSet/>
      <dgm:spPr/>
      <dgm:t>
        <a:bodyPr/>
        <a:lstStyle/>
        <a:p>
          <a:r>
            <a:rPr lang="en-GB" b="1" dirty="0">
              <a:solidFill>
                <a:schemeClr val="bg1"/>
              </a:solidFill>
            </a:rPr>
            <a:t>Improved Customer Service</a:t>
          </a:r>
          <a:r>
            <a:rPr lang="en-GB" dirty="0">
              <a:solidFill>
                <a:schemeClr val="bg1"/>
              </a:solidFill>
            </a:rPr>
            <a:t>:</a:t>
          </a:r>
          <a:r>
            <a:rPr lang="en-GB" dirty="0"/>
            <a:t> Internet banking allows banks to offer faster and more efficient customer service, as customers can access their accounts and resolve issues online without having to visit a physical branch</a:t>
          </a:r>
          <a:endParaRPr lang="en-US" dirty="0"/>
        </a:p>
      </dgm:t>
    </dgm:pt>
    <dgm:pt modelId="{3D832469-72DF-43F6-BF4C-B35AE4FAC173}" type="parTrans" cxnId="{BDCF0B76-BF7C-4618-AD00-301A36ED8F7A}">
      <dgm:prSet/>
      <dgm:spPr/>
      <dgm:t>
        <a:bodyPr/>
        <a:lstStyle/>
        <a:p>
          <a:endParaRPr lang="en-US"/>
        </a:p>
      </dgm:t>
    </dgm:pt>
    <dgm:pt modelId="{A342E4A6-E7CE-4004-959E-9F09B5644D2B}" type="sibTrans" cxnId="{BDCF0B76-BF7C-4618-AD00-301A36ED8F7A}">
      <dgm:prSet/>
      <dgm:spPr/>
      <dgm:t>
        <a:bodyPr/>
        <a:lstStyle/>
        <a:p>
          <a:endParaRPr lang="en-US"/>
        </a:p>
      </dgm:t>
    </dgm:pt>
    <dgm:pt modelId="{21731A63-EC8C-4671-B4DC-6D124A5031B9}" type="pres">
      <dgm:prSet presAssocID="{64BC0FBB-0802-4F02-B66D-A3AB48EBD674}" presName="linear" presStyleCnt="0">
        <dgm:presLayoutVars>
          <dgm:animLvl val="lvl"/>
          <dgm:resizeHandles val="exact"/>
        </dgm:presLayoutVars>
      </dgm:prSet>
      <dgm:spPr/>
    </dgm:pt>
    <dgm:pt modelId="{FC7647BC-5B76-4B6D-882F-3A9A3514CD25}" type="pres">
      <dgm:prSet presAssocID="{FE4F13FD-5FB0-4DB2-8E32-2B779EA95308}" presName="parentText" presStyleLbl="node1" presStyleIdx="0" presStyleCnt="4">
        <dgm:presLayoutVars>
          <dgm:chMax val="0"/>
          <dgm:bulletEnabled val="1"/>
        </dgm:presLayoutVars>
      </dgm:prSet>
      <dgm:spPr/>
    </dgm:pt>
    <dgm:pt modelId="{A9B664E9-F6A2-4A5B-8050-B9720279AB0E}" type="pres">
      <dgm:prSet presAssocID="{2141F424-2FDD-4DA9-A567-7F56982D16A7}" presName="spacer" presStyleCnt="0"/>
      <dgm:spPr/>
    </dgm:pt>
    <dgm:pt modelId="{171E905A-ED52-4446-9386-B37496EA7820}" type="pres">
      <dgm:prSet presAssocID="{DF51E342-E0F8-477C-BD09-A0EF4EAC3E14}" presName="parentText" presStyleLbl="node1" presStyleIdx="1" presStyleCnt="4">
        <dgm:presLayoutVars>
          <dgm:chMax val="0"/>
          <dgm:bulletEnabled val="1"/>
        </dgm:presLayoutVars>
      </dgm:prSet>
      <dgm:spPr/>
    </dgm:pt>
    <dgm:pt modelId="{FD412A08-F439-42FE-8927-08C79ABCA7B2}" type="pres">
      <dgm:prSet presAssocID="{310835CA-1970-4B52-9E8B-ECD6BB954FBA}" presName="spacer" presStyleCnt="0"/>
      <dgm:spPr/>
    </dgm:pt>
    <dgm:pt modelId="{F6A299F8-3844-4936-8EED-83EBEAB0207C}" type="pres">
      <dgm:prSet presAssocID="{23E03047-F8A8-4048-95AD-5924FE90576A}" presName="parentText" presStyleLbl="node1" presStyleIdx="2" presStyleCnt="4">
        <dgm:presLayoutVars>
          <dgm:chMax val="0"/>
          <dgm:bulletEnabled val="1"/>
        </dgm:presLayoutVars>
      </dgm:prSet>
      <dgm:spPr/>
    </dgm:pt>
    <dgm:pt modelId="{5F3DA6AC-4D6F-4FF1-8677-29434FD32E5F}" type="pres">
      <dgm:prSet presAssocID="{D2974DFA-3982-45C8-AEBC-7801055D2251}" presName="spacer" presStyleCnt="0"/>
      <dgm:spPr/>
    </dgm:pt>
    <dgm:pt modelId="{EEB42AAA-8620-499A-8BBD-37F3AF83EE46}" type="pres">
      <dgm:prSet presAssocID="{488D4FCE-522B-4FD7-BC32-1344F1D7810A}" presName="parentText" presStyleLbl="node1" presStyleIdx="3" presStyleCnt="4">
        <dgm:presLayoutVars>
          <dgm:chMax val="0"/>
          <dgm:bulletEnabled val="1"/>
        </dgm:presLayoutVars>
      </dgm:prSet>
      <dgm:spPr/>
    </dgm:pt>
  </dgm:ptLst>
  <dgm:cxnLst>
    <dgm:cxn modelId="{6C0DA60A-FDF0-4FAF-A4BA-62DA35AE19AB}" type="presOf" srcId="{488D4FCE-522B-4FD7-BC32-1344F1D7810A}" destId="{EEB42AAA-8620-499A-8BBD-37F3AF83EE46}" srcOrd="0" destOrd="0" presId="urn:microsoft.com/office/officeart/2005/8/layout/vList2"/>
    <dgm:cxn modelId="{3C40A513-B504-40B0-8EE5-E3A9420F3B4C}" type="presOf" srcId="{FE4F13FD-5FB0-4DB2-8E32-2B779EA95308}" destId="{FC7647BC-5B76-4B6D-882F-3A9A3514CD25}" srcOrd="0" destOrd="0" presId="urn:microsoft.com/office/officeart/2005/8/layout/vList2"/>
    <dgm:cxn modelId="{02F8C950-AF6D-4B85-9006-3D6FB3990535}" srcId="{64BC0FBB-0802-4F02-B66D-A3AB48EBD674}" destId="{FE4F13FD-5FB0-4DB2-8E32-2B779EA95308}" srcOrd="0" destOrd="0" parTransId="{55CB492E-87DD-450F-AE50-B90C7DF7D372}" sibTransId="{2141F424-2FDD-4DA9-A567-7F56982D16A7}"/>
    <dgm:cxn modelId="{BDCF0B76-BF7C-4618-AD00-301A36ED8F7A}" srcId="{64BC0FBB-0802-4F02-B66D-A3AB48EBD674}" destId="{488D4FCE-522B-4FD7-BC32-1344F1D7810A}" srcOrd="3" destOrd="0" parTransId="{3D832469-72DF-43F6-BF4C-B35AE4FAC173}" sibTransId="{A342E4A6-E7CE-4004-959E-9F09B5644D2B}"/>
    <dgm:cxn modelId="{99C3038E-8E12-4833-BFA4-36BD7CFD6CD0}" type="presOf" srcId="{64BC0FBB-0802-4F02-B66D-A3AB48EBD674}" destId="{21731A63-EC8C-4671-B4DC-6D124A5031B9}" srcOrd="0" destOrd="0" presId="urn:microsoft.com/office/officeart/2005/8/layout/vList2"/>
    <dgm:cxn modelId="{440F1EAB-F225-4FC0-8E4D-622332AD9CB3}" type="presOf" srcId="{23E03047-F8A8-4048-95AD-5924FE90576A}" destId="{F6A299F8-3844-4936-8EED-83EBEAB0207C}" srcOrd="0" destOrd="0" presId="urn:microsoft.com/office/officeart/2005/8/layout/vList2"/>
    <dgm:cxn modelId="{867F7DEB-8D57-4DCB-B9B2-01F5B48D5BA9}" srcId="{64BC0FBB-0802-4F02-B66D-A3AB48EBD674}" destId="{23E03047-F8A8-4048-95AD-5924FE90576A}" srcOrd="2" destOrd="0" parTransId="{5E59B2DD-EE94-4EFD-A5F8-A4ED82E5D539}" sibTransId="{D2974DFA-3982-45C8-AEBC-7801055D2251}"/>
    <dgm:cxn modelId="{6E588CEB-5ED8-4FA0-9C12-5340E872EE4D}" type="presOf" srcId="{DF51E342-E0F8-477C-BD09-A0EF4EAC3E14}" destId="{171E905A-ED52-4446-9386-B37496EA7820}" srcOrd="0" destOrd="0" presId="urn:microsoft.com/office/officeart/2005/8/layout/vList2"/>
    <dgm:cxn modelId="{74BDE3F3-2457-4109-9DBC-552E5A85C3E2}" srcId="{64BC0FBB-0802-4F02-B66D-A3AB48EBD674}" destId="{DF51E342-E0F8-477C-BD09-A0EF4EAC3E14}" srcOrd="1" destOrd="0" parTransId="{DE79505F-561B-4BA5-AFE8-5C241C2CC9F0}" sibTransId="{310835CA-1970-4B52-9E8B-ECD6BB954FBA}"/>
    <dgm:cxn modelId="{0DD0D4B1-CFE2-43D6-8E51-58BB0D687439}" type="presParOf" srcId="{21731A63-EC8C-4671-B4DC-6D124A5031B9}" destId="{FC7647BC-5B76-4B6D-882F-3A9A3514CD25}" srcOrd="0" destOrd="0" presId="urn:microsoft.com/office/officeart/2005/8/layout/vList2"/>
    <dgm:cxn modelId="{061BD19F-E876-45AB-9A17-1E880CF60D44}" type="presParOf" srcId="{21731A63-EC8C-4671-B4DC-6D124A5031B9}" destId="{A9B664E9-F6A2-4A5B-8050-B9720279AB0E}" srcOrd="1" destOrd="0" presId="urn:microsoft.com/office/officeart/2005/8/layout/vList2"/>
    <dgm:cxn modelId="{2C9B445F-A3D8-4065-9ADE-E2A2F8A88A5B}" type="presParOf" srcId="{21731A63-EC8C-4671-B4DC-6D124A5031B9}" destId="{171E905A-ED52-4446-9386-B37496EA7820}" srcOrd="2" destOrd="0" presId="urn:microsoft.com/office/officeart/2005/8/layout/vList2"/>
    <dgm:cxn modelId="{AA9E5DD2-7624-4A8C-999B-DE3EE8F994B0}" type="presParOf" srcId="{21731A63-EC8C-4671-B4DC-6D124A5031B9}" destId="{FD412A08-F439-42FE-8927-08C79ABCA7B2}" srcOrd="3" destOrd="0" presId="urn:microsoft.com/office/officeart/2005/8/layout/vList2"/>
    <dgm:cxn modelId="{1FC17BEB-2350-41C8-B6A6-ABCE3D7A3DDE}" type="presParOf" srcId="{21731A63-EC8C-4671-B4DC-6D124A5031B9}" destId="{F6A299F8-3844-4936-8EED-83EBEAB0207C}" srcOrd="4" destOrd="0" presId="urn:microsoft.com/office/officeart/2005/8/layout/vList2"/>
    <dgm:cxn modelId="{540B417C-EB4B-42B5-9F3E-35007DC5A9BE}" type="presParOf" srcId="{21731A63-EC8C-4671-B4DC-6D124A5031B9}" destId="{5F3DA6AC-4D6F-4FF1-8677-29434FD32E5F}" srcOrd="5" destOrd="0" presId="urn:microsoft.com/office/officeart/2005/8/layout/vList2"/>
    <dgm:cxn modelId="{A334E4C3-1E2D-4A72-A1EA-BD2A463F977D}" type="presParOf" srcId="{21731A63-EC8C-4671-B4DC-6D124A5031B9}" destId="{EEB42AAA-8620-499A-8BBD-37F3AF83EE4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4F72886-9A23-4B71-9B49-17CD6F06CCC9}" type="doc">
      <dgm:prSet loTypeId="urn:microsoft.com/office/officeart/2005/8/layout/process5" loCatId="process" qsTypeId="urn:microsoft.com/office/officeart/2005/8/quickstyle/simple1" qsCatId="simple" csTypeId="urn:microsoft.com/office/officeart/2005/8/colors/colorful1" csCatId="colorful"/>
      <dgm:spPr/>
      <dgm:t>
        <a:bodyPr/>
        <a:lstStyle/>
        <a:p>
          <a:endParaRPr lang="en-US"/>
        </a:p>
      </dgm:t>
    </dgm:pt>
    <dgm:pt modelId="{5207AD0B-3B33-4506-833B-FCCD5917C352}">
      <dgm:prSet/>
      <dgm:spPr/>
      <dgm:t>
        <a:bodyPr/>
        <a:lstStyle/>
        <a:p>
          <a:r>
            <a:rPr lang="en-US" b="1" dirty="0">
              <a:solidFill>
                <a:srgbClr val="FFFF00"/>
              </a:solidFill>
            </a:rPr>
            <a:t>Disadvantages for </a:t>
          </a:r>
          <a:r>
            <a:rPr lang="en-US" b="1" dirty="0" err="1">
              <a:solidFill>
                <a:srgbClr val="FFFF00"/>
              </a:solidFill>
            </a:rPr>
            <a:t>intertnet</a:t>
          </a:r>
          <a:r>
            <a:rPr lang="en-US" b="1" dirty="0">
              <a:solidFill>
                <a:srgbClr val="FFFF00"/>
              </a:solidFill>
            </a:rPr>
            <a:t> banking,</a:t>
          </a:r>
          <a:endParaRPr lang="en-US" dirty="0">
            <a:solidFill>
              <a:srgbClr val="FFFF00"/>
            </a:solidFill>
          </a:endParaRPr>
        </a:p>
      </dgm:t>
    </dgm:pt>
    <dgm:pt modelId="{E14E6122-62BC-4D24-96CD-0BB9ACA4FE9F}" type="parTrans" cxnId="{B6C25E3B-4234-4098-B437-6D7961907C1D}">
      <dgm:prSet/>
      <dgm:spPr/>
      <dgm:t>
        <a:bodyPr/>
        <a:lstStyle/>
        <a:p>
          <a:endParaRPr lang="en-US"/>
        </a:p>
      </dgm:t>
    </dgm:pt>
    <dgm:pt modelId="{5CF33438-B709-48B1-BD32-9AFD28E9F7B0}" type="sibTrans" cxnId="{B6C25E3B-4234-4098-B437-6D7961907C1D}">
      <dgm:prSet/>
      <dgm:spPr/>
      <dgm:t>
        <a:bodyPr/>
        <a:lstStyle/>
        <a:p>
          <a:endParaRPr lang="en-US"/>
        </a:p>
      </dgm:t>
    </dgm:pt>
    <dgm:pt modelId="{11667954-B18A-43EC-99E6-DFB7CE6FC962}">
      <dgm:prSet/>
      <dgm:spPr/>
      <dgm:t>
        <a:bodyPr/>
        <a:lstStyle/>
        <a:p>
          <a:r>
            <a:rPr lang="en-US" b="1" dirty="0">
              <a:solidFill>
                <a:schemeClr val="bg1"/>
              </a:solidFill>
            </a:rPr>
            <a:t>Security Risks</a:t>
          </a:r>
          <a:r>
            <a:rPr lang="en-US" dirty="0">
              <a:solidFill>
                <a:schemeClr val="bg1"/>
              </a:solidFill>
            </a:rPr>
            <a:t>:</a:t>
          </a:r>
          <a:r>
            <a:rPr lang="en-US" dirty="0"/>
            <a:t> Internet banking carries some security risks, as cybercriminals can use various methods, such as phishing and malware, to steal customers' personal and financial information. While banks use advanced security measures to protect their customers, users also need to take measures to protect themselves, such as using strong passwords and avoiding public Wi-Fi </a:t>
          </a:r>
          <a:r>
            <a:rPr lang="en-US" dirty="0">
              <a:solidFill>
                <a:schemeClr val="tx1"/>
              </a:solidFill>
            </a:rPr>
            <a:t>networks.</a:t>
          </a:r>
        </a:p>
      </dgm:t>
    </dgm:pt>
    <dgm:pt modelId="{8455A31D-E1EC-4DD4-B21B-47DBEDADDA80}" type="parTrans" cxnId="{7CCF7DCD-EF24-4E7A-98A2-7A4F0C17D5A6}">
      <dgm:prSet/>
      <dgm:spPr/>
      <dgm:t>
        <a:bodyPr/>
        <a:lstStyle/>
        <a:p>
          <a:endParaRPr lang="en-US"/>
        </a:p>
      </dgm:t>
    </dgm:pt>
    <dgm:pt modelId="{02E45467-57A1-47C0-8103-5905894E28F5}" type="sibTrans" cxnId="{7CCF7DCD-EF24-4E7A-98A2-7A4F0C17D5A6}">
      <dgm:prSet/>
      <dgm:spPr/>
      <dgm:t>
        <a:bodyPr/>
        <a:lstStyle/>
        <a:p>
          <a:endParaRPr lang="en-US"/>
        </a:p>
      </dgm:t>
    </dgm:pt>
    <dgm:pt modelId="{A7CDF42D-1B65-413C-A40D-62E2CE2DF850}">
      <dgm:prSet/>
      <dgm:spPr/>
      <dgm:t>
        <a:bodyPr/>
        <a:lstStyle/>
        <a:p>
          <a:r>
            <a:rPr lang="en-US" b="1" dirty="0">
              <a:solidFill>
                <a:schemeClr val="bg1"/>
              </a:solidFill>
            </a:rPr>
            <a:t>Technology Issues</a:t>
          </a:r>
          <a:r>
            <a:rPr lang="en-US" dirty="0">
              <a:solidFill>
                <a:schemeClr val="bg1"/>
              </a:solidFill>
            </a:rPr>
            <a:t>:</a:t>
          </a:r>
          <a:r>
            <a:rPr lang="en-US" dirty="0"/>
            <a:t> Internet banking requires a stable internet connection, and technical issues can occur, such as website downtime, slow loading times, or software glitches. These issues can result in inconvenience or frustration for customers.</a:t>
          </a:r>
        </a:p>
      </dgm:t>
    </dgm:pt>
    <dgm:pt modelId="{3ECFD701-91BF-4042-9146-7048185FA84D}" type="parTrans" cxnId="{52F3C8CF-33B6-4C5A-B3BA-2401EE585808}">
      <dgm:prSet/>
      <dgm:spPr/>
      <dgm:t>
        <a:bodyPr/>
        <a:lstStyle/>
        <a:p>
          <a:endParaRPr lang="en-US"/>
        </a:p>
      </dgm:t>
    </dgm:pt>
    <dgm:pt modelId="{CA247D54-C583-401B-9F02-6D4C85FC8BB0}" type="sibTrans" cxnId="{52F3C8CF-33B6-4C5A-B3BA-2401EE585808}">
      <dgm:prSet/>
      <dgm:spPr/>
      <dgm:t>
        <a:bodyPr/>
        <a:lstStyle/>
        <a:p>
          <a:endParaRPr lang="en-US"/>
        </a:p>
      </dgm:t>
    </dgm:pt>
    <dgm:pt modelId="{981247FF-2532-4757-8231-148F611062E4}">
      <dgm:prSet/>
      <dgm:spPr/>
      <dgm:t>
        <a:bodyPr/>
        <a:lstStyle/>
        <a:p>
          <a:r>
            <a:rPr lang="en-US" b="1" dirty="0">
              <a:solidFill>
                <a:schemeClr val="bg1"/>
              </a:solidFill>
            </a:rPr>
            <a:t>Lack of Personal Interaction</a:t>
          </a:r>
          <a:r>
            <a:rPr lang="en-US" dirty="0">
              <a:solidFill>
                <a:schemeClr val="bg1"/>
              </a:solidFill>
            </a:rPr>
            <a:t>: </a:t>
          </a:r>
          <a:r>
            <a:rPr lang="en-US" dirty="0"/>
            <a:t>Internet banking eliminates the face-to-face interaction that traditional banking offers. Some customers may prefer to visit a physical branch and interact with bank staff to ask questions, discuss financial plans, or seek advice.</a:t>
          </a:r>
        </a:p>
      </dgm:t>
    </dgm:pt>
    <dgm:pt modelId="{CE59FE1B-0DBF-4DC1-9E64-9BED45C4CE92}" type="parTrans" cxnId="{55163224-E3D4-49AE-BC95-D8B4AFF6BD42}">
      <dgm:prSet/>
      <dgm:spPr/>
      <dgm:t>
        <a:bodyPr/>
        <a:lstStyle/>
        <a:p>
          <a:endParaRPr lang="en-US"/>
        </a:p>
      </dgm:t>
    </dgm:pt>
    <dgm:pt modelId="{2C7912D2-BE0B-4A1E-8054-C272535EF131}" type="sibTrans" cxnId="{55163224-E3D4-49AE-BC95-D8B4AFF6BD42}">
      <dgm:prSet/>
      <dgm:spPr/>
      <dgm:t>
        <a:bodyPr/>
        <a:lstStyle/>
        <a:p>
          <a:endParaRPr lang="en-US"/>
        </a:p>
      </dgm:t>
    </dgm:pt>
    <dgm:pt modelId="{D67A6095-3465-4DEA-914C-C3541847FEAF}" type="pres">
      <dgm:prSet presAssocID="{74F72886-9A23-4B71-9B49-17CD6F06CCC9}" presName="diagram" presStyleCnt="0">
        <dgm:presLayoutVars>
          <dgm:dir/>
          <dgm:resizeHandles val="exact"/>
        </dgm:presLayoutVars>
      </dgm:prSet>
      <dgm:spPr/>
    </dgm:pt>
    <dgm:pt modelId="{9D71B7C6-94FA-4BE7-9812-2CA718BB1D0D}" type="pres">
      <dgm:prSet presAssocID="{5207AD0B-3B33-4506-833B-FCCD5917C352}" presName="node" presStyleLbl="node1" presStyleIdx="0" presStyleCnt="1">
        <dgm:presLayoutVars>
          <dgm:bulletEnabled val="1"/>
        </dgm:presLayoutVars>
      </dgm:prSet>
      <dgm:spPr/>
    </dgm:pt>
  </dgm:ptLst>
  <dgm:cxnLst>
    <dgm:cxn modelId="{F846E522-1E1D-414E-B092-657C0CFC9AD4}" type="presOf" srcId="{11667954-B18A-43EC-99E6-DFB7CE6FC962}" destId="{9D71B7C6-94FA-4BE7-9812-2CA718BB1D0D}" srcOrd="0" destOrd="1" presId="urn:microsoft.com/office/officeart/2005/8/layout/process5"/>
    <dgm:cxn modelId="{55163224-E3D4-49AE-BC95-D8B4AFF6BD42}" srcId="{5207AD0B-3B33-4506-833B-FCCD5917C352}" destId="{981247FF-2532-4757-8231-148F611062E4}" srcOrd="2" destOrd="0" parTransId="{CE59FE1B-0DBF-4DC1-9E64-9BED45C4CE92}" sibTransId="{2C7912D2-BE0B-4A1E-8054-C272535EF131}"/>
    <dgm:cxn modelId="{B6C25E3B-4234-4098-B437-6D7961907C1D}" srcId="{74F72886-9A23-4B71-9B49-17CD6F06CCC9}" destId="{5207AD0B-3B33-4506-833B-FCCD5917C352}" srcOrd="0" destOrd="0" parTransId="{E14E6122-62BC-4D24-96CD-0BB9ACA4FE9F}" sibTransId="{5CF33438-B709-48B1-BD32-9AFD28E9F7B0}"/>
    <dgm:cxn modelId="{AAB5D942-08DC-47D1-AF94-D70FF7371759}" type="presOf" srcId="{5207AD0B-3B33-4506-833B-FCCD5917C352}" destId="{9D71B7C6-94FA-4BE7-9812-2CA718BB1D0D}" srcOrd="0" destOrd="0" presId="urn:microsoft.com/office/officeart/2005/8/layout/process5"/>
    <dgm:cxn modelId="{1AE36F8E-E32E-472E-B05F-9635B9DD4EAB}" type="presOf" srcId="{981247FF-2532-4757-8231-148F611062E4}" destId="{9D71B7C6-94FA-4BE7-9812-2CA718BB1D0D}" srcOrd="0" destOrd="3" presId="urn:microsoft.com/office/officeart/2005/8/layout/process5"/>
    <dgm:cxn modelId="{CB3CC493-87A2-493B-ABF0-6D56BE1DBBCB}" type="presOf" srcId="{74F72886-9A23-4B71-9B49-17CD6F06CCC9}" destId="{D67A6095-3465-4DEA-914C-C3541847FEAF}" srcOrd="0" destOrd="0" presId="urn:microsoft.com/office/officeart/2005/8/layout/process5"/>
    <dgm:cxn modelId="{3F0A88C6-B397-44CE-9050-E5F5E1EC46AF}" type="presOf" srcId="{A7CDF42D-1B65-413C-A40D-62E2CE2DF850}" destId="{9D71B7C6-94FA-4BE7-9812-2CA718BB1D0D}" srcOrd="0" destOrd="2" presId="urn:microsoft.com/office/officeart/2005/8/layout/process5"/>
    <dgm:cxn modelId="{7CCF7DCD-EF24-4E7A-98A2-7A4F0C17D5A6}" srcId="{5207AD0B-3B33-4506-833B-FCCD5917C352}" destId="{11667954-B18A-43EC-99E6-DFB7CE6FC962}" srcOrd="0" destOrd="0" parTransId="{8455A31D-E1EC-4DD4-B21B-47DBEDADDA80}" sibTransId="{02E45467-57A1-47C0-8103-5905894E28F5}"/>
    <dgm:cxn modelId="{52F3C8CF-33B6-4C5A-B3BA-2401EE585808}" srcId="{5207AD0B-3B33-4506-833B-FCCD5917C352}" destId="{A7CDF42D-1B65-413C-A40D-62E2CE2DF850}" srcOrd="1" destOrd="0" parTransId="{3ECFD701-91BF-4042-9146-7048185FA84D}" sibTransId="{CA247D54-C583-401B-9F02-6D4C85FC8BB0}"/>
    <dgm:cxn modelId="{7EFF69B7-64A6-4FA8-9AEB-29DCF4D5165B}" type="presParOf" srcId="{D67A6095-3465-4DEA-914C-C3541847FEAF}" destId="{9D71B7C6-94FA-4BE7-9812-2CA718BB1D0D}" srcOrd="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C86E176-34D8-4625-A14E-0EE8A0D063B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D4E5367-4E03-408E-9832-5D679D7E7014}">
      <dgm:prSet/>
      <dgm:spPr/>
      <dgm:t>
        <a:bodyPr/>
        <a:lstStyle/>
        <a:p>
          <a:pPr>
            <a:lnSpc>
              <a:spcPct val="100000"/>
            </a:lnSpc>
          </a:pPr>
          <a:r>
            <a:rPr lang="en-GB" b="1" dirty="0">
              <a:solidFill>
                <a:schemeClr val="accent5"/>
              </a:solidFill>
            </a:rPr>
            <a:t>Limited Cash Transactions</a:t>
          </a:r>
          <a:r>
            <a:rPr lang="en-GB" dirty="0">
              <a:solidFill>
                <a:schemeClr val="accent5"/>
              </a:solidFill>
            </a:rPr>
            <a:t>:</a:t>
          </a:r>
          <a:r>
            <a:rPr lang="en-GB" dirty="0">
              <a:solidFill>
                <a:schemeClr val="bg1"/>
              </a:solidFill>
            </a:rPr>
            <a:t> Internet banking limits the ability to perform cash transactions, such as making deposits or withdrawals. Customers may have to visit a physical branch to complete such transactions.</a:t>
          </a:r>
          <a:endParaRPr lang="en-US" dirty="0">
            <a:solidFill>
              <a:schemeClr val="bg1"/>
            </a:solidFill>
          </a:endParaRPr>
        </a:p>
      </dgm:t>
    </dgm:pt>
    <dgm:pt modelId="{B42555B3-6C77-4879-A0BF-881127557603}" type="parTrans" cxnId="{50F563ED-4959-4B52-BEF1-9B39D4D4D1AF}">
      <dgm:prSet/>
      <dgm:spPr/>
      <dgm:t>
        <a:bodyPr/>
        <a:lstStyle/>
        <a:p>
          <a:endParaRPr lang="en-US"/>
        </a:p>
      </dgm:t>
    </dgm:pt>
    <dgm:pt modelId="{240A21C5-67F5-419B-B56E-1A8A1100518B}" type="sibTrans" cxnId="{50F563ED-4959-4B52-BEF1-9B39D4D4D1AF}">
      <dgm:prSet/>
      <dgm:spPr/>
      <dgm:t>
        <a:bodyPr/>
        <a:lstStyle/>
        <a:p>
          <a:endParaRPr lang="en-US"/>
        </a:p>
      </dgm:t>
    </dgm:pt>
    <dgm:pt modelId="{777D1B2E-9946-43C6-BFED-9EAFA1ADD3C2}">
      <dgm:prSet/>
      <dgm:spPr/>
      <dgm:t>
        <a:bodyPr/>
        <a:lstStyle/>
        <a:p>
          <a:pPr>
            <a:lnSpc>
              <a:spcPct val="100000"/>
            </a:lnSpc>
          </a:pPr>
          <a:r>
            <a:rPr lang="en-GB" b="1" dirty="0">
              <a:solidFill>
                <a:schemeClr val="accent5"/>
              </a:solidFill>
            </a:rPr>
            <a:t>Limited Services</a:t>
          </a:r>
          <a:r>
            <a:rPr lang="en-GB" dirty="0">
              <a:solidFill>
                <a:schemeClr val="accent5"/>
              </a:solidFill>
            </a:rPr>
            <a:t>: </a:t>
          </a:r>
          <a:r>
            <a:rPr lang="en-GB" dirty="0">
              <a:solidFill>
                <a:schemeClr val="bg1"/>
              </a:solidFill>
            </a:rPr>
            <a:t>Internet banking may not offer the full range of services that physical branches offer. Some services, such as opening a new account, may require a physical visit to the branch. </a:t>
          </a:r>
          <a:endParaRPr lang="en-US" dirty="0">
            <a:solidFill>
              <a:schemeClr val="bg1"/>
            </a:solidFill>
          </a:endParaRPr>
        </a:p>
      </dgm:t>
    </dgm:pt>
    <dgm:pt modelId="{C5F8D711-D4CA-49B9-BC3E-81F55DD47520}" type="parTrans" cxnId="{1A484378-5BC6-4DA0-954B-A4DBDE75CCA5}">
      <dgm:prSet/>
      <dgm:spPr/>
      <dgm:t>
        <a:bodyPr/>
        <a:lstStyle/>
        <a:p>
          <a:endParaRPr lang="en-US"/>
        </a:p>
      </dgm:t>
    </dgm:pt>
    <dgm:pt modelId="{6E9C05EB-F1E8-4F8E-9129-CA017E2317D5}" type="sibTrans" cxnId="{1A484378-5BC6-4DA0-954B-A4DBDE75CCA5}">
      <dgm:prSet/>
      <dgm:spPr/>
      <dgm:t>
        <a:bodyPr/>
        <a:lstStyle/>
        <a:p>
          <a:endParaRPr lang="en-US"/>
        </a:p>
      </dgm:t>
    </dgm:pt>
    <dgm:pt modelId="{EB3C7558-3A78-43A8-B7AD-865DA9456242}">
      <dgm:prSet/>
      <dgm:spPr/>
      <dgm:t>
        <a:bodyPr/>
        <a:lstStyle/>
        <a:p>
          <a:pPr>
            <a:lnSpc>
              <a:spcPct val="100000"/>
            </a:lnSpc>
          </a:pPr>
          <a:r>
            <a:rPr lang="en-GB" b="1" dirty="0">
              <a:solidFill>
                <a:schemeClr val="accent5"/>
              </a:solidFill>
            </a:rPr>
            <a:t>Technical Competence</a:t>
          </a:r>
          <a:r>
            <a:rPr lang="en-GB" dirty="0">
              <a:solidFill>
                <a:schemeClr val="accent5"/>
              </a:solidFill>
            </a:rPr>
            <a:t>:</a:t>
          </a:r>
          <a:r>
            <a:rPr lang="en-GB" dirty="0">
              <a:solidFill>
                <a:schemeClr val="bg1"/>
              </a:solidFill>
            </a:rPr>
            <a:t> Internet banking requires users to have some technical competence to access and use the system. Some users may find it difficult to navigate the online platform or use certain features, which can lead to frustration.</a:t>
          </a:r>
          <a:endParaRPr lang="en-US" dirty="0">
            <a:solidFill>
              <a:schemeClr val="bg1"/>
            </a:solidFill>
          </a:endParaRPr>
        </a:p>
      </dgm:t>
    </dgm:pt>
    <dgm:pt modelId="{FA55CE55-646A-4C9B-A64D-BCCB3714B145}" type="parTrans" cxnId="{BF458C38-B173-4CB7-A1D5-D73E6C2BBFB4}">
      <dgm:prSet/>
      <dgm:spPr/>
      <dgm:t>
        <a:bodyPr/>
        <a:lstStyle/>
        <a:p>
          <a:endParaRPr lang="en-US"/>
        </a:p>
      </dgm:t>
    </dgm:pt>
    <dgm:pt modelId="{D4F6E141-0D53-48EA-9AA3-3079FDD72457}" type="sibTrans" cxnId="{BF458C38-B173-4CB7-A1D5-D73E6C2BBFB4}">
      <dgm:prSet/>
      <dgm:spPr/>
      <dgm:t>
        <a:bodyPr/>
        <a:lstStyle/>
        <a:p>
          <a:endParaRPr lang="en-US"/>
        </a:p>
      </dgm:t>
    </dgm:pt>
    <dgm:pt modelId="{7429651B-35C7-4E42-86E7-BF3ABED6B83B}" type="pres">
      <dgm:prSet presAssocID="{DC86E176-34D8-4625-A14E-0EE8A0D063BC}" presName="root" presStyleCnt="0">
        <dgm:presLayoutVars>
          <dgm:dir/>
          <dgm:resizeHandles val="exact"/>
        </dgm:presLayoutVars>
      </dgm:prSet>
      <dgm:spPr/>
    </dgm:pt>
    <dgm:pt modelId="{CF0DD36F-79C9-4450-AE92-D43D4FB6B3F5}" type="pres">
      <dgm:prSet presAssocID="{6D4E5367-4E03-408E-9832-5D679D7E7014}" presName="compNode" presStyleCnt="0"/>
      <dgm:spPr/>
    </dgm:pt>
    <dgm:pt modelId="{06AE4D7D-CC9F-4624-95B6-A06E71439693}" type="pres">
      <dgm:prSet presAssocID="{6D4E5367-4E03-408E-9832-5D679D7E7014}" presName="bgRect" presStyleLbl="bgShp" presStyleIdx="0" presStyleCnt="3"/>
      <dgm:spPr/>
    </dgm:pt>
    <dgm:pt modelId="{957167C0-4D53-414C-A59B-A3D352D85A4C}" type="pres">
      <dgm:prSet presAssocID="{6D4E5367-4E03-408E-9832-5D679D7E70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redit card"/>
        </a:ext>
      </dgm:extLst>
    </dgm:pt>
    <dgm:pt modelId="{13CC91E4-1AB8-45C6-A01E-2A06B49937FB}" type="pres">
      <dgm:prSet presAssocID="{6D4E5367-4E03-408E-9832-5D679D7E7014}" presName="spaceRect" presStyleCnt="0"/>
      <dgm:spPr/>
    </dgm:pt>
    <dgm:pt modelId="{52B93094-FABE-4F1A-969A-54E7F8F27378}" type="pres">
      <dgm:prSet presAssocID="{6D4E5367-4E03-408E-9832-5D679D7E7014}" presName="parTx" presStyleLbl="revTx" presStyleIdx="0" presStyleCnt="3">
        <dgm:presLayoutVars>
          <dgm:chMax val="0"/>
          <dgm:chPref val="0"/>
        </dgm:presLayoutVars>
      </dgm:prSet>
      <dgm:spPr/>
    </dgm:pt>
    <dgm:pt modelId="{C9AB94AC-FFB9-4FA3-AD41-00A6A9AD8833}" type="pres">
      <dgm:prSet presAssocID="{240A21C5-67F5-419B-B56E-1A8A1100518B}" presName="sibTrans" presStyleCnt="0"/>
      <dgm:spPr/>
    </dgm:pt>
    <dgm:pt modelId="{131A2811-E418-4372-BE3C-57A67A99EF4A}" type="pres">
      <dgm:prSet presAssocID="{777D1B2E-9946-43C6-BFED-9EAFA1ADD3C2}" presName="compNode" presStyleCnt="0"/>
      <dgm:spPr/>
    </dgm:pt>
    <dgm:pt modelId="{BAE04AC3-46DD-46E8-83C0-C48FDF527C64}" type="pres">
      <dgm:prSet presAssocID="{777D1B2E-9946-43C6-BFED-9EAFA1ADD3C2}" presName="bgRect" presStyleLbl="bgShp" presStyleIdx="1" presStyleCnt="3"/>
      <dgm:spPr/>
    </dgm:pt>
    <dgm:pt modelId="{9D83AC55-6F55-4D29-8D4F-0EDC588DAF96}" type="pres">
      <dgm:prSet presAssocID="{777D1B2E-9946-43C6-BFED-9EAFA1ADD3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k"/>
        </a:ext>
      </dgm:extLst>
    </dgm:pt>
    <dgm:pt modelId="{597F0312-6A35-4E44-85C2-B7AD8E932BA3}" type="pres">
      <dgm:prSet presAssocID="{777D1B2E-9946-43C6-BFED-9EAFA1ADD3C2}" presName="spaceRect" presStyleCnt="0"/>
      <dgm:spPr/>
    </dgm:pt>
    <dgm:pt modelId="{6E6D477F-9CC6-4E3C-B85A-D6B0E2F90F2E}" type="pres">
      <dgm:prSet presAssocID="{777D1B2E-9946-43C6-BFED-9EAFA1ADD3C2}" presName="parTx" presStyleLbl="revTx" presStyleIdx="1" presStyleCnt="3">
        <dgm:presLayoutVars>
          <dgm:chMax val="0"/>
          <dgm:chPref val="0"/>
        </dgm:presLayoutVars>
      </dgm:prSet>
      <dgm:spPr/>
    </dgm:pt>
    <dgm:pt modelId="{641B69EB-5B67-4C78-A2FF-5E294EA0724D}" type="pres">
      <dgm:prSet presAssocID="{6E9C05EB-F1E8-4F8E-9129-CA017E2317D5}" presName="sibTrans" presStyleCnt="0"/>
      <dgm:spPr/>
    </dgm:pt>
    <dgm:pt modelId="{62C580F2-2E01-45E1-9B48-FA9EE3F851A5}" type="pres">
      <dgm:prSet presAssocID="{EB3C7558-3A78-43A8-B7AD-865DA9456242}" presName="compNode" presStyleCnt="0"/>
      <dgm:spPr/>
    </dgm:pt>
    <dgm:pt modelId="{CD4A5359-9F38-42F8-8944-E6D41E2BCE56}" type="pres">
      <dgm:prSet presAssocID="{EB3C7558-3A78-43A8-B7AD-865DA9456242}" presName="bgRect" presStyleLbl="bgShp" presStyleIdx="2" presStyleCnt="3"/>
      <dgm:spPr/>
    </dgm:pt>
    <dgm:pt modelId="{A0163A47-4114-4A03-8FA9-927D258A2B27}" type="pres">
      <dgm:prSet presAssocID="{EB3C7558-3A78-43A8-B7AD-865DA94562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C27E103D-A449-4FAB-97CA-1DD1111D57E6}" type="pres">
      <dgm:prSet presAssocID="{EB3C7558-3A78-43A8-B7AD-865DA9456242}" presName="spaceRect" presStyleCnt="0"/>
      <dgm:spPr/>
    </dgm:pt>
    <dgm:pt modelId="{3E3D3522-5437-4D60-8C95-271E65D9F408}" type="pres">
      <dgm:prSet presAssocID="{EB3C7558-3A78-43A8-B7AD-865DA9456242}" presName="parTx" presStyleLbl="revTx" presStyleIdx="2" presStyleCnt="3">
        <dgm:presLayoutVars>
          <dgm:chMax val="0"/>
          <dgm:chPref val="0"/>
        </dgm:presLayoutVars>
      </dgm:prSet>
      <dgm:spPr/>
    </dgm:pt>
  </dgm:ptLst>
  <dgm:cxnLst>
    <dgm:cxn modelId="{AE1E270A-F948-4D14-8426-259CE97560FA}" type="presOf" srcId="{DC86E176-34D8-4625-A14E-0EE8A0D063BC}" destId="{7429651B-35C7-4E42-86E7-BF3ABED6B83B}" srcOrd="0" destOrd="0" presId="urn:microsoft.com/office/officeart/2018/2/layout/IconVerticalSolidList"/>
    <dgm:cxn modelId="{BF458C38-B173-4CB7-A1D5-D73E6C2BBFB4}" srcId="{DC86E176-34D8-4625-A14E-0EE8A0D063BC}" destId="{EB3C7558-3A78-43A8-B7AD-865DA9456242}" srcOrd="2" destOrd="0" parTransId="{FA55CE55-646A-4C9B-A64D-BCCB3714B145}" sibTransId="{D4F6E141-0D53-48EA-9AA3-3079FDD72457}"/>
    <dgm:cxn modelId="{DA58BE57-696B-4054-A2A3-FF6DBFEE7EEC}" type="presOf" srcId="{EB3C7558-3A78-43A8-B7AD-865DA9456242}" destId="{3E3D3522-5437-4D60-8C95-271E65D9F408}" srcOrd="0" destOrd="0" presId="urn:microsoft.com/office/officeart/2018/2/layout/IconVerticalSolidList"/>
    <dgm:cxn modelId="{1A484378-5BC6-4DA0-954B-A4DBDE75CCA5}" srcId="{DC86E176-34D8-4625-A14E-0EE8A0D063BC}" destId="{777D1B2E-9946-43C6-BFED-9EAFA1ADD3C2}" srcOrd="1" destOrd="0" parTransId="{C5F8D711-D4CA-49B9-BC3E-81F55DD47520}" sibTransId="{6E9C05EB-F1E8-4F8E-9129-CA017E2317D5}"/>
    <dgm:cxn modelId="{21707586-3424-4643-84B7-7A207B1C2979}" type="presOf" srcId="{6D4E5367-4E03-408E-9832-5D679D7E7014}" destId="{52B93094-FABE-4F1A-969A-54E7F8F27378}" srcOrd="0" destOrd="0" presId="urn:microsoft.com/office/officeart/2018/2/layout/IconVerticalSolidList"/>
    <dgm:cxn modelId="{D897B9E7-06C3-4B07-858A-6CFCF18597A1}" type="presOf" srcId="{777D1B2E-9946-43C6-BFED-9EAFA1ADD3C2}" destId="{6E6D477F-9CC6-4E3C-B85A-D6B0E2F90F2E}" srcOrd="0" destOrd="0" presId="urn:microsoft.com/office/officeart/2018/2/layout/IconVerticalSolidList"/>
    <dgm:cxn modelId="{50F563ED-4959-4B52-BEF1-9B39D4D4D1AF}" srcId="{DC86E176-34D8-4625-A14E-0EE8A0D063BC}" destId="{6D4E5367-4E03-408E-9832-5D679D7E7014}" srcOrd="0" destOrd="0" parTransId="{B42555B3-6C77-4879-A0BF-881127557603}" sibTransId="{240A21C5-67F5-419B-B56E-1A8A1100518B}"/>
    <dgm:cxn modelId="{1F70D47C-8B7C-4B81-9436-A18F1349036E}" type="presParOf" srcId="{7429651B-35C7-4E42-86E7-BF3ABED6B83B}" destId="{CF0DD36F-79C9-4450-AE92-D43D4FB6B3F5}" srcOrd="0" destOrd="0" presId="urn:microsoft.com/office/officeart/2018/2/layout/IconVerticalSolidList"/>
    <dgm:cxn modelId="{674E1862-54EB-4468-9299-9D6045D7F215}" type="presParOf" srcId="{CF0DD36F-79C9-4450-AE92-D43D4FB6B3F5}" destId="{06AE4D7D-CC9F-4624-95B6-A06E71439693}" srcOrd="0" destOrd="0" presId="urn:microsoft.com/office/officeart/2018/2/layout/IconVerticalSolidList"/>
    <dgm:cxn modelId="{CDADAABE-B4E5-47D7-A449-1B29A769913A}" type="presParOf" srcId="{CF0DD36F-79C9-4450-AE92-D43D4FB6B3F5}" destId="{957167C0-4D53-414C-A59B-A3D352D85A4C}" srcOrd="1" destOrd="0" presId="urn:microsoft.com/office/officeart/2018/2/layout/IconVerticalSolidList"/>
    <dgm:cxn modelId="{349D2FF2-F5A7-4A83-8B48-BC6F727CBFCC}" type="presParOf" srcId="{CF0DD36F-79C9-4450-AE92-D43D4FB6B3F5}" destId="{13CC91E4-1AB8-45C6-A01E-2A06B49937FB}" srcOrd="2" destOrd="0" presId="urn:microsoft.com/office/officeart/2018/2/layout/IconVerticalSolidList"/>
    <dgm:cxn modelId="{E9053785-9035-46C9-8B45-9B8E2EE9B79D}" type="presParOf" srcId="{CF0DD36F-79C9-4450-AE92-D43D4FB6B3F5}" destId="{52B93094-FABE-4F1A-969A-54E7F8F27378}" srcOrd="3" destOrd="0" presId="urn:microsoft.com/office/officeart/2018/2/layout/IconVerticalSolidList"/>
    <dgm:cxn modelId="{9D4D0C41-3F61-4D9C-84D0-BA8AC7624A61}" type="presParOf" srcId="{7429651B-35C7-4E42-86E7-BF3ABED6B83B}" destId="{C9AB94AC-FFB9-4FA3-AD41-00A6A9AD8833}" srcOrd="1" destOrd="0" presId="urn:microsoft.com/office/officeart/2018/2/layout/IconVerticalSolidList"/>
    <dgm:cxn modelId="{94199FA2-0F4E-446B-8C20-ABA8E7BDAECC}" type="presParOf" srcId="{7429651B-35C7-4E42-86E7-BF3ABED6B83B}" destId="{131A2811-E418-4372-BE3C-57A67A99EF4A}" srcOrd="2" destOrd="0" presId="urn:microsoft.com/office/officeart/2018/2/layout/IconVerticalSolidList"/>
    <dgm:cxn modelId="{B23ACB14-64C4-45B2-B8B1-47F79ED2AF02}" type="presParOf" srcId="{131A2811-E418-4372-BE3C-57A67A99EF4A}" destId="{BAE04AC3-46DD-46E8-83C0-C48FDF527C64}" srcOrd="0" destOrd="0" presId="urn:microsoft.com/office/officeart/2018/2/layout/IconVerticalSolidList"/>
    <dgm:cxn modelId="{AF524F7E-6BA5-40BA-8CEC-B909FC2CCD91}" type="presParOf" srcId="{131A2811-E418-4372-BE3C-57A67A99EF4A}" destId="{9D83AC55-6F55-4D29-8D4F-0EDC588DAF96}" srcOrd="1" destOrd="0" presId="urn:microsoft.com/office/officeart/2018/2/layout/IconVerticalSolidList"/>
    <dgm:cxn modelId="{255BC96C-365F-4E81-9747-7F816FB5971D}" type="presParOf" srcId="{131A2811-E418-4372-BE3C-57A67A99EF4A}" destId="{597F0312-6A35-4E44-85C2-B7AD8E932BA3}" srcOrd="2" destOrd="0" presId="urn:microsoft.com/office/officeart/2018/2/layout/IconVerticalSolidList"/>
    <dgm:cxn modelId="{4DC82D55-3CC1-472B-9C27-6CB24D4D3AFA}" type="presParOf" srcId="{131A2811-E418-4372-BE3C-57A67A99EF4A}" destId="{6E6D477F-9CC6-4E3C-B85A-D6B0E2F90F2E}" srcOrd="3" destOrd="0" presId="urn:microsoft.com/office/officeart/2018/2/layout/IconVerticalSolidList"/>
    <dgm:cxn modelId="{03614479-1FFC-4FDD-8BA5-5E68E8BA763B}" type="presParOf" srcId="{7429651B-35C7-4E42-86E7-BF3ABED6B83B}" destId="{641B69EB-5B67-4C78-A2FF-5E294EA0724D}" srcOrd="3" destOrd="0" presId="urn:microsoft.com/office/officeart/2018/2/layout/IconVerticalSolidList"/>
    <dgm:cxn modelId="{D9D9951B-4127-4237-9381-F32BF0FDE935}" type="presParOf" srcId="{7429651B-35C7-4E42-86E7-BF3ABED6B83B}" destId="{62C580F2-2E01-45E1-9B48-FA9EE3F851A5}" srcOrd="4" destOrd="0" presId="urn:microsoft.com/office/officeart/2018/2/layout/IconVerticalSolidList"/>
    <dgm:cxn modelId="{74F739FC-CE8A-4EF5-B204-92FEA575AFD9}" type="presParOf" srcId="{62C580F2-2E01-45E1-9B48-FA9EE3F851A5}" destId="{CD4A5359-9F38-42F8-8944-E6D41E2BCE56}" srcOrd="0" destOrd="0" presId="urn:microsoft.com/office/officeart/2018/2/layout/IconVerticalSolidList"/>
    <dgm:cxn modelId="{2D9940F9-C5CE-492F-81A9-DB211AFF3ED9}" type="presParOf" srcId="{62C580F2-2E01-45E1-9B48-FA9EE3F851A5}" destId="{A0163A47-4114-4A03-8FA9-927D258A2B27}" srcOrd="1" destOrd="0" presId="urn:microsoft.com/office/officeart/2018/2/layout/IconVerticalSolidList"/>
    <dgm:cxn modelId="{ED0A054D-BFA8-4B76-BCB5-8A96F8519D60}" type="presParOf" srcId="{62C580F2-2E01-45E1-9B48-FA9EE3F851A5}" destId="{C27E103D-A449-4FAB-97CA-1DD1111D57E6}" srcOrd="2" destOrd="0" presId="urn:microsoft.com/office/officeart/2018/2/layout/IconVerticalSolidList"/>
    <dgm:cxn modelId="{510133DE-36AA-4AE0-A8CD-65826D4F33AE}" type="presParOf" srcId="{62C580F2-2E01-45E1-9B48-FA9EE3F851A5}" destId="{3E3D3522-5437-4D60-8C95-271E65D9F40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61008E-D273-402C-94CD-3875CD9BFA5D}"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2B4CACE8-7E1F-4752-AFC3-468D3141C747}">
      <dgm:prSet/>
      <dgm:spPr/>
      <dgm:t>
        <a:bodyPr/>
        <a:lstStyle/>
        <a:p>
          <a:r>
            <a:rPr lang="en-GB" b="1" dirty="0">
              <a:solidFill>
                <a:srgbClr val="FFC000"/>
              </a:solidFill>
            </a:rPr>
            <a:t>Account Management</a:t>
          </a:r>
          <a:r>
            <a:rPr lang="en-GB" b="1" dirty="0">
              <a:solidFill>
                <a:srgbClr val="FFFF00"/>
              </a:solidFill>
            </a:rPr>
            <a:t>:</a:t>
          </a:r>
          <a:r>
            <a:rPr lang="en-GB" dirty="0"/>
            <a:t> Customers can view their account balance, transaction history, and other account details.</a:t>
          </a:r>
          <a:endParaRPr lang="en-US" dirty="0"/>
        </a:p>
      </dgm:t>
    </dgm:pt>
    <dgm:pt modelId="{00505870-3A5A-4530-9348-265BCE2E17EF}" type="parTrans" cxnId="{4FA4F961-17DE-430E-9E8C-14210DAAC754}">
      <dgm:prSet/>
      <dgm:spPr/>
      <dgm:t>
        <a:bodyPr/>
        <a:lstStyle/>
        <a:p>
          <a:endParaRPr lang="en-US"/>
        </a:p>
      </dgm:t>
    </dgm:pt>
    <dgm:pt modelId="{ED651616-0E6E-468C-8DE5-638549C7B962}" type="sibTrans" cxnId="{4FA4F961-17DE-430E-9E8C-14210DAAC754}">
      <dgm:prSet/>
      <dgm:spPr/>
      <dgm:t>
        <a:bodyPr/>
        <a:lstStyle/>
        <a:p>
          <a:endParaRPr lang="en-US"/>
        </a:p>
      </dgm:t>
    </dgm:pt>
    <dgm:pt modelId="{F38D64F1-74E6-4CBA-91E7-12AB296A435A}">
      <dgm:prSet/>
      <dgm:spPr/>
      <dgm:t>
        <a:bodyPr/>
        <a:lstStyle/>
        <a:p>
          <a:r>
            <a:rPr lang="en-GB" b="1" dirty="0">
              <a:solidFill>
                <a:srgbClr val="FFC000"/>
              </a:solidFill>
            </a:rPr>
            <a:t>Funds Transfer:</a:t>
          </a:r>
          <a:r>
            <a:rPr lang="en-GB" dirty="0"/>
            <a:t> Customers can transfer money between their own accounts or to other accounts within the same bank or other banks.</a:t>
          </a:r>
          <a:endParaRPr lang="en-US" dirty="0"/>
        </a:p>
      </dgm:t>
    </dgm:pt>
    <dgm:pt modelId="{8A5AC308-0A6A-498D-B32A-74ABF2592D62}" type="parTrans" cxnId="{AAD30858-D843-4941-85C8-D31E221137D4}">
      <dgm:prSet/>
      <dgm:spPr/>
      <dgm:t>
        <a:bodyPr/>
        <a:lstStyle/>
        <a:p>
          <a:endParaRPr lang="en-US"/>
        </a:p>
      </dgm:t>
    </dgm:pt>
    <dgm:pt modelId="{DED03499-ADC3-4BD7-B498-BC243F1D64F7}" type="sibTrans" cxnId="{AAD30858-D843-4941-85C8-D31E221137D4}">
      <dgm:prSet/>
      <dgm:spPr/>
      <dgm:t>
        <a:bodyPr/>
        <a:lstStyle/>
        <a:p>
          <a:endParaRPr lang="en-US"/>
        </a:p>
      </dgm:t>
    </dgm:pt>
    <dgm:pt modelId="{E37EE13D-38FA-4024-A4BD-375AF55810EA}">
      <dgm:prSet/>
      <dgm:spPr/>
      <dgm:t>
        <a:bodyPr/>
        <a:lstStyle/>
        <a:p>
          <a:r>
            <a:rPr lang="en-GB" b="1" dirty="0">
              <a:solidFill>
                <a:srgbClr val="FFC000"/>
              </a:solidFill>
            </a:rPr>
            <a:t>Bill Payment:</a:t>
          </a:r>
          <a:r>
            <a:rPr lang="en-GB" dirty="0"/>
            <a:t> Customers can pay their bills such as utility bills, credit card bills, etc. through the application.</a:t>
          </a:r>
          <a:endParaRPr lang="en-US" dirty="0"/>
        </a:p>
      </dgm:t>
    </dgm:pt>
    <dgm:pt modelId="{4724CA55-DC6F-4B3B-98CF-8FEBD99367E2}" type="parTrans" cxnId="{F4FD9BFA-80A7-4BA0-88C6-E0191D6CF522}">
      <dgm:prSet/>
      <dgm:spPr/>
      <dgm:t>
        <a:bodyPr/>
        <a:lstStyle/>
        <a:p>
          <a:endParaRPr lang="en-US"/>
        </a:p>
      </dgm:t>
    </dgm:pt>
    <dgm:pt modelId="{1385B449-4E99-4DF2-99C9-B786553FDC69}" type="sibTrans" cxnId="{F4FD9BFA-80A7-4BA0-88C6-E0191D6CF522}">
      <dgm:prSet/>
      <dgm:spPr/>
      <dgm:t>
        <a:bodyPr/>
        <a:lstStyle/>
        <a:p>
          <a:endParaRPr lang="en-US"/>
        </a:p>
      </dgm:t>
    </dgm:pt>
    <dgm:pt modelId="{CC2DA756-B731-405A-B17E-C1FC174BDF27}">
      <dgm:prSet/>
      <dgm:spPr/>
      <dgm:t>
        <a:bodyPr/>
        <a:lstStyle/>
        <a:p>
          <a:r>
            <a:rPr lang="en-GB" b="1" dirty="0">
              <a:solidFill>
                <a:srgbClr val="FFC000"/>
              </a:solidFill>
            </a:rPr>
            <a:t>Deposits and Withdrawals</a:t>
          </a:r>
          <a:r>
            <a:rPr lang="en-GB" b="1" dirty="0">
              <a:solidFill>
                <a:srgbClr val="FFFF00"/>
              </a:solidFill>
            </a:rPr>
            <a:t>:</a:t>
          </a:r>
          <a:r>
            <a:rPr lang="en-GB" dirty="0"/>
            <a:t> Customers can make deposits and withdrawals to their accounts.</a:t>
          </a:r>
          <a:endParaRPr lang="en-US" dirty="0"/>
        </a:p>
      </dgm:t>
    </dgm:pt>
    <dgm:pt modelId="{31118851-BC28-40E5-8302-31662CD0B384}" type="parTrans" cxnId="{9B87E97F-E600-4264-94DA-1FE3C0ABE9AC}">
      <dgm:prSet/>
      <dgm:spPr/>
      <dgm:t>
        <a:bodyPr/>
        <a:lstStyle/>
        <a:p>
          <a:endParaRPr lang="en-US"/>
        </a:p>
      </dgm:t>
    </dgm:pt>
    <dgm:pt modelId="{A3CB5A98-AA13-4C83-89B4-92A03BF4F950}" type="sibTrans" cxnId="{9B87E97F-E600-4264-94DA-1FE3C0ABE9AC}">
      <dgm:prSet/>
      <dgm:spPr/>
      <dgm:t>
        <a:bodyPr/>
        <a:lstStyle/>
        <a:p>
          <a:endParaRPr lang="en-US"/>
        </a:p>
      </dgm:t>
    </dgm:pt>
    <dgm:pt modelId="{E8AB720A-66FF-4AAC-A5E3-B7BC3982678A}">
      <dgm:prSet/>
      <dgm:spPr/>
      <dgm:t>
        <a:bodyPr/>
        <a:lstStyle/>
        <a:p>
          <a:r>
            <a:rPr lang="en-GB" b="1" dirty="0">
              <a:solidFill>
                <a:srgbClr val="FFC000"/>
              </a:solidFill>
            </a:rPr>
            <a:t>Mobile Banking:</a:t>
          </a:r>
          <a:r>
            <a:rPr lang="en-GB" dirty="0">
              <a:solidFill>
                <a:srgbClr val="FFC000"/>
              </a:solidFill>
            </a:rPr>
            <a:t> </a:t>
          </a:r>
          <a:r>
            <a:rPr lang="en-GB" dirty="0"/>
            <a:t>The application should be accessible through mobile devices to enable customers to perform transactions on-the-go.</a:t>
          </a:r>
          <a:endParaRPr lang="en-US" dirty="0"/>
        </a:p>
      </dgm:t>
    </dgm:pt>
    <dgm:pt modelId="{FBAD7007-3274-479B-A2C7-28CE490055EC}" type="parTrans" cxnId="{E53F1ABD-A490-4B0E-95FA-1AE13CBF8589}">
      <dgm:prSet/>
      <dgm:spPr/>
      <dgm:t>
        <a:bodyPr/>
        <a:lstStyle/>
        <a:p>
          <a:endParaRPr lang="en-US"/>
        </a:p>
      </dgm:t>
    </dgm:pt>
    <dgm:pt modelId="{1AF80981-1AB3-4705-938F-6D2DEFF0716E}" type="sibTrans" cxnId="{E53F1ABD-A490-4B0E-95FA-1AE13CBF8589}">
      <dgm:prSet/>
      <dgm:spPr/>
      <dgm:t>
        <a:bodyPr/>
        <a:lstStyle/>
        <a:p>
          <a:endParaRPr lang="en-US"/>
        </a:p>
      </dgm:t>
    </dgm:pt>
    <dgm:pt modelId="{644327F7-A669-44C6-AF62-81A09EC54B6F}" type="pres">
      <dgm:prSet presAssocID="{6861008E-D273-402C-94CD-3875CD9BFA5D}" presName="vert0" presStyleCnt="0">
        <dgm:presLayoutVars>
          <dgm:dir/>
          <dgm:animOne val="branch"/>
          <dgm:animLvl val="lvl"/>
        </dgm:presLayoutVars>
      </dgm:prSet>
      <dgm:spPr/>
    </dgm:pt>
    <dgm:pt modelId="{FCF60E4A-16A3-4373-BA1D-60A81297EEEA}" type="pres">
      <dgm:prSet presAssocID="{2B4CACE8-7E1F-4752-AFC3-468D3141C747}" presName="thickLine" presStyleLbl="alignNode1" presStyleIdx="0" presStyleCnt="5"/>
      <dgm:spPr/>
    </dgm:pt>
    <dgm:pt modelId="{8B4F9B06-8888-484F-85F6-D2B58DDB747C}" type="pres">
      <dgm:prSet presAssocID="{2B4CACE8-7E1F-4752-AFC3-468D3141C747}" presName="horz1" presStyleCnt="0"/>
      <dgm:spPr/>
    </dgm:pt>
    <dgm:pt modelId="{65D80407-F50B-42B1-BFFA-6E172BFF7289}" type="pres">
      <dgm:prSet presAssocID="{2B4CACE8-7E1F-4752-AFC3-468D3141C747}" presName="tx1" presStyleLbl="revTx" presStyleIdx="0" presStyleCnt="5"/>
      <dgm:spPr/>
    </dgm:pt>
    <dgm:pt modelId="{091278F2-3289-46C8-A013-A75D7ADABF41}" type="pres">
      <dgm:prSet presAssocID="{2B4CACE8-7E1F-4752-AFC3-468D3141C747}" presName="vert1" presStyleCnt="0"/>
      <dgm:spPr/>
    </dgm:pt>
    <dgm:pt modelId="{1B37E580-1522-47AF-A2BB-7034B08EFBD5}" type="pres">
      <dgm:prSet presAssocID="{F38D64F1-74E6-4CBA-91E7-12AB296A435A}" presName="thickLine" presStyleLbl="alignNode1" presStyleIdx="1" presStyleCnt="5"/>
      <dgm:spPr/>
    </dgm:pt>
    <dgm:pt modelId="{2B9A16A0-A45F-4CD7-9619-D2E4191F15A1}" type="pres">
      <dgm:prSet presAssocID="{F38D64F1-74E6-4CBA-91E7-12AB296A435A}" presName="horz1" presStyleCnt="0"/>
      <dgm:spPr/>
    </dgm:pt>
    <dgm:pt modelId="{798C81F0-4265-410C-923B-435B7DB7EC95}" type="pres">
      <dgm:prSet presAssocID="{F38D64F1-74E6-4CBA-91E7-12AB296A435A}" presName="tx1" presStyleLbl="revTx" presStyleIdx="1" presStyleCnt="5"/>
      <dgm:spPr/>
    </dgm:pt>
    <dgm:pt modelId="{F7B60904-EA69-4343-8447-9B5A6E9BE85B}" type="pres">
      <dgm:prSet presAssocID="{F38D64F1-74E6-4CBA-91E7-12AB296A435A}" presName="vert1" presStyleCnt="0"/>
      <dgm:spPr/>
    </dgm:pt>
    <dgm:pt modelId="{365EA553-8C52-4FB1-8E31-2860CB3D7430}" type="pres">
      <dgm:prSet presAssocID="{E37EE13D-38FA-4024-A4BD-375AF55810EA}" presName="thickLine" presStyleLbl="alignNode1" presStyleIdx="2" presStyleCnt="5"/>
      <dgm:spPr/>
    </dgm:pt>
    <dgm:pt modelId="{FA6C3C07-00A9-44C8-B328-6A55989A3253}" type="pres">
      <dgm:prSet presAssocID="{E37EE13D-38FA-4024-A4BD-375AF55810EA}" presName="horz1" presStyleCnt="0"/>
      <dgm:spPr/>
    </dgm:pt>
    <dgm:pt modelId="{026B2A0A-F6D8-4973-8E35-49FB8A42DBD5}" type="pres">
      <dgm:prSet presAssocID="{E37EE13D-38FA-4024-A4BD-375AF55810EA}" presName="tx1" presStyleLbl="revTx" presStyleIdx="2" presStyleCnt="5"/>
      <dgm:spPr/>
    </dgm:pt>
    <dgm:pt modelId="{3E613269-BAA5-4448-BDDD-71E7F8836B0A}" type="pres">
      <dgm:prSet presAssocID="{E37EE13D-38FA-4024-A4BD-375AF55810EA}" presName="vert1" presStyleCnt="0"/>
      <dgm:spPr/>
    </dgm:pt>
    <dgm:pt modelId="{F3E8728F-1692-49B8-8794-FC3A5A560C1E}" type="pres">
      <dgm:prSet presAssocID="{CC2DA756-B731-405A-B17E-C1FC174BDF27}" presName="thickLine" presStyleLbl="alignNode1" presStyleIdx="3" presStyleCnt="5"/>
      <dgm:spPr/>
    </dgm:pt>
    <dgm:pt modelId="{D25AEF52-EE28-488B-846D-DBF895199334}" type="pres">
      <dgm:prSet presAssocID="{CC2DA756-B731-405A-B17E-C1FC174BDF27}" presName="horz1" presStyleCnt="0"/>
      <dgm:spPr/>
    </dgm:pt>
    <dgm:pt modelId="{D750E284-1BD3-4C5C-9A08-F14FFF7224A5}" type="pres">
      <dgm:prSet presAssocID="{CC2DA756-B731-405A-B17E-C1FC174BDF27}" presName="tx1" presStyleLbl="revTx" presStyleIdx="3" presStyleCnt="5"/>
      <dgm:spPr/>
    </dgm:pt>
    <dgm:pt modelId="{09D7270E-0CEE-4BC6-91DB-1EDD6314E565}" type="pres">
      <dgm:prSet presAssocID="{CC2DA756-B731-405A-B17E-C1FC174BDF27}" presName="vert1" presStyleCnt="0"/>
      <dgm:spPr/>
    </dgm:pt>
    <dgm:pt modelId="{77FE2EC3-EFA5-4048-847A-C132825E51C4}" type="pres">
      <dgm:prSet presAssocID="{E8AB720A-66FF-4AAC-A5E3-B7BC3982678A}" presName="thickLine" presStyleLbl="alignNode1" presStyleIdx="4" presStyleCnt="5"/>
      <dgm:spPr/>
    </dgm:pt>
    <dgm:pt modelId="{2908B061-E4CA-4822-8BD1-10CB564F80DE}" type="pres">
      <dgm:prSet presAssocID="{E8AB720A-66FF-4AAC-A5E3-B7BC3982678A}" presName="horz1" presStyleCnt="0"/>
      <dgm:spPr/>
    </dgm:pt>
    <dgm:pt modelId="{F446B4C7-D1F6-4FBD-89D5-B45232D7125F}" type="pres">
      <dgm:prSet presAssocID="{E8AB720A-66FF-4AAC-A5E3-B7BC3982678A}" presName="tx1" presStyleLbl="revTx" presStyleIdx="4" presStyleCnt="5"/>
      <dgm:spPr/>
    </dgm:pt>
    <dgm:pt modelId="{764F9E20-6D0B-4C17-B056-30C462484BAD}" type="pres">
      <dgm:prSet presAssocID="{E8AB720A-66FF-4AAC-A5E3-B7BC3982678A}" presName="vert1" presStyleCnt="0"/>
      <dgm:spPr/>
    </dgm:pt>
  </dgm:ptLst>
  <dgm:cxnLst>
    <dgm:cxn modelId="{3B2B2E05-E4E8-430E-BE74-AC70FF1E6900}" type="presOf" srcId="{E37EE13D-38FA-4024-A4BD-375AF55810EA}" destId="{026B2A0A-F6D8-4973-8E35-49FB8A42DBD5}" srcOrd="0" destOrd="0" presId="urn:microsoft.com/office/officeart/2008/layout/LinedList"/>
    <dgm:cxn modelId="{B4FF4808-80D6-4CF8-A703-F1C8ADF3D394}" type="presOf" srcId="{6861008E-D273-402C-94CD-3875CD9BFA5D}" destId="{644327F7-A669-44C6-AF62-81A09EC54B6F}" srcOrd="0" destOrd="0" presId="urn:microsoft.com/office/officeart/2008/layout/LinedList"/>
    <dgm:cxn modelId="{761A6B08-EC2D-4F15-98D8-3357AB9AFA23}" type="presOf" srcId="{2B4CACE8-7E1F-4752-AFC3-468D3141C747}" destId="{65D80407-F50B-42B1-BFFA-6E172BFF7289}" srcOrd="0" destOrd="0" presId="urn:microsoft.com/office/officeart/2008/layout/LinedList"/>
    <dgm:cxn modelId="{C708181A-F1EE-40F0-84A9-415E3E6CF720}" type="presOf" srcId="{F38D64F1-74E6-4CBA-91E7-12AB296A435A}" destId="{798C81F0-4265-410C-923B-435B7DB7EC95}" srcOrd="0" destOrd="0" presId="urn:microsoft.com/office/officeart/2008/layout/LinedList"/>
    <dgm:cxn modelId="{4FA4F961-17DE-430E-9E8C-14210DAAC754}" srcId="{6861008E-D273-402C-94CD-3875CD9BFA5D}" destId="{2B4CACE8-7E1F-4752-AFC3-468D3141C747}" srcOrd="0" destOrd="0" parTransId="{00505870-3A5A-4530-9348-265BCE2E17EF}" sibTransId="{ED651616-0E6E-468C-8DE5-638549C7B962}"/>
    <dgm:cxn modelId="{AAD30858-D843-4941-85C8-D31E221137D4}" srcId="{6861008E-D273-402C-94CD-3875CD9BFA5D}" destId="{F38D64F1-74E6-4CBA-91E7-12AB296A435A}" srcOrd="1" destOrd="0" parTransId="{8A5AC308-0A6A-498D-B32A-74ABF2592D62}" sibTransId="{DED03499-ADC3-4BD7-B498-BC243F1D64F7}"/>
    <dgm:cxn modelId="{9B87E97F-E600-4264-94DA-1FE3C0ABE9AC}" srcId="{6861008E-D273-402C-94CD-3875CD9BFA5D}" destId="{CC2DA756-B731-405A-B17E-C1FC174BDF27}" srcOrd="3" destOrd="0" parTransId="{31118851-BC28-40E5-8302-31662CD0B384}" sibTransId="{A3CB5A98-AA13-4C83-89B4-92A03BF4F950}"/>
    <dgm:cxn modelId="{DEEC12A9-04C6-4157-80BC-5785113D0197}" type="presOf" srcId="{CC2DA756-B731-405A-B17E-C1FC174BDF27}" destId="{D750E284-1BD3-4C5C-9A08-F14FFF7224A5}" srcOrd="0" destOrd="0" presId="urn:microsoft.com/office/officeart/2008/layout/LinedList"/>
    <dgm:cxn modelId="{E53F1ABD-A490-4B0E-95FA-1AE13CBF8589}" srcId="{6861008E-D273-402C-94CD-3875CD9BFA5D}" destId="{E8AB720A-66FF-4AAC-A5E3-B7BC3982678A}" srcOrd="4" destOrd="0" parTransId="{FBAD7007-3274-479B-A2C7-28CE490055EC}" sibTransId="{1AF80981-1AB3-4705-938F-6D2DEFF0716E}"/>
    <dgm:cxn modelId="{09254EF6-76AF-448C-945E-C9D8375929DD}" type="presOf" srcId="{E8AB720A-66FF-4AAC-A5E3-B7BC3982678A}" destId="{F446B4C7-D1F6-4FBD-89D5-B45232D7125F}" srcOrd="0" destOrd="0" presId="urn:microsoft.com/office/officeart/2008/layout/LinedList"/>
    <dgm:cxn modelId="{F4FD9BFA-80A7-4BA0-88C6-E0191D6CF522}" srcId="{6861008E-D273-402C-94CD-3875CD9BFA5D}" destId="{E37EE13D-38FA-4024-A4BD-375AF55810EA}" srcOrd="2" destOrd="0" parTransId="{4724CA55-DC6F-4B3B-98CF-8FEBD99367E2}" sibTransId="{1385B449-4E99-4DF2-99C9-B786553FDC69}"/>
    <dgm:cxn modelId="{D9731F67-45C9-457C-B795-E81D78F478F9}" type="presParOf" srcId="{644327F7-A669-44C6-AF62-81A09EC54B6F}" destId="{FCF60E4A-16A3-4373-BA1D-60A81297EEEA}" srcOrd="0" destOrd="0" presId="urn:microsoft.com/office/officeart/2008/layout/LinedList"/>
    <dgm:cxn modelId="{A8D86E7B-E0DE-49BA-B030-F0BE9FB1DEFF}" type="presParOf" srcId="{644327F7-A669-44C6-AF62-81A09EC54B6F}" destId="{8B4F9B06-8888-484F-85F6-D2B58DDB747C}" srcOrd="1" destOrd="0" presId="urn:microsoft.com/office/officeart/2008/layout/LinedList"/>
    <dgm:cxn modelId="{9E3B0B53-0518-49CF-8D46-FBA062E8D372}" type="presParOf" srcId="{8B4F9B06-8888-484F-85F6-D2B58DDB747C}" destId="{65D80407-F50B-42B1-BFFA-6E172BFF7289}" srcOrd="0" destOrd="0" presId="urn:microsoft.com/office/officeart/2008/layout/LinedList"/>
    <dgm:cxn modelId="{AAD345C3-2317-467B-88F4-4BE34CC9D0B0}" type="presParOf" srcId="{8B4F9B06-8888-484F-85F6-D2B58DDB747C}" destId="{091278F2-3289-46C8-A013-A75D7ADABF41}" srcOrd="1" destOrd="0" presId="urn:microsoft.com/office/officeart/2008/layout/LinedList"/>
    <dgm:cxn modelId="{05B6AFE7-CAB0-45B5-A929-0C1207B20E48}" type="presParOf" srcId="{644327F7-A669-44C6-AF62-81A09EC54B6F}" destId="{1B37E580-1522-47AF-A2BB-7034B08EFBD5}" srcOrd="2" destOrd="0" presId="urn:microsoft.com/office/officeart/2008/layout/LinedList"/>
    <dgm:cxn modelId="{1B15DC06-B011-43FB-9D63-7B8F7513AAF9}" type="presParOf" srcId="{644327F7-A669-44C6-AF62-81A09EC54B6F}" destId="{2B9A16A0-A45F-4CD7-9619-D2E4191F15A1}" srcOrd="3" destOrd="0" presId="urn:microsoft.com/office/officeart/2008/layout/LinedList"/>
    <dgm:cxn modelId="{9B23EE29-C536-47B7-BAB4-2E302E6E8C9D}" type="presParOf" srcId="{2B9A16A0-A45F-4CD7-9619-D2E4191F15A1}" destId="{798C81F0-4265-410C-923B-435B7DB7EC95}" srcOrd="0" destOrd="0" presId="urn:microsoft.com/office/officeart/2008/layout/LinedList"/>
    <dgm:cxn modelId="{4FC90D6A-7D56-4A45-A560-393F29305364}" type="presParOf" srcId="{2B9A16A0-A45F-4CD7-9619-D2E4191F15A1}" destId="{F7B60904-EA69-4343-8447-9B5A6E9BE85B}" srcOrd="1" destOrd="0" presId="urn:microsoft.com/office/officeart/2008/layout/LinedList"/>
    <dgm:cxn modelId="{4B967C17-7E96-491C-A566-585AD8B8B556}" type="presParOf" srcId="{644327F7-A669-44C6-AF62-81A09EC54B6F}" destId="{365EA553-8C52-4FB1-8E31-2860CB3D7430}" srcOrd="4" destOrd="0" presId="urn:microsoft.com/office/officeart/2008/layout/LinedList"/>
    <dgm:cxn modelId="{8D5D11CD-1B55-4ED7-B31C-F822008AFE4A}" type="presParOf" srcId="{644327F7-A669-44C6-AF62-81A09EC54B6F}" destId="{FA6C3C07-00A9-44C8-B328-6A55989A3253}" srcOrd="5" destOrd="0" presId="urn:microsoft.com/office/officeart/2008/layout/LinedList"/>
    <dgm:cxn modelId="{7378EE88-414B-4897-8B69-47650F51938F}" type="presParOf" srcId="{FA6C3C07-00A9-44C8-B328-6A55989A3253}" destId="{026B2A0A-F6D8-4973-8E35-49FB8A42DBD5}" srcOrd="0" destOrd="0" presId="urn:microsoft.com/office/officeart/2008/layout/LinedList"/>
    <dgm:cxn modelId="{17B38B9C-269F-440F-90AD-3701CE56415C}" type="presParOf" srcId="{FA6C3C07-00A9-44C8-B328-6A55989A3253}" destId="{3E613269-BAA5-4448-BDDD-71E7F8836B0A}" srcOrd="1" destOrd="0" presId="urn:microsoft.com/office/officeart/2008/layout/LinedList"/>
    <dgm:cxn modelId="{B1BCC0DA-45F7-47D4-BBE1-82B6EDB00E13}" type="presParOf" srcId="{644327F7-A669-44C6-AF62-81A09EC54B6F}" destId="{F3E8728F-1692-49B8-8794-FC3A5A560C1E}" srcOrd="6" destOrd="0" presId="urn:microsoft.com/office/officeart/2008/layout/LinedList"/>
    <dgm:cxn modelId="{48E29631-F26F-487A-844C-402E05D8926D}" type="presParOf" srcId="{644327F7-A669-44C6-AF62-81A09EC54B6F}" destId="{D25AEF52-EE28-488B-846D-DBF895199334}" srcOrd="7" destOrd="0" presId="urn:microsoft.com/office/officeart/2008/layout/LinedList"/>
    <dgm:cxn modelId="{C07F996B-C9B0-4119-A936-88DDDCEED0C7}" type="presParOf" srcId="{D25AEF52-EE28-488B-846D-DBF895199334}" destId="{D750E284-1BD3-4C5C-9A08-F14FFF7224A5}" srcOrd="0" destOrd="0" presId="urn:microsoft.com/office/officeart/2008/layout/LinedList"/>
    <dgm:cxn modelId="{C6EEBC92-36EF-43E5-B986-504C706D4147}" type="presParOf" srcId="{D25AEF52-EE28-488B-846D-DBF895199334}" destId="{09D7270E-0CEE-4BC6-91DB-1EDD6314E565}" srcOrd="1" destOrd="0" presId="urn:microsoft.com/office/officeart/2008/layout/LinedList"/>
    <dgm:cxn modelId="{A656FB08-57D3-44FF-92DA-4C2D6E2D85B1}" type="presParOf" srcId="{644327F7-A669-44C6-AF62-81A09EC54B6F}" destId="{77FE2EC3-EFA5-4048-847A-C132825E51C4}" srcOrd="8" destOrd="0" presId="urn:microsoft.com/office/officeart/2008/layout/LinedList"/>
    <dgm:cxn modelId="{408A55C8-CE5B-4014-B89B-DEEB50C0AD0F}" type="presParOf" srcId="{644327F7-A669-44C6-AF62-81A09EC54B6F}" destId="{2908B061-E4CA-4822-8BD1-10CB564F80DE}" srcOrd="9" destOrd="0" presId="urn:microsoft.com/office/officeart/2008/layout/LinedList"/>
    <dgm:cxn modelId="{BC4650CD-459A-4B65-8CD8-1EBF57E20487}" type="presParOf" srcId="{2908B061-E4CA-4822-8BD1-10CB564F80DE}" destId="{F446B4C7-D1F6-4FBD-89D5-B45232D7125F}" srcOrd="0" destOrd="0" presId="urn:microsoft.com/office/officeart/2008/layout/LinedList"/>
    <dgm:cxn modelId="{749C79F1-2751-41CE-867C-025627EECC59}" type="presParOf" srcId="{2908B061-E4CA-4822-8BD1-10CB564F80DE}" destId="{764F9E20-6D0B-4C17-B056-30C462484BA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C64695-6359-4C56-90F1-3D5E6415D50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3C58043-7C7A-4B4B-9527-7884D467AE2A}">
      <dgm:prSet/>
      <dgm:spPr/>
      <dgm:t>
        <a:bodyPr/>
        <a:lstStyle/>
        <a:p>
          <a:r>
            <a:rPr lang="en-GB" b="1" dirty="0">
              <a:solidFill>
                <a:schemeClr val="bg1"/>
              </a:solidFill>
            </a:rPr>
            <a:t>Account Management:</a:t>
          </a:r>
          <a:r>
            <a:rPr lang="en-GB" dirty="0"/>
            <a:t> Customers can view their account balance, transaction history, and statements.</a:t>
          </a:r>
          <a:endParaRPr lang="en-US" dirty="0"/>
        </a:p>
      </dgm:t>
    </dgm:pt>
    <dgm:pt modelId="{E01F0751-BC34-4870-B6B8-DACAD00E5FA2}" type="parTrans" cxnId="{0C514268-1ACD-4A16-8E55-8BF3F2738107}">
      <dgm:prSet/>
      <dgm:spPr/>
      <dgm:t>
        <a:bodyPr/>
        <a:lstStyle/>
        <a:p>
          <a:endParaRPr lang="en-US"/>
        </a:p>
      </dgm:t>
    </dgm:pt>
    <dgm:pt modelId="{DD0549F4-8B31-4D03-B5BF-A86F9BC6A860}" type="sibTrans" cxnId="{0C514268-1ACD-4A16-8E55-8BF3F2738107}">
      <dgm:prSet/>
      <dgm:spPr/>
      <dgm:t>
        <a:bodyPr/>
        <a:lstStyle/>
        <a:p>
          <a:endParaRPr lang="en-US"/>
        </a:p>
      </dgm:t>
    </dgm:pt>
    <dgm:pt modelId="{A539C9CD-D286-438B-B395-A1C56DB2A009}">
      <dgm:prSet/>
      <dgm:spPr/>
      <dgm:t>
        <a:bodyPr/>
        <a:lstStyle/>
        <a:p>
          <a:r>
            <a:rPr lang="en-GB" b="1" dirty="0">
              <a:solidFill>
                <a:schemeClr val="bg1"/>
              </a:solidFill>
            </a:rPr>
            <a:t>Fund Transfers</a:t>
          </a:r>
          <a:r>
            <a:rPr lang="en-GB" dirty="0">
              <a:solidFill>
                <a:schemeClr val="bg1"/>
              </a:solidFill>
            </a:rPr>
            <a:t>: </a:t>
          </a:r>
          <a:r>
            <a:rPr lang="en-GB" dirty="0"/>
            <a:t>Customers can transfer funds between accounts, pay bills, and make purchases online.</a:t>
          </a:r>
          <a:endParaRPr lang="en-US" dirty="0"/>
        </a:p>
      </dgm:t>
    </dgm:pt>
    <dgm:pt modelId="{49828FD2-F536-4687-8AE7-F8A9B7D4A056}" type="parTrans" cxnId="{FA40898B-95B3-4476-9757-E78DC2BF085E}">
      <dgm:prSet/>
      <dgm:spPr/>
      <dgm:t>
        <a:bodyPr/>
        <a:lstStyle/>
        <a:p>
          <a:endParaRPr lang="en-US"/>
        </a:p>
      </dgm:t>
    </dgm:pt>
    <dgm:pt modelId="{E6F26615-C9C6-4063-967D-0AE6E433B239}" type="sibTrans" cxnId="{FA40898B-95B3-4476-9757-E78DC2BF085E}">
      <dgm:prSet/>
      <dgm:spPr/>
      <dgm:t>
        <a:bodyPr/>
        <a:lstStyle/>
        <a:p>
          <a:endParaRPr lang="en-US"/>
        </a:p>
      </dgm:t>
    </dgm:pt>
    <dgm:pt modelId="{6550EE53-BC21-4207-987C-B53014EF4B68}">
      <dgm:prSet/>
      <dgm:spPr/>
      <dgm:t>
        <a:bodyPr/>
        <a:lstStyle/>
        <a:p>
          <a:r>
            <a:rPr lang="en-GB" b="1" dirty="0">
              <a:solidFill>
                <a:schemeClr val="bg1"/>
              </a:solidFill>
            </a:rPr>
            <a:t>Loan Applications</a:t>
          </a:r>
          <a:r>
            <a:rPr lang="en-GB" dirty="0">
              <a:solidFill>
                <a:schemeClr val="bg1"/>
              </a:solidFill>
            </a:rPr>
            <a:t>:</a:t>
          </a:r>
          <a:r>
            <a:rPr lang="en-GB" dirty="0"/>
            <a:t> Customers can apply for loans and credit cards online. </a:t>
          </a:r>
          <a:endParaRPr lang="en-US" dirty="0"/>
        </a:p>
      </dgm:t>
    </dgm:pt>
    <dgm:pt modelId="{877633B1-FCC1-402F-A55B-6DC1BA633298}" type="parTrans" cxnId="{F304DAAE-EDF7-425F-BE6F-3A642C8EAD48}">
      <dgm:prSet/>
      <dgm:spPr/>
      <dgm:t>
        <a:bodyPr/>
        <a:lstStyle/>
        <a:p>
          <a:endParaRPr lang="en-US"/>
        </a:p>
      </dgm:t>
    </dgm:pt>
    <dgm:pt modelId="{B86E7071-9708-4B9A-A5A5-B3BCA31BB94A}" type="sibTrans" cxnId="{F304DAAE-EDF7-425F-BE6F-3A642C8EAD48}">
      <dgm:prSet/>
      <dgm:spPr/>
      <dgm:t>
        <a:bodyPr/>
        <a:lstStyle/>
        <a:p>
          <a:endParaRPr lang="en-US"/>
        </a:p>
      </dgm:t>
    </dgm:pt>
    <dgm:pt modelId="{19759B9B-7564-46E9-852F-0702CB09DF6E}">
      <dgm:prSet/>
      <dgm:spPr/>
      <dgm:t>
        <a:bodyPr/>
        <a:lstStyle/>
        <a:p>
          <a:r>
            <a:rPr lang="en-GB" b="1" dirty="0">
              <a:solidFill>
                <a:schemeClr val="bg1"/>
              </a:solidFill>
            </a:rPr>
            <a:t>Investment Services</a:t>
          </a:r>
          <a:r>
            <a:rPr lang="en-GB" dirty="0">
              <a:solidFill>
                <a:schemeClr val="bg1"/>
              </a:solidFill>
            </a:rPr>
            <a:t>:</a:t>
          </a:r>
          <a:r>
            <a:rPr lang="en-GB" dirty="0"/>
            <a:t> Customers can buy and sell stocks, bonds, and other investment products online.</a:t>
          </a:r>
          <a:endParaRPr lang="en-US" dirty="0"/>
        </a:p>
      </dgm:t>
    </dgm:pt>
    <dgm:pt modelId="{640E844C-3629-4CDB-86DA-2440707D9195}" type="parTrans" cxnId="{99802972-BD1F-4BB6-A7FC-FEB3E588BE80}">
      <dgm:prSet/>
      <dgm:spPr/>
      <dgm:t>
        <a:bodyPr/>
        <a:lstStyle/>
        <a:p>
          <a:endParaRPr lang="en-US"/>
        </a:p>
      </dgm:t>
    </dgm:pt>
    <dgm:pt modelId="{8CA9F01E-B674-4989-83F1-8964AEC5ABD7}" type="sibTrans" cxnId="{99802972-BD1F-4BB6-A7FC-FEB3E588BE80}">
      <dgm:prSet/>
      <dgm:spPr/>
      <dgm:t>
        <a:bodyPr/>
        <a:lstStyle/>
        <a:p>
          <a:endParaRPr lang="en-US"/>
        </a:p>
      </dgm:t>
    </dgm:pt>
    <dgm:pt modelId="{FD50D281-5EA0-498C-9A50-6D91C48E93E7}">
      <dgm:prSet/>
      <dgm:spPr/>
      <dgm:t>
        <a:bodyPr/>
        <a:lstStyle/>
        <a:p>
          <a:r>
            <a:rPr lang="en-GB" b="1" dirty="0">
              <a:solidFill>
                <a:schemeClr val="bg1"/>
              </a:solidFill>
            </a:rPr>
            <a:t>Customer Support</a:t>
          </a:r>
          <a:r>
            <a:rPr lang="en-GB" dirty="0">
              <a:solidFill>
                <a:schemeClr val="bg1"/>
              </a:solidFill>
            </a:rPr>
            <a:t>:</a:t>
          </a:r>
          <a:r>
            <a:rPr lang="en-GB" dirty="0"/>
            <a:t> Internet banking provides customer support through online chat, email, and phone support.</a:t>
          </a:r>
          <a:endParaRPr lang="en-US" dirty="0"/>
        </a:p>
      </dgm:t>
    </dgm:pt>
    <dgm:pt modelId="{2BC9F92C-515B-411B-9645-A0F0FEC99113}" type="parTrans" cxnId="{BCDA3C9D-1039-4B0B-BFA6-D5A8728EB329}">
      <dgm:prSet/>
      <dgm:spPr/>
      <dgm:t>
        <a:bodyPr/>
        <a:lstStyle/>
        <a:p>
          <a:endParaRPr lang="en-US"/>
        </a:p>
      </dgm:t>
    </dgm:pt>
    <dgm:pt modelId="{8AD3D502-F58E-4AFF-B1AF-1CA7EA0773F6}" type="sibTrans" cxnId="{BCDA3C9D-1039-4B0B-BFA6-D5A8728EB329}">
      <dgm:prSet/>
      <dgm:spPr/>
      <dgm:t>
        <a:bodyPr/>
        <a:lstStyle/>
        <a:p>
          <a:endParaRPr lang="en-US"/>
        </a:p>
      </dgm:t>
    </dgm:pt>
    <dgm:pt modelId="{3EB059AB-73DD-45FD-BC75-F00883991613}" type="pres">
      <dgm:prSet presAssocID="{95C64695-6359-4C56-90F1-3D5E6415D508}" presName="linear" presStyleCnt="0">
        <dgm:presLayoutVars>
          <dgm:animLvl val="lvl"/>
          <dgm:resizeHandles val="exact"/>
        </dgm:presLayoutVars>
      </dgm:prSet>
      <dgm:spPr/>
    </dgm:pt>
    <dgm:pt modelId="{B55E030B-F7D7-45CB-9396-33B32E2C0E0D}" type="pres">
      <dgm:prSet presAssocID="{03C58043-7C7A-4B4B-9527-7884D467AE2A}" presName="parentText" presStyleLbl="node1" presStyleIdx="0" presStyleCnt="5">
        <dgm:presLayoutVars>
          <dgm:chMax val="0"/>
          <dgm:bulletEnabled val="1"/>
        </dgm:presLayoutVars>
      </dgm:prSet>
      <dgm:spPr/>
    </dgm:pt>
    <dgm:pt modelId="{2A8954B1-4FC4-429C-A1F9-CB04F3DEF8A0}" type="pres">
      <dgm:prSet presAssocID="{DD0549F4-8B31-4D03-B5BF-A86F9BC6A860}" presName="spacer" presStyleCnt="0"/>
      <dgm:spPr/>
    </dgm:pt>
    <dgm:pt modelId="{C3D74323-BFF3-4D83-BE9A-3812A22B68D7}" type="pres">
      <dgm:prSet presAssocID="{A539C9CD-D286-438B-B395-A1C56DB2A009}" presName="parentText" presStyleLbl="node1" presStyleIdx="1" presStyleCnt="5">
        <dgm:presLayoutVars>
          <dgm:chMax val="0"/>
          <dgm:bulletEnabled val="1"/>
        </dgm:presLayoutVars>
      </dgm:prSet>
      <dgm:spPr/>
    </dgm:pt>
    <dgm:pt modelId="{A71721D2-2F0B-4D7D-BB13-49CE994DAB34}" type="pres">
      <dgm:prSet presAssocID="{E6F26615-C9C6-4063-967D-0AE6E433B239}" presName="spacer" presStyleCnt="0"/>
      <dgm:spPr/>
    </dgm:pt>
    <dgm:pt modelId="{C270ADB3-A45C-4603-A87F-B8E47A2D9C43}" type="pres">
      <dgm:prSet presAssocID="{6550EE53-BC21-4207-987C-B53014EF4B68}" presName="parentText" presStyleLbl="node1" presStyleIdx="2" presStyleCnt="5">
        <dgm:presLayoutVars>
          <dgm:chMax val="0"/>
          <dgm:bulletEnabled val="1"/>
        </dgm:presLayoutVars>
      </dgm:prSet>
      <dgm:spPr/>
    </dgm:pt>
    <dgm:pt modelId="{AE5DC87C-6FD6-465F-BDE2-7805B0FF787D}" type="pres">
      <dgm:prSet presAssocID="{B86E7071-9708-4B9A-A5A5-B3BCA31BB94A}" presName="spacer" presStyleCnt="0"/>
      <dgm:spPr/>
    </dgm:pt>
    <dgm:pt modelId="{96A578AF-66A1-4215-923B-B1E1E7C51C44}" type="pres">
      <dgm:prSet presAssocID="{19759B9B-7564-46E9-852F-0702CB09DF6E}" presName="parentText" presStyleLbl="node1" presStyleIdx="3" presStyleCnt="5">
        <dgm:presLayoutVars>
          <dgm:chMax val="0"/>
          <dgm:bulletEnabled val="1"/>
        </dgm:presLayoutVars>
      </dgm:prSet>
      <dgm:spPr/>
    </dgm:pt>
    <dgm:pt modelId="{4AF97E21-57CC-45C2-AA3E-4FADB79A7654}" type="pres">
      <dgm:prSet presAssocID="{8CA9F01E-B674-4989-83F1-8964AEC5ABD7}" presName="spacer" presStyleCnt="0"/>
      <dgm:spPr/>
    </dgm:pt>
    <dgm:pt modelId="{63A23814-866D-4B7C-838E-40532BC82179}" type="pres">
      <dgm:prSet presAssocID="{FD50D281-5EA0-498C-9A50-6D91C48E93E7}" presName="parentText" presStyleLbl="node1" presStyleIdx="4" presStyleCnt="5">
        <dgm:presLayoutVars>
          <dgm:chMax val="0"/>
          <dgm:bulletEnabled val="1"/>
        </dgm:presLayoutVars>
      </dgm:prSet>
      <dgm:spPr/>
    </dgm:pt>
  </dgm:ptLst>
  <dgm:cxnLst>
    <dgm:cxn modelId="{81102204-CED7-4C9C-B8DA-B374BBCCAB6F}" type="presOf" srcId="{95C64695-6359-4C56-90F1-3D5E6415D508}" destId="{3EB059AB-73DD-45FD-BC75-F00883991613}" srcOrd="0" destOrd="0" presId="urn:microsoft.com/office/officeart/2005/8/layout/vList2"/>
    <dgm:cxn modelId="{B5B53368-9E3F-44A1-94B9-51ED15DC3370}" type="presOf" srcId="{6550EE53-BC21-4207-987C-B53014EF4B68}" destId="{C270ADB3-A45C-4603-A87F-B8E47A2D9C43}" srcOrd="0" destOrd="0" presId="urn:microsoft.com/office/officeart/2005/8/layout/vList2"/>
    <dgm:cxn modelId="{0C514268-1ACD-4A16-8E55-8BF3F2738107}" srcId="{95C64695-6359-4C56-90F1-3D5E6415D508}" destId="{03C58043-7C7A-4B4B-9527-7884D467AE2A}" srcOrd="0" destOrd="0" parTransId="{E01F0751-BC34-4870-B6B8-DACAD00E5FA2}" sibTransId="{DD0549F4-8B31-4D03-B5BF-A86F9BC6A860}"/>
    <dgm:cxn modelId="{99802972-BD1F-4BB6-A7FC-FEB3E588BE80}" srcId="{95C64695-6359-4C56-90F1-3D5E6415D508}" destId="{19759B9B-7564-46E9-852F-0702CB09DF6E}" srcOrd="3" destOrd="0" parTransId="{640E844C-3629-4CDB-86DA-2440707D9195}" sibTransId="{8CA9F01E-B674-4989-83F1-8964AEC5ABD7}"/>
    <dgm:cxn modelId="{01A8E959-D6B1-4049-9AAF-03B37EE19093}" type="presOf" srcId="{03C58043-7C7A-4B4B-9527-7884D467AE2A}" destId="{B55E030B-F7D7-45CB-9396-33B32E2C0E0D}" srcOrd="0" destOrd="0" presId="urn:microsoft.com/office/officeart/2005/8/layout/vList2"/>
    <dgm:cxn modelId="{FA40898B-95B3-4476-9757-E78DC2BF085E}" srcId="{95C64695-6359-4C56-90F1-3D5E6415D508}" destId="{A539C9CD-D286-438B-B395-A1C56DB2A009}" srcOrd="1" destOrd="0" parTransId="{49828FD2-F536-4687-8AE7-F8A9B7D4A056}" sibTransId="{E6F26615-C9C6-4063-967D-0AE6E433B239}"/>
    <dgm:cxn modelId="{BCDA3C9D-1039-4B0B-BFA6-D5A8728EB329}" srcId="{95C64695-6359-4C56-90F1-3D5E6415D508}" destId="{FD50D281-5EA0-498C-9A50-6D91C48E93E7}" srcOrd="4" destOrd="0" parTransId="{2BC9F92C-515B-411B-9645-A0F0FEC99113}" sibTransId="{8AD3D502-F58E-4AFF-B1AF-1CA7EA0773F6}"/>
    <dgm:cxn modelId="{F304DAAE-EDF7-425F-BE6F-3A642C8EAD48}" srcId="{95C64695-6359-4C56-90F1-3D5E6415D508}" destId="{6550EE53-BC21-4207-987C-B53014EF4B68}" srcOrd="2" destOrd="0" parTransId="{877633B1-FCC1-402F-A55B-6DC1BA633298}" sibTransId="{B86E7071-9708-4B9A-A5A5-B3BCA31BB94A}"/>
    <dgm:cxn modelId="{847FF6CF-C08F-4B4B-A80D-21295CD75677}" type="presOf" srcId="{A539C9CD-D286-438B-B395-A1C56DB2A009}" destId="{C3D74323-BFF3-4D83-BE9A-3812A22B68D7}" srcOrd="0" destOrd="0" presId="urn:microsoft.com/office/officeart/2005/8/layout/vList2"/>
    <dgm:cxn modelId="{8E48D4D6-5DF2-457B-A677-B727C9461F58}" type="presOf" srcId="{FD50D281-5EA0-498C-9A50-6D91C48E93E7}" destId="{63A23814-866D-4B7C-838E-40532BC82179}" srcOrd="0" destOrd="0" presId="urn:microsoft.com/office/officeart/2005/8/layout/vList2"/>
    <dgm:cxn modelId="{B4264DE8-8048-4617-8D06-FEFCAD2A3D9F}" type="presOf" srcId="{19759B9B-7564-46E9-852F-0702CB09DF6E}" destId="{96A578AF-66A1-4215-923B-B1E1E7C51C44}" srcOrd="0" destOrd="0" presId="urn:microsoft.com/office/officeart/2005/8/layout/vList2"/>
    <dgm:cxn modelId="{4744EEB1-0D2A-4143-8B23-4427467C897A}" type="presParOf" srcId="{3EB059AB-73DD-45FD-BC75-F00883991613}" destId="{B55E030B-F7D7-45CB-9396-33B32E2C0E0D}" srcOrd="0" destOrd="0" presId="urn:microsoft.com/office/officeart/2005/8/layout/vList2"/>
    <dgm:cxn modelId="{FD5AF6ED-D3EF-4E02-97D8-33DC40895CC0}" type="presParOf" srcId="{3EB059AB-73DD-45FD-BC75-F00883991613}" destId="{2A8954B1-4FC4-429C-A1F9-CB04F3DEF8A0}" srcOrd="1" destOrd="0" presId="urn:microsoft.com/office/officeart/2005/8/layout/vList2"/>
    <dgm:cxn modelId="{AD3957C8-5E31-4BE3-AFF3-3018991C40DD}" type="presParOf" srcId="{3EB059AB-73DD-45FD-BC75-F00883991613}" destId="{C3D74323-BFF3-4D83-BE9A-3812A22B68D7}" srcOrd="2" destOrd="0" presId="urn:microsoft.com/office/officeart/2005/8/layout/vList2"/>
    <dgm:cxn modelId="{C86CC8ED-BE8D-400D-B618-FAE1BE0FAE09}" type="presParOf" srcId="{3EB059AB-73DD-45FD-BC75-F00883991613}" destId="{A71721D2-2F0B-4D7D-BB13-49CE994DAB34}" srcOrd="3" destOrd="0" presId="urn:microsoft.com/office/officeart/2005/8/layout/vList2"/>
    <dgm:cxn modelId="{B8E7E501-D944-4AFF-A2B4-3B95471B50AA}" type="presParOf" srcId="{3EB059AB-73DD-45FD-BC75-F00883991613}" destId="{C270ADB3-A45C-4603-A87F-B8E47A2D9C43}" srcOrd="4" destOrd="0" presId="urn:microsoft.com/office/officeart/2005/8/layout/vList2"/>
    <dgm:cxn modelId="{22B4E8D1-0EE2-4E29-9C96-2841DD933A7A}" type="presParOf" srcId="{3EB059AB-73DD-45FD-BC75-F00883991613}" destId="{AE5DC87C-6FD6-465F-BDE2-7805B0FF787D}" srcOrd="5" destOrd="0" presId="urn:microsoft.com/office/officeart/2005/8/layout/vList2"/>
    <dgm:cxn modelId="{6C2DD504-92B4-4E8A-B345-E4B9160C7475}" type="presParOf" srcId="{3EB059AB-73DD-45FD-BC75-F00883991613}" destId="{96A578AF-66A1-4215-923B-B1E1E7C51C44}" srcOrd="6" destOrd="0" presId="urn:microsoft.com/office/officeart/2005/8/layout/vList2"/>
    <dgm:cxn modelId="{48AE0966-AE6A-4E11-833C-3D514D9D2E87}" type="presParOf" srcId="{3EB059AB-73DD-45FD-BC75-F00883991613}" destId="{4AF97E21-57CC-45C2-AA3E-4FADB79A7654}" srcOrd="7" destOrd="0" presId="urn:microsoft.com/office/officeart/2005/8/layout/vList2"/>
    <dgm:cxn modelId="{ED1522A7-101E-4235-8B2F-B2BDA57455FF}" type="presParOf" srcId="{3EB059AB-73DD-45FD-BC75-F00883991613}" destId="{63A23814-866D-4B7C-838E-40532BC8217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5F412F-0C8F-4348-9B22-E6EA5F700B5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5A1C8EF-37A3-44FF-84D6-47C9EF0D1414}">
      <dgm:prSet/>
      <dgm:spPr/>
      <dgm:t>
        <a:bodyPr/>
        <a:lstStyle/>
        <a:p>
          <a:r>
            <a:rPr lang="en-GB" b="1" dirty="0">
              <a:solidFill>
                <a:schemeClr val="bg1"/>
              </a:solidFill>
            </a:rPr>
            <a:t>The process of internet banking involves several steps, from the user logging into the system to performing transactions and logging out. Here is a general overview of the process.</a:t>
          </a:r>
          <a:endParaRPr lang="en-US" b="1" dirty="0">
            <a:solidFill>
              <a:schemeClr val="bg1"/>
            </a:solidFill>
          </a:endParaRPr>
        </a:p>
      </dgm:t>
    </dgm:pt>
    <dgm:pt modelId="{E874A81D-5866-47A2-A18D-36353B5ACCDE}" type="parTrans" cxnId="{545680E8-D8F7-4B7A-90A5-E57AB14C62B1}">
      <dgm:prSet/>
      <dgm:spPr/>
      <dgm:t>
        <a:bodyPr/>
        <a:lstStyle/>
        <a:p>
          <a:endParaRPr lang="en-US"/>
        </a:p>
      </dgm:t>
    </dgm:pt>
    <dgm:pt modelId="{F8E927C2-A2B6-4E5E-A204-AD76153C6776}" type="sibTrans" cxnId="{545680E8-D8F7-4B7A-90A5-E57AB14C62B1}">
      <dgm:prSet/>
      <dgm:spPr/>
      <dgm:t>
        <a:bodyPr/>
        <a:lstStyle/>
        <a:p>
          <a:endParaRPr lang="en-US"/>
        </a:p>
      </dgm:t>
    </dgm:pt>
    <dgm:pt modelId="{5190CCF9-A23A-4E61-96C7-F2108A740384}">
      <dgm:prSet/>
      <dgm:spPr/>
      <dgm:t>
        <a:bodyPr/>
        <a:lstStyle/>
        <a:p>
          <a:r>
            <a:rPr lang="en-GB" b="1" dirty="0">
              <a:solidFill>
                <a:srgbClr val="FFC000"/>
              </a:solidFill>
            </a:rPr>
            <a:t>Login: </a:t>
          </a:r>
          <a:r>
            <a:rPr lang="en-GB" dirty="0"/>
            <a:t>The user logs into the internet banking system using their username and password or other authentication methods, such as biometric authentication. </a:t>
          </a:r>
          <a:endParaRPr lang="en-US" dirty="0"/>
        </a:p>
      </dgm:t>
    </dgm:pt>
    <dgm:pt modelId="{F1F6883B-ABCF-4C21-96BF-17DAF0945273}" type="parTrans" cxnId="{09776F2A-9F56-4076-9F82-ABBA74C83EE9}">
      <dgm:prSet/>
      <dgm:spPr/>
      <dgm:t>
        <a:bodyPr/>
        <a:lstStyle/>
        <a:p>
          <a:endParaRPr lang="en-US"/>
        </a:p>
      </dgm:t>
    </dgm:pt>
    <dgm:pt modelId="{F4239AD2-D4B6-4D23-B10B-84A00EA96090}" type="sibTrans" cxnId="{09776F2A-9F56-4076-9F82-ABBA74C83EE9}">
      <dgm:prSet/>
      <dgm:spPr/>
      <dgm:t>
        <a:bodyPr/>
        <a:lstStyle/>
        <a:p>
          <a:endParaRPr lang="en-US"/>
        </a:p>
      </dgm:t>
    </dgm:pt>
    <dgm:pt modelId="{4F8AE3C2-DBBA-48EA-B859-814670A58625}">
      <dgm:prSet/>
      <dgm:spPr/>
      <dgm:t>
        <a:bodyPr/>
        <a:lstStyle/>
        <a:p>
          <a:r>
            <a:rPr lang="en-GB" b="1" dirty="0">
              <a:solidFill>
                <a:srgbClr val="FFC000"/>
              </a:solidFill>
            </a:rPr>
            <a:t>Dashboard:</a:t>
          </a:r>
          <a:r>
            <a:rPr lang="en-GB" dirty="0"/>
            <a:t> After logging in, the user is taken to the dashboard, which provides an overview of their account balances, recent transactions, and other account-related information. </a:t>
          </a:r>
          <a:endParaRPr lang="en-US" dirty="0"/>
        </a:p>
      </dgm:t>
    </dgm:pt>
    <dgm:pt modelId="{6FAB9C17-AC67-411E-9060-441BC6DFBF52}" type="parTrans" cxnId="{3404BFBC-2D87-4763-98C9-6A1E5AA36796}">
      <dgm:prSet/>
      <dgm:spPr/>
      <dgm:t>
        <a:bodyPr/>
        <a:lstStyle/>
        <a:p>
          <a:endParaRPr lang="en-US"/>
        </a:p>
      </dgm:t>
    </dgm:pt>
    <dgm:pt modelId="{67C5026C-D0F3-4E63-AB26-8DFDE6B1C674}" type="sibTrans" cxnId="{3404BFBC-2D87-4763-98C9-6A1E5AA36796}">
      <dgm:prSet/>
      <dgm:spPr/>
      <dgm:t>
        <a:bodyPr/>
        <a:lstStyle/>
        <a:p>
          <a:endParaRPr lang="en-US"/>
        </a:p>
      </dgm:t>
    </dgm:pt>
    <dgm:pt modelId="{AE2F2EA1-5D75-4676-917B-5811D5C3EF76}">
      <dgm:prSet/>
      <dgm:spPr/>
      <dgm:t>
        <a:bodyPr/>
        <a:lstStyle/>
        <a:p>
          <a:r>
            <a:rPr lang="en-GB" b="1" dirty="0">
              <a:solidFill>
                <a:srgbClr val="FFC000"/>
              </a:solidFill>
            </a:rPr>
            <a:t>Navigation:</a:t>
          </a:r>
          <a:r>
            <a:rPr lang="en-GB" dirty="0"/>
            <a:t> The user navigates through the system using the navigation menu to access different features and services, such as transaction management, bill payments, and account information. </a:t>
          </a:r>
          <a:endParaRPr lang="en-US" dirty="0"/>
        </a:p>
      </dgm:t>
    </dgm:pt>
    <dgm:pt modelId="{CF0A0398-4F0F-405D-85CC-149371B5D866}" type="parTrans" cxnId="{86D6E797-1500-4740-8481-F5C06266AA19}">
      <dgm:prSet/>
      <dgm:spPr/>
      <dgm:t>
        <a:bodyPr/>
        <a:lstStyle/>
        <a:p>
          <a:endParaRPr lang="en-US"/>
        </a:p>
      </dgm:t>
    </dgm:pt>
    <dgm:pt modelId="{0D0F04DC-2697-4B0A-A880-5A9704288C54}" type="sibTrans" cxnId="{86D6E797-1500-4740-8481-F5C06266AA19}">
      <dgm:prSet/>
      <dgm:spPr/>
      <dgm:t>
        <a:bodyPr/>
        <a:lstStyle/>
        <a:p>
          <a:endParaRPr lang="en-US"/>
        </a:p>
      </dgm:t>
    </dgm:pt>
    <dgm:pt modelId="{E6B61A91-00AD-4F4A-8847-20361C346A07}" type="pres">
      <dgm:prSet presAssocID="{9F5F412F-0C8F-4348-9B22-E6EA5F700B52}" presName="linear" presStyleCnt="0">
        <dgm:presLayoutVars>
          <dgm:animLvl val="lvl"/>
          <dgm:resizeHandles val="exact"/>
        </dgm:presLayoutVars>
      </dgm:prSet>
      <dgm:spPr/>
    </dgm:pt>
    <dgm:pt modelId="{6941CD69-F8A1-4557-A4B0-6FC586965BC7}" type="pres">
      <dgm:prSet presAssocID="{05A1C8EF-37A3-44FF-84D6-47C9EF0D1414}" presName="parentText" presStyleLbl="node1" presStyleIdx="0" presStyleCnt="1">
        <dgm:presLayoutVars>
          <dgm:chMax val="0"/>
          <dgm:bulletEnabled val="1"/>
        </dgm:presLayoutVars>
      </dgm:prSet>
      <dgm:spPr/>
    </dgm:pt>
    <dgm:pt modelId="{107F08BC-30A4-42B7-BD02-33238EC5F17E}" type="pres">
      <dgm:prSet presAssocID="{05A1C8EF-37A3-44FF-84D6-47C9EF0D1414}" presName="childText" presStyleLbl="revTx" presStyleIdx="0" presStyleCnt="1">
        <dgm:presLayoutVars>
          <dgm:bulletEnabled val="1"/>
        </dgm:presLayoutVars>
      </dgm:prSet>
      <dgm:spPr/>
    </dgm:pt>
  </dgm:ptLst>
  <dgm:cxnLst>
    <dgm:cxn modelId="{5C45ED17-5F58-4D4F-9177-CC30806E130A}" type="presOf" srcId="{4F8AE3C2-DBBA-48EA-B859-814670A58625}" destId="{107F08BC-30A4-42B7-BD02-33238EC5F17E}" srcOrd="0" destOrd="1" presId="urn:microsoft.com/office/officeart/2005/8/layout/vList2"/>
    <dgm:cxn modelId="{09776F2A-9F56-4076-9F82-ABBA74C83EE9}" srcId="{05A1C8EF-37A3-44FF-84D6-47C9EF0D1414}" destId="{5190CCF9-A23A-4E61-96C7-F2108A740384}" srcOrd="0" destOrd="0" parTransId="{F1F6883B-ABCF-4C21-96BF-17DAF0945273}" sibTransId="{F4239AD2-D4B6-4D23-B10B-84A00EA96090}"/>
    <dgm:cxn modelId="{140AB95B-D601-430A-8B9E-E09D328AA680}" type="presOf" srcId="{05A1C8EF-37A3-44FF-84D6-47C9EF0D1414}" destId="{6941CD69-F8A1-4557-A4B0-6FC586965BC7}" srcOrd="0" destOrd="0" presId="urn:microsoft.com/office/officeart/2005/8/layout/vList2"/>
    <dgm:cxn modelId="{95D76396-8A6B-4D2A-A345-A43560A6CE4C}" type="presOf" srcId="{AE2F2EA1-5D75-4676-917B-5811D5C3EF76}" destId="{107F08BC-30A4-42B7-BD02-33238EC5F17E}" srcOrd="0" destOrd="2" presId="urn:microsoft.com/office/officeart/2005/8/layout/vList2"/>
    <dgm:cxn modelId="{86D6E797-1500-4740-8481-F5C06266AA19}" srcId="{05A1C8EF-37A3-44FF-84D6-47C9EF0D1414}" destId="{AE2F2EA1-5D75-4676-917B-5811D5C3EF76}" srcOrd="2" destOrd="0" parTransId="{CF0A0398-4F0F-405D-85CC-149371B5D866}" sibTransId="{0D0F04DC-2697-4B0A-A880-5A9704288C54}"/>
    <dgm:cxn modelId="{54AE3CAB-B629-4A99-A91E-57871CFEFC2D}" type="presOf" srcId="{9F5F412F-0C8F-4348-9B22-E6EA5F700B52}" destId="{E6B61A91-00AD-4F4A-8847-20361C346A07}" srcOrd="0" destOrd="0" presId="urn:microsoft.com/office/officeart/2005/8/layout/vList2"/>
    <dgm:cxn modelId="{3404BFBC-2D87-4763-98C9-6A1E5AA36796}" srcId="{05A1C8EF-37A3-44FF-84D6-47C9EF0D1414}" destId="{4F8AE3C2-DBBA-48EA-B859-814670A58625}" srcOrd="1" destOrd="0" parTransId="{6FAB9C17-AC67-411E-9060-441BC6DFBF52}" sibTransId="{67C5026C-D0F3-4E63-AB26-8DFDE6B1C674}"/>
    <dgm:cxn modelId="{545680E8-D8F7-4B7A-90A5-E57AB14C62B1}" srcId="{9F5F412F-0C8F-4348-9B22-E6EA5F700B52}" destId="{05A1C8EF-37A3-44FF-84D6-47C9EF0D1414}" srcOrd="0" destOrd="0" parTransId="{E874A81D-5866-47A2-A18D-36353B5ACCDE}" sibTransId="{F8E927C2-A2B6-4E5E-A204-AD76153C6776}"/>
    <dgm:cxn modelId="{1D362FE9-8F36-4D21-8538-8D951797CAFD}" type="presOf" srcId="{5190CCF9-A23A-4E61-96C7-F2108A740384}" destId="{107F08BC-30A4-42B7-BD02-33238EC5F17E}" srcOrd="0" destOrd="0" presId="urn:microsoft.com/office/officeart/2005/8/layout/vList2"/>
    <dgm:cxn modelId="{8A451ADA-A0ED-40F6-9681-C9C71014C267}" type="presParOf" srcId="{E6B61A91-00AD-4F4A-8847-20361C346A07}" destId="{6941CD69-F8A1-4557-A4B0-6FC586965BC7}" srcOrd="0" destOrd="0" presId="urn:microsoft.com/office/officeart/2005/8/layout/vList2"/>
    <dgm:cxn modelId="{B8526F4E-1842-4AD3-8487-D2A3F557697B}" type="presParOf" srcId="{E6B61A91-00AD-4F4A-8847-20361C346A07}" destId="{107F08BC-30A4-42B7-BD02-33238EC5F17E}"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2C7624-5D54-4B32-A62E-E62F7B048A9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7CB751A3-1AB4-4FD8-A034-4EAE7B8D8331}">
      <dgm:prSet/>
      <dgm:spPr/>
      <dgm:t>
        <a:bodyPr/>
        <a:lstStyle/>
        <a:p>
          <a:endParaRPr lang="en-GB" b="1" dirty="0"/>
        </a:p>
      </dgm:t>
    </dgm:pt>
    <dgm:pt modelId="{5C2A4388-7A4F-486F-B22A-697F2E86F52C}" type="parTrans" cxnId="{E055982E-E9CF-4B0E-BB1D-5A5A9D23291D}">
      <dgm:prSet/>
      <dgm:spPr/>
      <dgm:t>
        <a:bodyPr/>
        <a:lstStyle/>
        <a:p>
          <a:endParaRPr lang="en-US"/>
        </a:p>
      </dgm:t>
    </dgm:pt>
    <dgm:pt modelId="{E9A6A03D-C67F-444E-9C72-7BBF5809767F}" type="sibTrans" cxnId="{E055982E-E9CF-4B0E-BB1D-5A5A9D23291D}">
      <dgm:prSet/>
      <dgm:spPr/>
      <dgm:t>
        <a:bodyPr/>
        <a:lstStyle/>
        <a:p>
          <a:endParaRPr lang="en-US"/>
        </a:p>
      </dgm:t>
    </dgm:pt>
    <dgm:pt modelId="{397F9155-E2F6-4AE1-8AA8-3EFD9E65BBB1}">
      <dgm:prSet/>
      <dgm:spPr/>
      <dgm:t>
        <a:bodyPr/>
        <a:lstStyle/>
        <a:p>
          <a:r>
            <a:rPr lang="en-GB" b="1" dirty="0">
              <a:solidFill>
                <a:srgbClr val="FFC000"/>
              </a:solidFill>
            </a:rPr>
            <a:t>User Authentication:</a:t>
          </a:r>
          <a:r>
            <a:rPr lang="en-GB" b="1" dirty="0"/>
            <a:t> </a:t>
          </a:r>
          <a:r>
            <a:rPr lang="en-GB" dirty="0"/>
            <a:t>The system should provide secure authentication methods to ensure that only authorized users have access to their account information and transactions.</a:t>
          </a:r>
          <a:endParaRPr lang="en-US" dirty="0"/>
        </a:p>
      </dgm:t>
    </dgm:pt>
    <dgm:pt modelId="{AA038512-A1F8-4AA6-A735-91A0360B7932}" type="parTrans" cxnId="{ECEAF733-11AB-41EF-A512-EA3AB712AAEA}">
      <dgm:prSet/>
      <dgm:spPr/>
      <dgm:t>
        <a:bodyPr/>
        <a:lstStyle/>
        <a:p>
          <a:endParaRPr lang="en-US"/>
        </a:p>
      </dgm:t>
    </dgm:pt>
    <dgm:pt modelId="{2D67CA42-D813-43C2-A3FB-791ECC79F987}" type="sibTrans" cxnId="{ECEAF733-11AB-41EF-A512-EA3AB712AAEA}">
      <dgm:prSet/>
      <dgm:spPr/>
      <dgm:t>
        <a:bodyPr/>
        <a:lstStyle/>
        <a:p>
          <a:endParaRPr lang="en-US"/>
        </a:p>
      </dgm:t>
    </dgm:pt>
    <dgm:pt modelId="{6D6DF24B-A5A5-4DDE-AE64-5400E2B7A83C}">
      <dgm:prSet/>
      <dgm:spPr/>
      <dgm:t>
        <a:bodyPr/>
        <a:lstStyle/>
        <a:p>
          <a:r>
            <a:rPr lang="en-GB" b="1" dirty="0">
              <a:solidFill>
                <a:srgbClr val="FFC000"/>
              </a:solidFill>
            </a:rPr>
            <a:t>Account Management</a:t>
          </a:r>
          <a:r>
            <a:rPr lang="en-GB" dirty="0">
              <a:solidFill>
                <a:srgbClr val="FFC000"/>
              </a:solidFill>
            </a:rPr>
            <a:t>: </a:t>
          </a:r>
          <a:r>
            <a:rPr lang="en-GB" dirty="0"/>
            <a:t>The system should allow users to view their account information, including balances, transactions, and account details. Users should also be able to manage their accounts, such as updating personal information, changing passwords, and adding or removing beneficiaries.</a:t>
          </a:r>
          <a:endParaRPr lang="en-US" dirty="0"/>
        </a:p>
      </dgm:t>
    </dgm:pt>
    <dgm:pt modelId="{8DD7D566-5F5A-4F5C-9468-3D89FE432FF5}" type="parTrans" cxnId="{4FE218B4-644A-4186-B48E-26FA30671205}">
      <dgm:prSet/>
      <dgm:spPr/>
      <dgm:t>
        <a:bodyPr/>
        <a:lstStyle/>
        <a:p>
          <a:endParaRPr lang="en-US"/>
        </a:p>
      </dgm:t>
    </dgm:pt>
    <dgm:pt modelId="{C22FB2D0-DFD9-462D-A482-C20D9BB3B608}" type="sibTrans" cxnId="{4FE218B4-644A-4186-B48E-26FA30671205}">
      <dgm:prSet/>
      <dgm:spPr/>
      <dgm:t>
        <a:bodyPr/>
        <a:lstStyle/>
        <a:p>
          <a:endParaRPr lang="en-US"/>
        </a:p>
      </dgm:t>
    </dgm:pt>
    <dgm:pt modelId="{2ED16527-39C5-4401-B631-006DCFCFA668}">
      <dgm:prSet/>
      <dgm:spPr/>
      <dgm:t>
        <a:bodyPr/>
        <a:lstStyle/>
        <a:p>
          <a:r>
            <a:rPr lang="en-GB" b="1" dirty="0">
              <a:solidFill>
                <a:srgbClr val="FFC000"/>
              </a:solidFill>
            </a:rPr>
            <a:t>Fund Transfers</a:t>
          </a:r>
          <a:r>
            <a:rPr lang="en-GB" dirty="0">
              <a:solidFill>
                <a:srgbClr val="FFC000"/>
              </a:solidFill>
            </a:rPr>
            <a:t>:</a:t>
          </a:r>
          <a:r>
            <a:rPr lang="en-GB" dirty="0"/>
            <a:t> Users should be able to transfer funds between their own accounts or to other accounts within the bank or to other banks. The system should support different types of transfers, such as one-time or recurring transfers, and allow users to set limits on the amount of money they can transfer.</a:t>
          </a:r>
          <a:endParaRPr lang="en-US" dirty="0"/>
        </a:p>
      </dgm:t>
    </dgm:pt>
    <dgm:pt modelId="{B5C8DD82-0C9E-45ED-9333-5184719BB7D9}" type="parTrans" cxnId="{5089DCD1-08A7-4C42-95C8-2AAB07758BFB}">
      <dgm:prSet/>
      <dgm:spPr/>
      <dgm:t>
        <a:bodyPr/>
        <a:lstStyle/>
        <a:p>
          <a:endParaRPr lang="en-US"/>
        </a:p>
      </dgm:t>
    </dgm:pt>
    <dgm:pt modelId="{99A1C64F-1ED3-4A9C-B057-36B099259C33}" type="sibTrans" cxnId="{5089DCD1-08A7-4C42-95C8-2AAB07758BFB}">
      <dgm:prSet/>
      <dgm:spPr/>
      <dgm:t>
        <a:bodyPr/>
        <a:lstStyle/>
        <a:p>
          <a:endParaRPr lang="en-US"/>
        </a:p>
      </dgm:t>
    </dgm:pt>
    <dgm:pt modelId="{1BFBBCD9-A7DA-444E-9942-D5D5B8779894}">
      <dgm:prSet/>
      <dgm:spPr/>
      <dgm:t>
        <a:bodyPr/>
        <a:lstStyle/>
        <a:p>
          <a:r>
            <a:rPr lang="en-GB" b="1" dirty="0">
              <a:solidFill>
                <a:srgbClr val="FFC000"/>
              </a:solidFill>
            </a:rPr>
            <a:t>Bill Payments</a:t>
          </a:r>
          <a:r>
            <a:rPr lang="en-GB" dirty="0">
              <a:solidFill>
                <a:srgbClr val="FFC000"/>
              </a:solidFill>
            </a:rPr>
            <a:t>:</a:t>
          </a:r>
          <a:r>
            <a:rPr lang="en-GB" dirty="0"/>
            <a:t> Users should be able to pay their bills online, such as utility bills, credit card bills, and other payments. The system should allow users to schedule payments in advance and view payment histories.</a:t>
          </a:r>
          <a:endParaRPr lang="en-US" dirty="0"/>
        </a:p>
      </dgm:t>
    </dgm:pt>
    <dgm:pt modelId="{B4CD13B5-4E63-4508-BD93-B51A20645D79}" type="parTrans" cxnId="{BD74023F-7B13-42C9-BDE7-5E9A3957EA43}">
      <dgm:prSet/>
      <dgm:spPr/>
      <dgm:t>
        <a:bodyPr/>
        <a:lstStyle/>
        <a:p>
          <a:endParaRPr lang="en-US"/>
        </a:p>
      </dgm:t>
    </dgm:pt>
    <dgm:pt modelId="{07B7ABC0-2E31-40CB-96CF-F0F29F17D71B}" type="sibTrans" cxnId="{BD74023F-7B13-42C9-BDE7-5E9A3957EA43}">
      <dgm:prSet/>
      <dgm:spPr/>
      <dgm:t>
        <a:bodyPr/>
        <a:lstStyle/>
        <a:p>
          <a:endParaRPr lang="en-US"/>
        </a:p>
      </dgm:t>
    </dgm:pt>
    <dgm:pt modelId="{26F1AEF6-A06C-45CA-BFBD-EE11ED5D563B}" type="pres">
      <dgm:prSet presAssocID="{742C7624-5D54-4B32-A62E-E62F7B048A99}" presName="vert0" presStyleCnt="0">
        <dgm:presLayoutVars>
          <dgm:dir/>
          <dgm:animOne val="branch"/>
          <dgm:animLvl val="lvl"/>
        </dgm:presLayoutVars>
      </dgm:prSet>
      <dgm:spPr/>
    </dgm:pt>
    <dgm:pt modelId="{C7712ECC-4D64-4807-83A0-663449439236}" type="pres">
      <dgm:prSet presAssocID="{7CB751A3-1AB4-4FD8-A034-4EAE7B8D8331}" presName="thickLine" presStyleLbl="alignNode1" presStyleIdx="0" presStyleCnt="5"/>
      <dgm:spPr/>
    </dgm:pt>
    <dgm:pt modelId="{16A50B66-273E-4C29-B84F-D180499E92B7}" type="pres">
      <dgm:prSet presAssocID="{7CB751A3-1AB4-4FD8-A034-4EAE7B8D8331}" presName="horz1" presStyleCnt="0"/>
      <dgm:spPr/>
    </dgm:pt>
    <dgm:pt modelId="{E9936F43-5BD4-4AB2-A82A-4177256DDDBC}" type="pres">
      <dgm:prSet presAssocID="{7CB751A3-1AB4-4FD8-A034-4EAE7B8D8331}" presName="tx1" presStyleLbl="revTx" presStyleIdx="0" presStyleCnt="5"/>
      <dgm:spPr/>
    </dgm:pt>
    <dgm:pt modelId="{38340523-6D3D-4006-A488-47DBA7C6CDF8}" type="pres">
      <dgm:prSet presAssocID="{7CB751A3-1AB4-4FD8-A034-4EAE7B8D8331}" presName="vert1" presStyleCnt="0"/>
      <dgm:spPr/>
    </dgm:pt>
    <dgm:pt modelId="{D823C01B-864E-4325-A6F2-810927079B81}" type="pres">
      <dgm:prSet presAssocID="{397F9155-E2F6-4AE1-8AA8-3EFD9E65BBB1}" presName="thickLine" presStyleLbl="alignNode1" presStyleIdx="1" presStyleCnt="5"/>
      <dgm:spPr/>
    </dgm:pt>
    <dgm:pt modelId="{519723E0-865B-4C1F-BBA7-8FC9F35CF2D9}" type="pres">
      <dgm:prSet presAssocID="{397F9155-E2F6-4AE1-8AA8-3EFD9E65BBB1}" presName="horz1" presStyleCnt="0"/>
      <dgm:spPr/>
    </dgm:pt>
    <dgm:pt modelId="{94920F66-D717-4FE6-9AE3-56CC2EFF4EDB}" type="pres">
      <dgm:prSet presAssocID="{397F9155-E2F6-4AE1-8AA8-3EFD9E65BBB1}" presName="tx1" presStyleLbl="revTx" presStyleIdx="1" presStyleCnt="5"/>
      <dgm:spPr/>
    </dgm:pt>
    <dgm:pt modelId="{13E0EDC2-542F-44DC-B939-3EFA39A604B6}" type="pres">
      <dgm:prSet presAssocID="{397F9155-E2F6-4AE1-8AA8-3EFD9E65BBB1}" presName="vert1" presStyleCnt="0"/>
      <dgm:spPr/>
    </dgm:pt>
    <dgm:pt modelId="{4BD2C278-BBDB-4634-BBA3-F5294047DA3D}" type="pres">
      <dgm:prSet presAssocID="{6D6DF24B-A5A5-4DDE-AE64-5400E2B7A83C}" presName="thickLine" presStyleLbl="alignNode1" presStyleIdx="2" presStyleCnt="5"/>
      <dgm:spPr/>
    </dgm:pt>
    <dgm:pt modelId="{573999ED-0212-4380-ADA8-84F217E05A21}" type="pres">
      <dgm:prSet presAssocID="{6D6DF24B-A5A5-4DDE-AE64-5400E2B7A83C}" presName="horz1" presStyleCnt="0"/>
      <dgm:spPr/>
    </dgm:pt>
    <dgm:pt modelId="{E4C05BF3-8A75-493B-AEF5-18EDAF50754D}" type="pres">
      <dgm:prSet presAssocID="{6D6DF24B-A5A5-4DDE-AE64-5400E2B7A83C}" presName="tx1" presStyleLbl="revTx" presStyleIdx="2" presStyleCnt="5"/>
      <dgm:spPr/>
    </dgm:pt>
    <dgm:pt modelId="{DC223A86-2356-4404-9997-4977F0EE4DF2}" type="pres">
      <dgm:prSet presAssocID="{6D6DF24B-A5A5-4DDE-AE64-5400E2B7A83C}" presName="vert1" presStyleCnt="0"/>
      <dgm:spPr/>
    </dgm:pt>
    <dgm:pt modelId="{5AE639CB-1D4F-4E62-A955-DB0E0D847F32}" type="pres">
      <dgm:prSet presAssocID="{2ED16527-39C5-4401-B631-006DCFCFA668}" presName="thickLine" presStyleLbl="alignNode1" presStyleIdx="3" presStyleCnt="5"/>
      <dgm:spPr/>
    </dgm:pt>
    <dgm:pt modelId="{C9377DEE-55B5-401E-BC07-8BB56DF2E6D5}" type="pres">
      <dgm:prSet presAssocID="{2ED16527-39C5-4401-B631-006DCFCFA668}" presName="horz1" presStyleCnt="0"/>
      <dgm:spPr/>
    </dgm:pt>
    <dgm:pt modelId="{32F0DF4E-8938-4ED1-BAAF-73BBD87FBA73}" type="pres">
      <dgm:prSet presAssocID="{2ED16527-39C5-4401-B631-006DCFCFA668}" presName="tx1" presStyleLbl="revTx" presStyleIdx="3" presStyleCnt="5"/>
      <dgm:spPr/>
    </dgm:pt>
    <dgm:pt modelId="{2EA908F9-47AF-4797-A983-34F610D0B78A}" type="pres">
      <dgm:prSet presAssocID="{2ED16527-39C5-4401-B631-006DCFCFA668}" presName="vert1" presStyleCnt="0"/>
      <dgm:spPr/>
    </dgm:pt>
    <dgm:pt modelId="{39AEE204-3EE6-4227-919B-09C6735E0215}" type="pres">
      <dgm:prSet presAssocID="{1BFBBCD9-A7DA-444E-9942-D5D5B8779894}" presName="thickLine" presStyleLbl="alignNode1" presStyleIdx="4" presStyleCnt="5"/>
      <dgm:spPr/>
    </dgm:pt>
    <dgm:pt modelId="{370C2322-1832-48AF-958F-FAD7BECCF92F}" type="pres">
      <dgm:prSet presAssocID="{1BFBBCD9-A7DA-444E-9942-D5D5B8779894}" presName="horz1" presStyleCnt="0"/>
      <dgm:spPr/>
    </dgm:pt>
    <dgm:pt modelId="{7D14AEAA-C4EF-4977-A504-FF03381803CA}" type="pres">
      <dgm:prSet presAssocID="{1BFBBCD9-A7DA-444E-9942-D5D5B8779894}" presName="tx1" presStyleLbl="revTx" presStyleIdx="4" presStyleCnt="5"/>
      <dgm:spPr/>
    </dgm:pt>
    <dgm:pt modelId="{7F367077-F413-4D16-8D3B-CD76F806C354}" type="pres">
      <dgm:prSet presAssocID="{1BFBBCD9-A7DA-444E-9942-D5D5B8779894}" presName="vert1" presStyleCnt="0"/>
      <dgm:spPr/>
    </dgm:pt>
  </dgm:ptLst>
  <dgm:cxnLst>
    <dgm:cxn modelId="{7D9DBA04-2B5D-4265-A0BF-965BD6F7A753}" type="presOf" srcId="{397F9155-E2F6-4AE1-8AA8-3EFD9E65BBB1}" destId="{94920F66-D717-4FE6-9AE3-56CC2EFF4EDB}" srcOrd="0" destOrd="0" presId="urn:microsoft.com/office/officeart/2008/layout/LinedList"/>
    <dgm:cxn modelId="{E055982E-E9CF-4B0E-BB1D-5A5A9D23291D}" srcId="{742C7624-5D54-4B32-A62E-E62F7B048A99}" destId="{7CB751A3-1AB4-4FD8-A034-4EAE7B8D8331}" srcOrd="0" destOrd="0" parTransId="{5C2A4388-7A4F-486F-B22A-697F2E86F52C}" sibTransId="{E9A6A03D-C67F-444E-9C72-7BBF5809767F}"/>
    <dgm:cxn modelId="{ECEAF733-11AB-41EF-A512-EA3AB712AAEA}" srcId="{742C7624-5D54-4B32-A62E-E62F7B048A99}" destId="{397F9155-E2F6-4AE1-8AA8-3EFD9E65BBB1}" srcOrd="1" destOrd="0" parTransId="{AA038512-A1F8-4AA6-A735-91A0360B7932}" sibTransId="{2D67CA42-D813-43C2-A3FB-791ECC79F987}"/>
    <dgm:cxn modelId="{8207803B-F939-44A0-8471-D2321B7EA899}" type="presOf" srcId="{6D6DF24B-A5A5-4DDE-AE64-5400E2B7A83C}" destId="{E4C05BF3-8A75-493B-AEF5-18EDAF50754D}" srcOrd="0" destOrd="0" presId="urn:microsoft.com/office/officeart/2008/layout/LinedList"/>
    <dgm:cxn modelId="{BD74023F-7B13-42C9-BDE7-5E9A3957EA43}" srcId="{742C7624-5D54-4B32-A62E-E62F7B048A99}" destId="{1BFBBCD9-A7DA-444E-9942-D5D5B8779894}" srcOrd="4" destOrd="0" parTransId="{B4CD13B5-4E63-4508-BD93-B51A20645D79}" sibTransId="{07B7ABC0-2E31-40CB-96CF-F0F29F17D71B}"/>
    <dgm:cxn modelId="{7147D361-3825-4C29-8FBF-4ABD1BA6D376}" type="presOf" srcId="{1BFBBCD9-A7DA-444E-9942-D5D5B8779894}" destId="{7D14AEAA-C4EF-4977-A504-FF03381803CA}" srcOrd="0" destOrd="0" presId="urn:microsoft.com/office/officeart/2008/layout/LinedList"/>
    <dgm:cxn modelId="{9CAC087C-6BC2-4331-B515-7F4C435108FD}" type="presOf" srcId="{7CB751A3-1AB4-4FD8-A034-4EAE7B8D8331}" destId="{E9936F43-5BD4-4AB2-A82A-4177256DDDBC}" srcOrd="0" destOrd="0" presId="urn:microsoft.com/office/officeart/2008/layout/LinedList"/>
    <dgm:cxn modelId="{A7FA0A8D-8087-4642-BDBE-3DEFF627625B}" type="presOf" srcId="{2ED16527-39C5-4401-B631-006DCFCFA668}" destId="{32F0DF4E-8938-4ED1-BAAF-73BBD87FBA73}" srcOrd="0" destOrd="0" presId="urn:microsoft.com/office/officeart/2008/layout/LinedList"/>
    <dgm:cxn modelId="{43DCCD98-DFBD-49E3-9048-967A636769D8}" type="presOf" srcId="{742C7624-5D54-4B32-A62E-E62F7B048A99}" destId="{26F1AEF6-A06C-45CA-BFBD-EE11ED5D563B}" srcOrd="0" destOrd="0" presId="urn:microsoft.com/office/officeart/2008/layout/LinedList"/>
    <dgm:cxn modelId="{4FE218B4-644A-4186-B48E-26FA30671205}" srcId="{742C7624-5D54-4B32-A62E-E62F7B048A99}" destId="{6D6DF24B-A5A5-4DDE-AE64-5400E2B7A83C}" srcOrd="2" destOrd="0" parTransId="{8DD7D566-5F5A-4F5C-9468-3D89FE432FF5}" sibTransId="{C22FB2D0-DFD9-462D-A482-C20D9BB3B608}"/>
    <dgm:cxn modelId="{5089DCD1-08A7-4C42-95C8-2AAB07758BFB}" srcId="{742C7624-5D54-4B32-A62E-E62F7B048A99}" destId="{2ED16527-39C5-4401-B631-006DCFCFA668}" srcOrd="3" destOrd="0" parTransId="{B5C8DD82-0C9E-45ED-9333-5184719BB7D9}" sibTransId="{99A1C64F-1ED3-4A9C-B057-36B099259C33}"/>
    <dgm:cxn modelId="{857268EC-3060-4D85-83FB-3FE4F8903F41}" type="presParOf" srcId="{26F1AEF6-A06C-45CA-BFBD-EE11ED5D563B}" destId="{C7712ECC-4D64-4807-83A0-663449439236}" srcOrd="0" destOrd="0" presId="urn:microsoft.com/office/officeart/2008/layout/LinedList"/>
    <dgm:cxn modelId="{EEF71F06-FEF1-4900-8FAD-7DE2FC234193}" type="presParOf" srcId="{26F1AEF6-A06C-45CA-BFBD-EE11ED5D563B}" destId="{16A50B66-273E-4C29-B84F-D180499E92B7}" srcOrd="1" destOrd="0" presId="urn:microsoft.com/office/officeart/2008/layout/LinedList"/>
    <dgm:cxn modelId="{95AB3E82-E202-4E73-B93D-3A363882DA3D}" type="presParOf" srcId="{16A50B66-273E-4C29-B84F-D180499E92B7}" destId="{E9936F43-5BD4-4AB2-A82A-4177256DDDBC}" srcOrd="0" destOrd="0" presId="urn:microsoft.com/office/officeart/2008/layout/LinedList"/>
    <dgm:cxn modelId="{D421CE06-CF30-4DD0-ABF6-776A03B9680A}" type="presParOf" srcId="{16A50B66-273E-4C29-B84F-D180499E92B7}" destId="{38340523-6D3D-4006-A488-47DBA7C6CDF8}" srcOrd="1" destOrd="0" presId="urn:microsoft.com/office/officeart/2008/layout/LinedList"/>
    <dgm:cxn modelId="{129745D9-D40C-421A-BE1C-2D17B9BCACB2}" type="presParOf" srcId="{26F1AEF6-A06C-45CA-BFBD-EE11ED5D563B}" destId="{D823C01B-864E-4325-A6F2-810927079B81}" srcOrd="2" destOrd="0" presId="urn:microsoft.com/office/officeart/2008/layout/LinedList"/>
    <dgm:cxn modelId="{40391316-F388-4E4D-9195-F5ABB9628F60}" type="presParOf" srcId="{26F1AEF6-A06C-45CA-BFBD-EE11ED5D563B}" destId="{519723E0-865B-4C1F-BBA7-8FC9F35CF2D9}" srcOrd="3" destOrd="0" presId="urn:microsoft.com/office/officeart/2008/layout/LinedList"/>
    <dgm:cxn modelId="{87137FE0-4235-43F7-BDC4-FC4878C45039}" type="presParOf" srcId="{519723E0-865B-4C1F-BBA7-8FC9F35CF2D9}" destId="{94920F66-D717-4FE6-9AE3-56CC2EFF4EDB}" srcOrd="0" destOrd="0" presId="urn:microsoft.com/office/officeart/2008/layout/LinedList"/>
    <dgm:cxn modelId="{5AEE9B83-7E5C-413E-9C26-EED607E84097}" type="presParOf" srcId="{519723E0-865B-4C1F-BBA7-8FC9F35CF2D9}" destId="{13E0EDC2-542F-44DC-B939-3EFA39A604B6}" srcOrd="1" destOrd="0" presId="urn:microsoft.com/office/officeart/2008/layout/LinedList"/>
    <dgm:cxn modelId="{1A495357-5FF5-414D-803F-5D8069727198}" type="presParOf" srcId="{26F1AEF6-A06C-45CA-BFBD-EE11ED5D563B}" destId="{4BD2C278-BBDB-4634-BBA3-F5294047DA3D}" srcOrd="4" destOrd="0" presId="urn:microsoft.com/office/officeart/2008/layout/LinedList"/>
    <dgm:cxn modelId="{82F23C21-0DE2-4265-B984-3B42D82492D3}" type="presParOf" srcId="{26F1AEF6-A06C-45CA-BFBD-EE11ED5D563B}" destId="{573999ED-0212-4380-ADA8-84F217E05A21}" srcOrd="5" destOrd="0" presId="urn:microsoft.com/office/officeart/2008/layout/LinedList"/>
    <dgm:cxn modelId="{AB40B2E6-0D73-4A0D-8B88-ADB3F0BBDB85}" type="presParOf" srcId="{573999ED-0212-4380-ADA8-84F217E05A21}" destId="{E4C05BF3-8A75-493B-AEF5-18EDAF50754D}" srcOrd="0" destOrd="0" presId="urn:microsoft.com/office/officeart/2008/layout/LinedList"/>
    <dgm:cxn modelId="{E6017DE4-C4A9-47E5-89EB-44D5E74F581D}" type="presParOf" srcId="{573999ED-0212-4380-ADA8-84F217E05A21}" destId="{DC223A86-2356-4404-9997-4977F0EE4DF2}" srcOrd="1" destOrd="0" presId="urn:microsoft.com/office/officeart/2008/layout/LinedList"/>
    <dgm:cxn modelId="{B8D1EC3F-B8FB-4934-B98A-1C50F8199BDA}" type="presParOf" srcId="{26F1AEF6-A06C-45CA-BFBD-EE11ED5D563B}" destId="{5AE639CB-1D4F-4E62-A955-DB0E0D847F32}" srcOrd="6" destOrd="0" presId="urn:microsoft.com/office/officeart/2008/layout/LinedList"/>
    <dgm:cxn modelId="{6FEA61BB-143D-433F-AD75-E157476BBA9E}" type="presParOf" srcId="{26F1AEF6-A06C-45CA-BFBD-EE11ED5D563B}" destId="{C9377DEE-55B5-401E-BC07-8BB56DF2E6D5}" srcOrd="7" destOrd="0" presId="urn:microsoft.com/office/officeart/2008/layout/LinedList"/>
    <dgm:cxn modelId="{675E5278-4BFC-4A17-AA9B-B5197D468574}" type="presParOf" srcId="{C9377DEE-55B5-401E-BC07-8BB56DF2E6D5}" destId="{32F0DF4E-8938-4ED1-BAAF-73BBD87FBA73}" srcOrd="0" destOrd="0" presId="urn:microsoft.com/office/officeart/2008/layout/LinedList"/>
    <dgm:cxn modelId="{C2CBC143-8F09-4E87-B73E-775694E63AF7}" type="presParOf" srcId="{C9377DEE-55B5-401E-BC07-8BB56DF2E6D5}" destId="{2EA908F9-47AF-4797-A983-34F610D0B78A}" srcOrd="1" destOrd="0" presId="urn:microsoft.com/office/officeart/2008/layout/LinedList"/>
    <dgm:cxn modelId="{8F514403-2390-4B64-B809-9D2B5D672B50}" type="presParOf" srcId="{26F1AEF6-A06C-45CA-BFBD-EE11ED5D563B}" destId="{39AEE204-3EE6-4227-919B-09C6735E0215}" srcOrd="8" destOrd="0" presId="urn:microsoft.com/office/officeart/2008/layout/LinedList"/>
    <dgm:cxn modelId="{AEFF623B-9675-4339-9112-56DE922CD93E}" type="presParOf" srcId="{26F1AEF6-A06C-45CA-BFBD-EE11ED5D563B}" destId="{370C2322-1832-48AF-958F-FAD7BECCF92F}" srcOrd="9" destOrd="0" presId="urn:microsoft.com/office/officeart/2008/layout/LinedList"/>
    <dgm:cxn modelId="{77FBFD82-0F93-4303-BEFC-64D51EE80750}" type="presParOf" srcId="{370C2322-1832-48AF-958F-FAD7BECCF92F}" destId="{7D14AEAA-C4EF-4977-A504-FF03381803CA}" srcOrd="0" destOrd="0" presId="urn:microsoft.com/office/officeart/2008/layout/LinedList"/>
    <dgm:cxn modelId="{6272D00F-2F0F-463C-9F82-38184E13DF10}" type="presParOf" srcId="{370C2322-1832-48AF-958F-FAD7BECCF92F}" destId="{7F367077-F413-4D16-8D3B-CD76F806C35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DD0381-FC9A-4419-B9C5-7F0FD046FFE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4940FB-0867-4AB4-B62F-6DA279DFA1E3}">
      <dgm:prSet/>
      <dgm:spPr/>
      <dgm:t>
        <a:bodyPr/>
        <a:lstStyle/>
        <a:p>
          <a:pPr>
            <a:lnSpc>
              <a:spcPct val="100000"/>
            </a:lnSpc>
          </a:pPr>
          <a:r>
            <a:rPr lang="en-GB" b="1" dirty="0">
              <a:solidFill>
                <a:srgbClr val="FFFF00"/>
              </a:solidFill>
            </a:rPr>
            <a:t>Account Statements</a:t>
          </a:r>
          <a:r>
            <a:rPr lang="en-GB" dirty="0">
              <a:solidFill>
                <a:srgbClr val="FFFF00"/>
              </a:solidFill>
            </a:rPr>
            <a:t>:</a:t>
          </a:r>
          <a:r>
            <a:rPr lang="en-GB" dirty="0">
              <a:solidFill>
                <a:schemeClr val="accent2"/>
              </a:solidFill>
            </a:rPr>
            <a:t> </a:t>
          </a:r>
          <a:r>
            <a:rPr lang="en-GB" dirty="0"/>
            <a:t>The system should allow users to view and download their account  statements for a specified period, such as the last 30 days or the last year. </a:t>
          </a:r>
          <a:endParaRPr lang="en-US" dirty="0"/>
        </a:p>
      </dgm:t>
    </dgm:pt>
    <dgm:pt modelId="{56672AC3-B0AE-4450-939E-1907D3C5B431}" type="parTrans" cxnId="{C06BD69D-F000-4519-A4CD-97B866AE064D}">
      <dgm:prSet/>
      <dgm:spPr/>
      <dgm:t>
        <a:bodyPr/>
        <a:lstStyle/>
        <a:p>
          <a:endParaRPr lang="en-US"/>
        </a:p>
      </dgm:t>
    </dgm:pt>
    <dgm:pt modelId="{A6F5354B-DF7D-4B1C-8481-14EE08409FAA}" type="sibTrans" cxnId="{C06BD69D-F000-4519-A4CD-97B866AE064D}">
      <dgm:prSet/>
      <dgm:spPr/>
      <dgm:t>
        <a:bodyPr/>
        <a:lstStyle/>
        <a:p>
          <a:endParaRPr lang="en-US"/>
        </a:p>
      </dgm:t>
    </dgm:pt>
    <dgm:pt modelId="{55DB7309-2C06-48BD-B477-64EB1BA71124}">
      <dgm:prSet/>
      <dgm:spPr/>
      <dgm:t>
        <a:bodyPr/>
        <a:lstStyle/>
        <a:p>
          <a:pPr>
            <a:lnSpc>
              <a:spcPct val="100000"/>
            </a:lnSpc>
          </a:pPr>
          <a:r>
            <a:rPr lang="en-GB" b="1" dirty="0">
              <a:solidFill>
                <a:srgbClr val="FFFF00"/>
              </a:solidFill>
            </a:rPr>
            <a:t>Alerts and Notifications</a:t>
          </a:r>
          <a:r>
            <a:rPr lang="en-GB" dirty="0">
              <a:solidFill>
                <a:srgbClr val="FFFF00"/>
              </a:solidFill>
            </a:rPr>
            <a:t>:</a:t>
          </a:r>
          <a:r>
            <a:rPr lang="en-GB" dirty="0"/>
            <a:t> The system should allow users to set up alerts and notifications  for important account activities, such as low balance, incoming and outgoing transfers,  and bill payments. </a:t>
          </a:r>
          <a:endParaRPr lang="en-US" dirty="0"/>
        </a:p>
      </dgm:t>
    </dgm:pt>
    <dgm:pt modelId="{B9645CB0-A800-4212-8360-5C4C3B6B6175}" type="parTrans" cxnId="{9F7FC4A3-69EC-43E5-8B49-CBA13B4FBB92}">
      <dgm:prSet/>
      <dgm:spPr/>
      <dgm:t>
        <a:bodyPr/>
        <a:lstStyle/>
        <a:p>
          <a:endParaRPr lang="en-US"/>
        </a:p>
      </dgm:t>
    </dgm:pt>
    <dgm:pt modelId="{E0F06347-8B11-446C-8C54-9D05FCE87F06}" type="sibTrans" cxnId="{9F7FC4A3-69EC-43E5-8B49-CBA13B4FBB92}">
      <dgm:prSet/>
      <dgm:spPr/>
      <dgm:t>
        <a:bodyPr/>
        <a:lstStyle/>
        <a:p>
          <a:endParaRPr lang="en-US"/>
        </a:p>
      </dgm:t>
    </dgm:pt>
    <dgm:pt modelId="{D443950A-6A21-4D40-9918-FB421F6A74D3}">
      <dgm:prSet/>
      <dgm:spPr/>
      <dgm:t>
        <a:bodyPr/>
        <a:lstStyle/>
        <a:p>
          <a:pPr>
            <a:lnSpc>
              <a:spcPct val="100000"/>
            </a:lnSpc>
          </a:pPr>
          <a:r>
            <a:rPr lang="en-GB" b="1" dirty="0">
              <a:solidFill>
                <a:srgbClr val="FFFF00"/>
              </a:solidFill>
            </a:rPr>
            <a:t>Customer Support</a:t>
          </a:r>
          <a:r>
            <a:rPr lang="en-GB" dirty="0">
              <a:solidFill>
                <a:srgbClr val="FFFF00"/>
              </a:solidFill>
            </a:rPr>
            <a:t>: </a:t>
          </a:r>
          <a:r>
            <a:rPr lang="en-GB" dirty="0"/>
            <a:t>The system should provide customer support, such as online chat or email, to help users with their questions and issues.</a:t>
          </a:r>
          <a:endParaRPr lang="en-US" dirty="0"/>
        </a:p>
      </dgm:t>
    </dgm:pt>
    <dgm:pt modelId="{2AF38F8C-F9E9-430E-BFFC-DDEEAFC2B1F7}" type="parTrans" cxnId="{135DCF10-AF78-4593-87C0-AA37C858F62A}">
      <dgm:prSet/>
      <dgm:spPr/>
      <dgm:t>
        <a:bodyPr/>
        <a:lstStyle/>
        <a:p>
          <a:endParaRPr lang="en-US"/>
        </a:p>
      </dgm:t>
    </dgm:pt>
    <dgm:pt modelId="{323D14B2-B808-4B1B-97A8-947032DCB720}" type="sibTrans" cxnId="{135DCF10-AF78-4593-87C0-AA37C858F62A}">
      <dgm:prSet/>
      <dgm:spPr/>
      <dgm:t>
        <a:bodyPr/>
        <a:lstStyle/>
        <a:p>
          <a:endParaRPr lang="en-US"/>
        </a:p>
      </dgm:t>
    </dgm:pt>
    <dgm:pt modelId="{E1A667D8-FBBF-4AEA-A2F0-088640E1AA1B}">
      <dgm:prSet/>
      <dgm:spPr/>
      <dgm:t>
        <a:bodyPr/>
        <a:lstStyle/>
        <a:p>
          <a:pPr>
            <a:lnSpc>
              <a:spcPct val="100000"/>
            </a:lnSpc>
          </a:pPr>
          <a:r>
            <a:rPr lang="en-GB" b="1" dirty="0">
              <a:solidFill>
                <a:srgbClr val="FFFF00"/>
              </a:solidFill>
            </a:rPr>
            <a:t>Mobile Banking</a:t>
          </a:r>
          <a:r>
            <a:rPr lang="en-GB" dirty="0">
              <a:solidFill>
                <a:srgbClr val="FFFF00"/>
              </a:solidFill>
            </a:rPr>
            <a:t>:</a:t>
          </a:r>
          <a:r>
            <a:rPr lang="en-GB" dirty="0"/>
            <a:t> The system should be accessible via mobile devices, such as smartphones and tablets, with the same functionality as the web-based system.</a:t>
          </a:r>
          <a:endParaRPr lang="en-US" dirty="0"/>
        </a:p>
      </dgm:t>
    </dgm:pt>
    <dgm:pt modelId="{D0F91430-A5C1-475D-B375-68C22F097E01}" type="parTrans" cxnId="{6FF85A4C-60FF-48AC-9BC2-C9E70F2AB7F0}">
      <dgm:prSet/>
      <dgm:spPr/>
      <dgm:t>
        <a:bodyPr/>
        <a:lstStyle/>
        <a:p>
          <a:endParaRPr lang="en-US"/>
        </a:p>
      </dgm:t>
    </dgm:pt>
    <dgm:pt modelId="{C200EA27-A8BA-4280-9293-8F099089F033}" type="sibTrans" cxnId="{6FF85A4C-60FF-48AC-9BC2-C9E70F2AB7F0}">
      <dgm:prSet/>
      <dgm:spPr/>
      <dgm:t>
        <a:bodyPr/>
        <a:lstStyle/>
        <a:p>
          <a:endParaRPr lang="en-US"/>
        </a:p>
      </dgm:t>
    </dgm:pt>
    <dgm:pt modelId="{61FAB379-8EF2-4C3C-B564-1CEF0857FA95}" type="pres">
      <dgm:prSet presAssocID="{2CDD0381-FC9A-4419-B9C5-7F0FD046FFEE}" presName="root" presStyleCnt="0">
        <dgm:presLayoutVars>
          <dgm:dir/>
          <dgm:resizeHandles val="exact"/>
        </dgm:presLayoutVars>
      </dgm:prSet>
      <dgm:spPr/>
    </dgm:pt>
    <dgm:pt modelId="{8F7CE7E9-82F8-46BC-89B6-ECF6DE5AD8A8}" type="pres">
      <dgm:prSet presAssocID="{684940FB-0867-4AB4-B62F-6DA279DFA1E3}" presName="compNode" presStyleCnt="0"/>
      <dgm:spPr/>
    </dgm:pt>
    <dgm:pt modelId="{FBE6A3AF-E055-4E5B-ABEA-26630B1BB150}" type="pres">
      <dgm:prSet presAssocID="{684940FB-0867-4AB4-B62F-6DA279DFA1E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load"/>
        </a:ext>
      </dgm:extLst>
    </dgm:pt>
    <dgm:pt modelId="{C61D4DF4-B5A4-4BB5-A093-4C3790AE3FC6}" type="pres">
      <dgm:prSet presAssocID="{684940FB-0867-4AB4-B62F-6DA279DFA1E3}" presName="spaceRect" presStyleCnt="0"/>
      <dgm:spPr/>
    </dgm:pt>
    <dgm:pt modelId="{2118D201-93D3-45FC-8271-56A28D3B36C8}" type="pres">
      <dgm:prSet presAssocID="{684940FB-0867-4AB4-B62F-6DA279DFA1E3}" presName="textRect" presStyleLbl="revTx" presStyleIdx="0" presStyleCnt="4">
        <dgm:presLayoutVars>
          <dgm:chMax val="1"/>
          <dgm:chPref val="1"/>
        </dgm:presLayoutVars>
      </dgm:prSet>
      <dgm:spPr/>
    </dgm:pt>
    <dgm:pt modelId="{61BC2C2F-8E38-4118-AE21-478EAFCAB666}" type="pres">
      <dgm:prSet presAssocID="{A6F5354B-DF7D-4B1C-8481-14EE08409FAA}" presName="sibTrans" presStyleCnt="0"/>
      <dgm:spPr/>
    </dgm:pt>
    <dgm:pt modelId="{883A8B7A-1799-4E58-A662-FAD7DD31ECAE}" type="pres">
      <dgm:prSet presAssocID="{55DB7309-2C06-48BD-B477-64EB1BA71124}" presName="compNode" presStyleCnt="0"/>
      <dgm:spPr/>
    </dgm:pt>
    <dgm:pt modelId="{95A27419-FB57-436B-A986-73DA13ECBE91}" type="pres">
      <dgm:prSet presAssocID="{55DB7309-2C06-48BD-B477-64EB1BA711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ll"/>
        </a:ext>
      </dgm:extLst>
    </dgm:pt>
    <dgm:pt modelId="{26424D5E-0E1F-4218-95B8-77DA3E0D47DD}" type="pres">
      <dgm:prSet presAssocID="{55DB7309-2C06-48BD-B477-64EB1BA71124}" presName="spaceRect" presStyleCnt="0"/>
      <dgm:spPr/>
    </dgm:pt>
    <dgm:pt modelId="{1EAAFEE3-F67E-43E3-A7EE-39F89A560DCF}" type="pres">
      <dgm:prSet presAssocID="{55DB7309-2C06-48BD-B477-64EB1BA71124}" presName="textRect" presStyleLbl="revTx" presStyleIdx="1" presStyleCnt="4">
        <dgm:presLayoutVars>
          <dgm:chMax val="1"/>
          <dgm:chPref val="1"/>
        </dgm:presLayoutVars>
      </dgm:prSet>
      <dgm:spPr/>
    </dgm:pt>
    <dgm:pt modelId="{57D4EFF5-4945-4FA7-BC44-82EFF83D9B6D}" type="pres">
      <dgm:prSet presAssocID="{E0F06347-8B11-446C-8C54-9D05FCE87F06}" presName="sibTrans" presStyleCnt="0"/>
      <dgm:spPr/>
    </dgm:pt>
    <dgm:pt modelId="{D1DC3D40-1744-479A-A05C-B68D3616E791}" type="pres">
      <dgm:prSet presAssocID="{D443950A-6A21-4D40-9918-FB421F6A74D3}" presName="compNode" presStyleCnt="0"/>
      <dgm:spPr/>
    </dgm:pt>
    <dgm:pt modelId="{6B1A8AC8-B929-45A2-9B6E-B2FD737E3411}" type="pres">
      <dgm:prSet presAssocID="{D443950A-6A21-4D40-9918-FB421F6A74D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l center"/>
        </a:ext>
      </dgm:extLst>
    </dgm:pt>
    <dgm:pt modelId="{CFADA6CE-6ED3-47B3-9DB6-28E07D59868F}" type="pres">
      <dgm:prSet presAssocID="{D443950A-6A21-4D40-9918-FB421F6A74D3}" presName="spaceRect" presStyleCnt="0"/>
      <dgm:spPr/>
    </dgm:pt>
    <dgm:pt modelId="{D8B81BB8-17A7-49D6-A869-DAFDA400F84A}" type="pres">
      <dgm:prSet presAssocID="{D443950A-6A21-4D40-9918-FB421F6A74D3}" presName="textRect" presStyleLbl="revTx" presStyleIdx="2" presStyleCnt="4">
        <dgm:presLayoutVars>
          <dgm:chMax val="1"/>
          <dgm:chPref val="1"/>
        </dgm:presLayoutVars>
      </dgm:prSet>
      <dgm:spPr/>
    </dgm:pt>
    <dgm:pt modelId="{DBC30662-9A91-46CC-A3F2-BF1B166884B2}" type="pres">
      <dgm:prSet presAssocID="{323D14B2-B808-4B1B-97A8-947032DCB720}" presName="sibTrans" presStyleCnt="0"/>
      <dgm:spPr/>
    </dgm:pt>
    <dgm:pt modelId="{BA362187-1FF8-4377-A7D4-AF347ACBD266}" type="pres">
      <dgm:prSet presAssocID="{E1A667D8-FBBF-4AEA-A2F0-088640E1AA1B}" presName="compNode" presStyleCnt="0"/>
      <dgm:spPr/>
    </dgm:pt>
    <dgm:pt modelId="{913349C6-2004-436C-80A8-BC6B8620A8D0}" type="pres">
      <dgm:prSet presAssocID="{E1A667D8-FBBF-4AEA-A2F0-088640E1AA1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6FF7A120-E17E-4F24-935E-13B6EC0015F2}" type="pres">
      <dgm:prSet presAssocID="{E1A667D8-FBBF-4AEA-A2F0-088640E1AA1B}" presName="spaceRect" presStyleCnt="0"/>
      <dgm:spPr/>
    </dgm:pt>
    <dgm:pt modelId="{6DD6D4D7-F909-4382-8154-5018092A50CC}" type="pres">
      <dgm:prSet presAssocID="{E1A667D8-FBBF-4AEA-A2F0-088640E1AA1B}" presName="textRect" presStyleLbl="revTx" presStyleIdx="3" presStyleCnt="4">
        <dgm:presLayoutVars>
          <dgm:chMax val="1"/>
          <dgm:chPref val="1"/>
        </dgm:presLayoutVars>
      </dgm:prSet>
      <dgm:spPr/>
    </dgm:pt>
  </dgm:ptLst>
  <dgm:cxnLst>
    <dgm:cxn modelId="{135DCF10-AF78-4593-87C0-AA37C858F62A}" srcId="{2CDD0381-FC9A-4419-B9C5-7F0FD046FFEE}" destId="{D443950A-6A21-4D40-9918-FB421F6A74D3}" srcOrd="2" destOrd="0" parTransId="{2AF38F8C-F9E9-430E-BFFC-DDEEAFC2B1F7}" sibTransId="{323D14B2-B808-4B1B-97A8-947032DCB720}"/>
    <dgm:cxn modelId="{489D7D66-E95B-466D-AC72-9D68461A9492}" type="presOf" srcId="{55DB7309-2C06-48BD-B477-64EB1BA71124}" destId="{1EAAFEE3-F67E-43E3-A7EE-39F89A560DCF}" srcOrd="0" destOrd="0" presId="urn:microsoft.com/office/officeart/2018/2/layout/IconLabelList"/>
    <dgm:cxn modelId="{6FF85A4C-60FF-48AC-9BC2-C9E70F2AB7F0}" srcId="{2CDD0381-FC9A-4419-B9C5-7F0FD046FFEE}" destId="{E1A667D8-FBBF-4AEA-A2F0-088640E1AA1B}" srcOrd="3" destOrd="0" parTransId="{D0F91430-A5C1-475D-B375-68C22F097E01}" sibTransId="{C200EA27-A8BA-4280-9293-8F099089F033}"/>
    <dgm:cxn modelId="{A6A7657B-64D0-4552-A036-0C3BFA03B1A8}" type="presOf" srcId="{D443950A-6A21-4D40-9918-FB421F6A74D3}" destId="{D8B81BB8-17A7-49D6-A869-DAFDA400F84A}" srcOrd="0" destOrd="0" presId="urn:microsoft.com/office/officeart/2018/2/layout/IconLabelList"/>
    <dgm:cxn modelId="{8F9BC37E-44D1-47F8-B8F7-6E2957534504}" type="presOf" srcId="{2CDD0381-FC9A-4419-B9C5-7F0FD046FFEE}" destId="{61FAB379-8EF2-4C3C-B564-1CEF0857FA95}" srcOrd="0" destOrd="0" presId="urn:microsoft.com/office/officeart/2018/2/layout/IconLabelList"/>
    <dgm:cxn modelId="{C06BD69D-F000-4519-A4CD-97B866AE064D}" srcId="{2CDD0381-FC9A-4419-B9C5-7F0FD046FFEE}" destId="{684940FB-0867-4AB4-B62F-6DA279DFA1E3}" srcOrd="0" destOrd="0" parTransId="{56672AC3-B0AE-4450-939E-1907D3C5B431}" sibTransId="{A6F5354B-DF7D-4B1C-8481-14EE08409FAA}"/>
    <dgm:cxn modelId="{9F7FC4A3-69EC-43E5-8B49-CBA13B4FBB92}" srcId="{2CDD0381-FC9A-4419-B9C5-7F0FD046FFEE}" destId="{55DB7309-2C06-48BD-B477-64EB1BA71124}" srcOrd="1" destOrd="0" parTransId="{B9645CB0-A800-4212-8360-5C4C3B6B6175}" sibTransId="{E0F06347-8B11-446C-8C54-9D05FCE87F06}"/>
    <dgm:cxn modelId="{25E962F3-30ED-4455-BE9C-B023238D489B}" type="presOf" srcId="{E1A667D8-FBBF-4AEA-A2F0-088640E1AA1B}" destId="{6DD6D4D7-F909-4382-8154-5018092A50CC}" srcOrd="0" destOrd="0" presId="urn:microsoft.com/office/officeart/2018/2/layout/IconLabelList"/>
    <dgm:cxn modelId="{77F147F7-3D65-433A-9AB3-8D57B3D4BA4E}" type="presOf" srcId="{684940FB-0867-4AB4-B62F-6DA279DFA1E3}" destId="{2118D201-93D3-45FC-8271-56A28D3B36C8}" srcOrd="0" destOrd="0" presId="urn:microsoft.com/office/officeart/2018/2/layout/IconLabelList"/>
    <dgm:cxn modelId="{F49B78D6-BB5E-4840-912F-EA2D9E0E6D96}" type="presParOf" srcId="{61FAB379-8EF2-4C3C-B564-1CEF0857FA95}" destId="{8F7CE7E9-82F8-46BC-89B6-ECF6DE5AD8A8}" srcOrd="0" destOrd="0" presId="urn:microsoft.com/office/officeart/2018/2/layout/IconLabelList"/>
    <dgm:cxn modelId="{708CCDAC-8C24-45C6-8D36-F36C3EA6162B}" type="presParOf" srcId="{8F7CE7E9-82F8-46BC-89B6-ECF6DE5AD8A8}" destId="{FBE6A3AF-E055-4E5B-ABEA-26630B1BB150}" srcOrd="0" destOrd="0" presId="urn:microsoft.com/office/officeart/2018/2/layout/IconLabelList"/>
    <dgm:cxn modelId="{585711AA-8EC6-4403-A4D8-F5D72D94B5D1}" type="presParOf" srcId="{8F7CE7E9-82F8-46BC-89B6-ECF6DE5AD8A8}" destId="{C61D4DF4-B5A4-4BB5-A093-4C3790AE3FC6}" srcOrd="1" destOrd="0" presId="urn:microsoft.com/office/officeart/2018/2/layout/IconLabelList"/>
    <dgm:cxn modelId="{99E1569E-AD1D-4A8D-9B5A-30DF4871AD58}" type="presParOf" srcId="{8F7CE7E9-82F8-46BC-89B6-ECF6DE5AD8A8}" destId="{2118D201-93D3-45FC-8271-56A28D3B36C8}" srcOrd="2" destOrd="0" presId="urn:microsoft.com/office/officeart/2018/2/layout/IconLabelList"/>
    <dgm:cxn modelId="{84C8A448-1E6E-4E23-A786-0B01F6639F30}" type="presParOf" srcId="{61FAB379-8EF2-4C3C-B564-1CEF0857FA95}" destId="{61BC2C2F-8E38-4118-AE21-478EAFCAB666}" srcOrd="1" destOrd="0" presId="urn:microsoft.com/office/officeart/2018/2/layout/IconLabelList"/>
    <dgm:cxn modelId="{CCBECB12-32A1-4E5F-A57A-C71CDF54FA3D}" type="presParOf" srcId="{61FAB379-8EF2-4C3C-B564-1CEF0857FA95}" destId="{883A8B7A-1799-4E58-A662-FAD7DD31ECAE}" srcOrd="2" destOrd="0" presId="urn:microsoft.com/office/officeart/2018/2/layout/IconLabelList"/>
    <dgm:cxn modelId="{8C983C5E-4993-49D3-9EEC-F1B3194F4809}" type="presParOf" srcId="{883A8B7A-1799-4E58-A662-FAD7DD31ECAE}" destId="{95A27419-FB57-436B-A986-73DA13ECBE91}" srcOrd="0" destOrd="0" presId="urn:microsoft.com/office/officeart/2018/2/layout/IconLabelList"/>
    <dgm:cxn modelId="{814EB51B-8E1D-4DAE-8CF7-F5AE7DA44A5A}" type="presParOf" srcId="{883A8B7A-1799-4E58-A662-FAD7DD31ECAE}" destId="{26424D5E-0E1F-4218-95B8-77DA3E0D47DD}" srcOrd="1" destOrd="0" presId="urn:microsoft.com/office/officeart/2018/2/layout/IconLabelList"/>
    <dgm:cxn modelId="{620AB909-160D-421E-8473-03998D39D517}" type="presParOf" srcId="{883A8B7A-1799-4E58-A662-FAD7DD31ECAE}" destId="{1EAAFEE3-F67E-43E3-A7EE-39F89A560DCF}" srcOrd="2" destOrd="0" presId="urn:microsoft.com/office/officeart/2018/2/layout/IconLabelList"/>
    <dgm:cxn modelId="{45A3B902-D409-4D48-9F0A-634A45A55686}" type="presParOf" srcId="{61FAB379-8EF2-4C3C-B564-1CEF0857FA95}" destId="{57D4EFF5-4945-4FA7-BC44-82EFF83D9B6D}" srcOrd="3" destOrd="0" presId="urn:microsoft.com/office/officeart/2018/2/layout/IconLabelList"/>
    <dgm:cxn modelId="{4EC019A7-1AD4-4C41-89F0-B7D746B3408F}" type="presParOf" srcId="{61FAB379-8EF2-4C3C-B564-1CEF0857FA95}" destId="{D1DC3D40-1744-479A-A05C-B68D3616E791}" srcOrd="4" destOrd="0" presId="urn:microsoft.com/office/officeart/2018/2/layout/IconLabelList"/>
    <dgm:cxn modelId="{BA3217D0-0EF2-4C57-B2C8-79E3FC2F16D9}" type="presParOf" srcId="{D1DC3D40-1744-479A-A05C-B68D3616E791}" destId="{6B1A8AC8-B929-45A2-9B6E-B2FD737E3411}" srcOrd="0" destOrd="0" presId="urn:microsoft.com/office/officeart/2018/2/layout/IconLabelList"/>
    <dgm:cxn modelId="{F64AFE84-F723-482A-8B36-80A404DB0535}" type="presParOf" srcId="{D1DC3D40-1744-479A-A05C-B68D3616E791}" destId="{CFADA6CE-6ED3-47B3-9DB6-28E07D59868F}" srcOrd="1" destOrd="0" presId="urn:microsoft.com/office/officeart/2018/2/layout/IconLabelList"/>
    <dgm:cxn modelId="{1221EEBB-4FE3-4AAE-BFB7-68AE84B1A65C}" type="presParOf" srcId="{D1DC3D40-1744-479A-A05C-B68D3616E791}" destId="{D8B81BB8-17A7-49D6-A869-DAFDA400F84A}" srcOrd="2" destOrd="0" presId="urn:microsoft.com/office/officeart/2018/2/layout/IconLabelList"/>
    <dgm:cxn modelId="{E7D86028-D2BC-4735-959F-10BF4427631D}" type="presParOf" srcId="{61FAB379-8EF2-4C3C-B564-1CEF0857FA95}" destId="{DBC30662-9A91-46CC-A3F2-BF1B166884B2}" srcOrd="5" destOrd="0" presId="urn:microsoft.com/office/officeart/2018/2/layout/IconLabelList"/>
    <dgm:cxn modelId="{5AE7BF39-664F-4EF5-9640-D573BAD7A542}" type="presParOf" srcId="{61FAB379-8EF2-4C3C-B564-1CEF0857FA95}" destId="{BA362187-1FF8-4377-A7D4-AF347ACBD266}" srcOrd="6" destOrd="0" presId="urn:microsoft.com/office/officeart/2018/2/layout/IconLabelList"/>
    <dgm:cxn modelId="{9D2EB0D8-6D5D-464C-ACD5-F952DA3A7155}" type="presParOf" srcId="{BA362187-1FF8-4377-A7D4-AF347ACBD266}" destId="{913349C6-2004-436C-80A8-BC6B8620A8D0}" srcOrd="0" destOrd="0" presId="urn:microsoft.com/office/officeart/2018/2/layout/IconLabelList"/>
    <dgm:cxn modelId="{61942B9C-84CE-443E-B647-3F91094183FA}" type="presParOf" srcId="{BA362187-1FF8-4377-A7D4-AF347ACBD266}" destId="{6FF7A120-E17E-4F24-935E-13B6EC0015F2}" srcOrd="1" destOrd="0" presId="urn:microsoft.com/office/officeart/2018/2/layout/IconLabelList"/>
    <dgm:cxn modelId="{399F0AD2-CF47-44AE-A48B-9446C9D8DE27}" type="presParOf" srcId="{BA362187-1FF8-4377-A7D4-AF347ACBD266}" destId="{6DD6D4D7-F909-4382-8154-5018092A50C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289ACD-69C9-4481-9A7A-9168EF0A8320}" type="doc">
      <dgm:prSet loTypeId="urn:microsoft.com/office/officeart/2005/8/layout/vList2" loCatId="list" qsTypeId="urn:microsoft.com/office/officeart/2005/8/quickstyle/simple5" qsCatId="simple" csTypeId="urn:microsoft.com/office/officeart/2005/8/colors/accent2_3" csCatId="accent2" phldr="1"/>
      <dgm:spPr/>
      <dgm:t>
        <a:bodyPr/>
        <a:lstStyle/>
        <a:p>
          <a:endParaRPr lang="en-US"/>
        </a:p>
      </dgm:t>
    </dgm:pt>
    <dgm:pt modelId="{FEBDA10E-3C8B-4772-A1B8-11B73823C7BE}">
      <dgm:prSet/>
      <dgm:spPr/>
      <dgm:t>
        <a:bodyPr/>
        <a:lstStyle/>
        <a:p>
          <a:r>
            <a:rPr lang="en-US" b="1" dirty="0">
              <a:solidFill>
                <a:schemeClr val="bg1"/>
              </a:solidFill>
            </a:rPr>
            <a:t>Non-functional requirements for </a:t>
          </a:r>
          <a:r>
            <a:rPr lang="en-US" b="1" dirty="0">
              <a:solidFill>
                <a:schemeClr val="bg1"/>
              </a:solidFill>
              <a:latin typeface="Calibri Light" panose="020F0302020204030204"/>
            </a:rPr>
            <a:t>internet</a:t>
          </a:r>
          <a:r>
            <a:rPr lang="en-US" b="1" dirty="0">
              <a:solidFill>
                <a:schemeClr val="bg1"/>
              </a:solidFill>
            </a:rPr>
            <a:t> </a:t>
          </a:r>
          <a:r>
            <a:rPr lang="en-US" b="1" dirty="0">
              <a:solidFill>
                <a:schemeClr val="bg1"/>
              </a:solidFill>
              <a:latin typeface="Calibri Light" panose="020F0302020204030204"/>
            </a:rPr>
            <a:t>Ranking</a:t>
          </a:r>
          <a:r>
            <a:rPr lang="en-US" b="1" dirty="0">
              <a:solidFill>
                <a:schemeClr val="bg1"/>
              </a:solidFill>
            </a:rPr>
            <a:t> </a:t>
          </a:r>
          <a:r>
            <a:rPr lang="en-US" b="1" dirty="0">
              <a:solidFill>
                <a:schemeClr val="bg1"/>
              </a:solidFill>
              <a:latin typeface="Calibri Light" panose="020F0302020204030204"/>
            </a:rPr>
            <a:t>includes:</a:t>
          </a:r>
          <a:endParaRPr lang="en-US" b="1" dirty="0">
            <a:solidFill>
              <a:schemeClr val="bg1"/>
            </a:solidFill>
          </a:endParaRPr>
        </a:p>
      </dgm:t>
    </dgm:pt>
    <dgm:pt modelId="{8767E8EA-890E-4C05-9258-AC0D881CF56B}" type="parTrans" cxnId="{AB1816A9-AEFF-48C9-800C-B9D033A19A4E}">
      <dgm:prSet/>
      <dgm:spPr/>
      <dgm:t>
        <a:bodyPr/>
        <a:lstStyle/>
        <a:p>
          <a:endParaRPr lang="en-US"/>
        </a:p>
      </dgm:t>
    </dgm:pt>
    <dgm:pt modelId="{F323A4B6-4E8A-48F4-B256-F3433C9AE8CC}" type="sibTrans" cxnId="{AB1816A9-AEFF-48C9-800C-B9D033A19A4E}">
      <dgm:prSet/>
      <dgm:spPr/>
      <dgm:t>
        <a:bodyPr/>
        <a:lstStyle/>
        <a:p>
          <a:endParaRPr lang="en-US"/>
        </a:p>
      </dgm:t>
    </dgm:pt>
    <dgm:pt modelId="{192FA2F6-DDC3-4F08-9D20-2C729D3093C5}">
      <dgm:prSet/>
      <dgm:spPr/>
      <dgm:t>
        <a:bodyPr/>
        <a:lstStyle/>
        <a:p>
          <a:r>
            <a:rPr lang="en-US" b="1" dirty="0">
              <a:solidFill>
                <a:srgbClr val="FFC000"/>
              </a:solidFill>
            </a:rPr>
            <a:t>Security:</a:t>
          </a:r>
          <a:r>
            <a:rPr lang="en-US" dirty="0"/>
            <a:t> The system should provide high-level security to ensure that user data and transactions are safe from unauthorized access or cyber-attacks. It should comply with the latest security standards and regulations, such as PCI-DSS and ISO 27001.</a:t>
          </a:r>
        </a:p>
      </dgm:t>
    </dgm:pt>
    <dgm:pt modelId="{222F979B-CA79-40F9-9D7B-AAAE3EA3234B}" type="parTrans" cxnId="{9D68C551-24D1-4639-952D-7CB57C11B5CC}">
      <dgm:prSet/>
      <dgm:spPr/>
      <dgm:t>
        <a:bodyPr/>
        <a:lstStyle/>
        <a:p>
          <a:endParaRPr lang="en-US"/>
        </a:p>
      </dgm:t>
    </dgm:pt>
    <dgm:pt modelId="{6FE5747C-FC63-411A-A59B-F59F906DDEF1}" type="sibTrans" cxnId="{9D68C551-24D1-4639-952D-7CB57C11B5CC}">
      <dgm:prSet/>
      <dgm:spPr/>
      <dgm:t>
        <a:bodyPr/>
        <a:lstStyle/>
        <a:p>
          <a:endParaRPr lang="en-US"/>
        </a:p>
      </dgm:t>
    </dgm:pt>
    <dgm:pt modelId="{16851538-1BAF-445E-9A2E-8B5D452048AD}">
      <dgm:prSet/>
      <dgm:spPr/>
      <dgm:t>
        <a:bodyPr/>
        <a:lstStyle/>
        <a:p>
          <a:r>
            <a:rPr lang="en-US" b="1" dirty="0">
              <a:solidFill>
                <a:srgbClr val="FFC000"/>
              </a:solidFill>
            </a:rPr>
            <a:t>Availability</a:t>
          </a:r>
          <a:r>
            <a:rPr lang="en-US" dirty="0">
              <a:solidFill>
                <a:srgbClr val="FFC000"/>
              </a:solidFill>
            </a:rPr>
            <a:t>: </a:t>
          </a:r>
          <a:r>
            <a:rPr lang="en-US" dirty="0"/>
            <a:t>The system should be available 24/7 to ensure that users can access their accounts and perform transactions at any time. The system should have a high uptime percentage and be able to handle a large number of users simultaneously.</a:t>
          </a:r>
        </a:p>
      </dgm:t>
    </dgm:pt>
    <dgm:pt modelId="{C81D879B-6F1C-43D0-9DAD-AE6FBF13E6F1}" type="parTrans" cxnId="{81EE1B02-AF15-4482-8252-68186FBCBCDF}">
      <dgm:prSet/>
      <dgm:spPr/>
      <dgm:t>
        <a:bodyPr/>
        <a:lstStyle/>
        <a:p>
          <a:endParaRPr lang="en-US"/>
        </a:p>
      </dgm:t>
    </dgm:pt>
    <dgm:pt modelId="{58C3ACBF-52AE-454E-8410-84A2228A106E}" type="sibTrans" cxnId="{81EE1B02-AF15-4482-8252-68186FBCBCDF}">
      <dgm:prSet/>
      <dgm:spPr/>
      <dgm:t>
        <a:bodyPr/>
        <a:lstStyle/>
        <a:p>
          <a:endParaRPr lang="en-US"/>
        </a:p>
      </dgm:t>
    </dgm:pt>
    <dgm:pt modelId="{D90DDB34-75E1-4A8A-8C71-BF26577788DA}">
      <dgm:prSet/>
      <dgm:spPr/>
      <dgm:t>
        <a:bodyPr/>
        <a:lstStyle/>
        <a:p>
          <a:r>
            <a:rPr lang="en-US" b="1" dirty="0">
              <a:solidFill>
                <a:srgbClr val="FFC000"/>
              </a:solidFill>
            </a:rPr>
            <a:t>Performance</a:t>
          </a:r>
          <a:r>
            <a:rPr lang="en-US" dirty="0">
              <a:solidFill>
                <a:srgbClr val="FFC000"/>
              </a:solidFill>
            </a:rPr>
            <a:t>: </a:t>
          </a:r>
          <a:r>
            <a:rPr lang="en-US" dirty="0"/>
            <a:t>The system should be able to handle a large volume of transactions and user requests without any delays or system crashes. It should have a fast response time for all operations, including fund transfers and bill payments.</a:t>
          </a:r>
        </a:p>
      </dgm:t>
    </dgm:pt>
    <dgm:pt modelId="{F7CD352B-225E-4705-A345-5550DE3B651B}" type="parTrans" cxnId="{5D86F285-DC55-4D97-96DA-248178695BB9}">
      <dgm:prSet/>
      <dgm:spPr/>
      <dgm:t>
        <a:bodyPr/>
        <a:lstStyle/>
        <a:p>
          <a:endParaRPr lang="en-US"/>
        </a:p>
      </dgm:t>
    </dgm:pt>
    <dgm:pt modelId="{E72A3F2D-0FE6-4DAD-920D-A1D51E4057EB}" type="sibTrans" cxnId="{5D86F285-DC55-4D97-96DA-248178695BB9}">
      <dgm:prSet/>
      <dgm:spPr/>
      <dgm:t>
        <a:bodyPr/>
        <a:lstStyle/>
        <a:p>
          <a:endParaRPr lang="en-US"/>
        </a:p>
      </dgm:t>
    </dgm:pt>
    <dgm:pt modelId="{15590E94-B2DF-47F8-8D67-A0409EAE3604}" type="pres">
      <dgm:prSet presAssocID="{AD289ACD-69C9-4481-9A7A-9168EF0A8320}" presName="linear" presStyleCnt="0">
        <dgm:presLayoutVars>
          <dgm:animLvl val="lvl"/>
          <dgm:resizeHandles val="exact"/>
        </dgm:presLayoutVars>
      </dgm:prSet>
      <dgm:spPr/>
    </dgm:pt>
    <dgm:pt modelId="{F8DF93CC-CD92-45B0-ADAB-D738865A8234}" type="pres">
      <dgm:prSet presAssocID="{FEBDA10E-3C8B-4772-A1B8-11B73823C7BE}" presName="parentText" presStyleLbl="node1" presStyleIdx="0" presStyleCnt="1">
        <dgm:presLayoutVars>
          <dgm:chMax val="0"/>
          <dgm:bulletEnabled val="1"/>
        </dgm:presLayoutVars>
      </dgm:prSet>
      <dgm:spPr/>
    </dgm:pt>
    <dgm:pt modelId="{F062D76D-3481-4381-A271-A9ECAF6F10B4}" type="pres">
      <dgm:prSet presAssocID="{FEBDA10E-3C8B-4772-A1B8-11B73823C7BE}" presName="childText" presStyleLbl="revTx" presStyleIdx="0" presStyleCnt="1">
        <dgm:presLayoutVars>
          <dgm:bulletEnabled val="1"/>
        </dgm:presLayoutVars>
      </dgm:prSet>
      <dgm:spPr/>
    </dgm:pt>
  </dgm:ptLst>
  <dgm:cxnLst>
    <dgm:cxn modelId="{81EE1B02-AF15-4482-8252-68186FBCBCDF}" srcId="{FEBDA10E-3C8B-4772-A1B8-11B73823C7BE}" destId="{16851538-1BAF-445E-9A2E-8B5D452048AD}" srcOrd="1" destOrd="0" parTransId="{C81D879B-6F1C-43D0-9DAD-AE6FBF13E6F1}" sibTransId="{58C3ACBF-52AE-454E-8410-84A2228A106E}"/>
    <dgm:cxn modelId="{3E8A445C-C2AE-47D0-9216-646B2B958520}" type="presOf" srcId="{D90DDB34-75E1-4A8A-8C71-BF26577788DA}" destId="{F062D76D-3481-4381-A271-A9ECAF6F10B4}" srcOrd="0" destOrd="2" presId="urn:microsoft.com/office/officeart/2005/8/layout/vList2"/>
    <dgm:cxn modelId="{068F8F5F-1FB7-4DEA-A100-CB29E1B2E6DC}" type="presOf" srcId="{AD289ACD-69C9-4481-9A7A-9168EF0A8320}" destId="{15590E94-B2DF-47F8-8D67-A0409EAE3604}" srcOrd="0" destOrd="0" presId="urn:microsoft.com/office/officeart/2005/8/layout/vList2"/>
    <dgm:cxn modelId="{9D68C551-24D1-4639-952D-7CB57C11B5CC}" srcId="{FEBDA10E-3C8B-4772-A1B8-11B73823C7BE}" destId="{192FA2F6-DDC3-4F08-9D20-2C729D3093C5}" srcOrd="0" destOrd="0" parTransId="{222F979B-CA79-40F9-9D7B-AAAE3EA3234B}" sibTransId="{6FE5747C-FC63-411A-A59B-F59F906DDEF1}"/>
    <dgm:cxn modelId="{454DDF54-C23F-4E5C-BE5D-F8E152D6AB81}" type="presOf" srcId="{192FA2F6-DDC3-4F08-9D20-2C729D3093C5}" destId="{F062D76D-3481-4381-A271-A9ECAF6F10B4}" srcOrd="0" destOrd="0" presId="urn:microsoft.com/office/officeart/2005/8/layout/vList2"/>
    <dgm:cxn modelId="{5D86F285-DC55-4D97-96DA-248178695BB9}" srcId="{FEBDA10E-3C8B-4772-A1B8-11B73823C7BE}" destId="{D90DDB34-75E1-4A8A-8C71-BF26577788DA}" srcOrd="2" destOrd="0" parTransId="{F7CD352B-225E-4705-A345-5550DE3B651B}" sibTransId="{E72A3F2D-0FE6-4DAD-920D-A1D51E4057EB}"/>
    <dgm:cxn modelId="{AB1816A9-AEFF-48C9-800C-B9D033A19A4E}" srcId="{AD289ACD-69C9-4481-9A7A-9168EF0A8320}" destId="{FEBDA10E-3C8B-4772-A1B8-11B73823C7BE}" srcOrd="0" destOrd="0" parTransId="{8767E8EA-890E-4C05-9258-AC0D881CF56B}" sibTransId="{F323A4B6-4E8A-48F4-B256-F3433C9AE8CC}"/>
    <dgm:cxn modelId="{5D25E2CB-5CF5-4E64-82E1-6B41EC17576C}" type="presOf" srcId="{FEBDA10E-3C8B-4772-A1B8-11B73823C7BE}" destId="{F8DF93CC-CD92-45B0-ADAB-D738865A8234}" srcOrd="0" destOrd="0" presId="urn:microsoft.com/office/officeart/2005/8/layout/vList2"/>
    <dgm:cxn modelId="{24BCA0FF-3815-445F-9F9E-889A3490F730}" type="presOf" srcId="{16851538-1BAF-445E-9A2E-8B5D452048AD}" destId="{F062D76D-3481-4381-A271-A9ECAF6F10B4}" srcOrd="0" destOrd="1" presId="urn:microsoft.com/office/officeart/2005/8/layout/vList2"/>
    <dgm:cxn modelId="{92AE53C4-FBC9-4666-97A0-F27FB4B6F194}" type="presParOf" srcId="{15590E94-B2DF-47F8-8D67-A0409EAE3604}" destId="{F8DF93CC-CD92-45B0-ADAB-D738865A8234}" srcOrd="0" destOrd="0" presId="urn:microsoft.com/office/officeart/2005/8/layout/vList2"/>
    <dgm:cxn modelId="{A1D94BBC-C172-48A7-A0E1-17F94377B620}" type="presParOf" srcId="{15590E94-B2DF-47F8-8D67-A0409EAE3604}" destId="{F062D76D-3481-4381-A271-A9ECAF6F10B4}"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8126278-2FEF-43EE-805A-54D303771987}"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AEB41F4D-1634-4EFF-9D32-34FC14ACC9E3}">
      <dgm:prSet/>
      <dgm:spPr/>
      <dgm:t>
        <a:bodyPr/>
        <a:lstStyle/>
        <a:p>
          <a:r>
            <a:rPr lang="en-US" b="1" dirty="0">
              <a:solidFill>
                <a:schemeClr val="bg1"/>
              </a:solidFill>
            </a:rPr>
            <a:t>Reliability</a:t>
          </a:r>
          <a:r>
            <a:rPr lang="en-US" dirty="0">
              <a:solidFill>
                <a:schemeClr val="bg1"/>
              </a:solidFill>
            </a:rPr>
            <a:t>: </a:t>
          </a:r>
          <a:r>
            <a:rPr lang="en-US" dirty="0"/>
            <a:t>The system should be reliable and robust, with minimum downtime and system failures. It should be able to recover from any failures quickly and seamlessly.</a:t>
          </a:r>
        </a:p>
      </dgm:t>
    </dgm:pt>
    <dgm:pt modelId="{A3A99D80-D6E9-4F26-9AEB-E697B4ADB5D0}" type="parTrans" cxnId="{E573CADC-23D4-498B-AEF1-297E652EBD0A}">
      <dgm:prSet/>
      <dgm:spPr/>
      <dgm:t>
        <a:bodyPr/>
        <a:lstStyle/>
        <a:p>
          <a:endParaRPr lang="en-US"/>
        </a:p>
      </dgm:t>
    </dgm:pt>
    <dgm:pt modelId="{F3A45BAB-569A-4566-8BB7-F2C7773B4AD3}" type="sibTrans" cxnId="{E573CADC-23D4-498B-AEF1-297E652EBD0A}">
      <dgm:prSet/>
      <dgm:spPr/>
      <dgm:t>
        <a:bodyPr/>
        <a:lstStyle/>
        <a:p>
          <a:endParaRPr lang="en-US"/>
        </a:p>
      </dgm:t>
    </dgm:pt>
    <dgm:pt modelId="{75C89BBB-6B56-4A03-8E84-7F5ECC0E5429}">
      <dgm:prSet/>
      <dgm:spPr/>
      <dgm:t>
        <a:bodyPr/>
        <a:lstStyle/>
        <a:p>
          <a:r>
            <a:rPr lang="en-US" b="1" dirty="0">
              <a:solidFill>
                <a:schemeClr val="bg1"/>
              </a:solidFill>
            </a:rPr>
            <a:t>Usability</a:t>
          </a:r>
          <a:r>
            <a:rPr lang="en-US" dirty="0">
              <a:solidFill>
                <a:schemeClr val="bg1"/>
              </a:solidFill>
            </a:rPr>
            <a:t>: </a:t>
          </a:r>
          <a:r>
            <a:rPr lang="en-US" dirty="0"/>
            <a:t>The system should be user-friendly and easy to use, with a simple and intuitive interface. Users should be able to navigate the system easily and find the information they need quickly.</a:t>
          </a:r>
        </a:p>
      </dgm:t>
    </dgm:pt>
    <dgm:pt modelId="{17389DBC-4930-4D9B-A4EA-E163BEF0EA4F}" type="parTrans" cxnId="{0767414B-A00A-488D-AFD1-287E339EA6A7}">
      <dgm:prSet/>
      <dgm:spPr/>
      <dgm:t>
        <a:bodyPr/>
        <a:lstStyle/>
        <a:p>
          <a:endParaRPr lang="en-US"/>
        </a:p>
      </dgm:t>
    </dgm:pt>
    <dgm:pt modelId="{B3CC78F4-3138-487D-8960-6EB465D3BDD4}" type="sibTrans" cxnId="{0767414B-A00A-488D-AFD1-287E339EA6A7}">
      <dgm:prSet/>
      <dgm:spPr/>
      <dgm:t>
        <a:bodyPr/>
        <a:lstStyle/>
        <a:p>
          <a:endParaRPr lang="en-US"/>
        </a:p>
      </dgm:t>
    </dgm:pt>
    <dgm:pt modelId="{2AD268F0-82FB-4857-8EB8-441209BA4AEC}">
      <dgm:prSet/>
      <dgm:spPr/>
      <dgm:t>
        <a:bodyPr/>
        <a:lstStyle/>
        <a:p>
          <a:r>
            <a:rPr lang="en-US" b="1" dirty="0">
              <a:solidFill>
                <a:schemeClr val="bg1"/>
              </a:solidFill>
            </a:rPr>
            <a:t>Accessibility</a:t>
          </a:r>
          <a:r>
            <a:rPr lang="en-US" dirty="0">
              <a:solidFill>
                <a:schemeClr val="bg1"/>
              </a:solidFill>
            </a:rPr>
            <a:t>: </a:t>
          </a:r>
          <a:r>
            <a:rPr lang="en-US" dirty="0"/>
            <a:t>The system should be accessible to all users, including those with disabilities, by complying with accessibility standards, such as WCAG 2.0.</a:t>
          </a:r>
        </a:p>
      </dgm:t>
    </dgm:pt>
    <dgm:pt modelId="{803690AC-07E4-40FB-9C26-63548CFDEB98}" type="parTrans" cxnId="{BD6E0B58-A4AA-4F6C-BE32-E0E32845CB61}">
      <dgm:prSet/>
      <dgm:spPr/>
      <dgm:t>
        <a:bodyPr/>
        <a:lstStyle/>
        <a:p>
          <a:endParaRPr lang="en-US"/>
        </a:p>
      </dgm:t>
    </dgm:pt>
    <dgm:pt modelId="{3714C296-801B-40D1-B9B2-20545CE30322}" type="sibTrans" cxnId="{BD6E0B58-A4AA-4F6C-BE32-E0E32845CB61}">
      <dgm:prSet/>
      <dgm:spPr/>
      <dgm:t>
        <a:bodyPr/>
        <a:lstStyle/>
        <a:p>
          <a:endParaRPr lang="en-US"/>
        </a:p>
      </dgm:t>
    </dgm:pt>
    <dgm:pt modelId="{CAF85E0C-949A-4664-9616-04EDBEFCA410}">
      <dgm:prSet/>
      <dgm:spPr/>
      <dgm:t>
        <a:bodyPr/>
        <a:lstStyle/>
        <a:p>
          <a:r>
            <a:rPr lang="en-US" b="1" dirty="0">
              <a:solidFill>
                <a:schemeClr val="bg1"/>
              </a:solidFill>
            </a:rPr>
            <a:t>Scalability</a:t>
          </a:r>
          <a:r>
            <a:rPr lang="en-US" dirty="0">
              <a:solidFill>
                <a:schemeClr val="bg1"/>
              </a:solidFill>
            </a:rPr>
            <a:t>:</a:t>
          </a:r>
          <a:r>
            <a:rPr lang="en-US" dirty="0"/>
            <a:t> The system should be scalable to accommodate an increasing number of users and transactions. It should be able to handle peak loads during high traffic periods without any performance degradation.</a:t>
          </a:r>
        </a:p>
      </dgm:t>
    </dgm:pt>
    <dgm:pt modelId="{CBCB1F57-5769-40D6-896B-0217DB42999F}" type="parTrans" cxnId="{42C7CCDF-FBAD-462B-8499-A44EC95A2801}">
      <dgm:prSet/>
      <dgm:spPr/>
      <dgm:t>
        <a:bodyPr/>
        <a:lstStyle/>
        <a:p>
          <a:endParaRPr lang="en-US"/>
        </a:p>
      </dgm:t>
    </dgm:pt>
    <dgm:pt modelId="{6F1845D2-F657-4AB0-AA7B-7FBCD4C0C119}" type="sibTrans" cxnId="{42C7CCDF-FBAD-462B-8499-A44EC95A2801}">
      <dgm:prSet/>
      <dgm:spPr/>
      <dgm:t>
        <a:bodyPr/>
        <a:lstStyle/>
        <a:p>
          <a:endParaRPr lang="en-US"/>
        </a:p>
      </dgm:t>
    </dgm:pt>
    <dgm:pt modelId="{1565C169-4493-4873-A3FF-7F3E17100CDD}" type="pres">
      <dgm:prSet presAssocID="{08126278-2FEF-43EE-805A-54D303771987}" presName="outerComposite" presStyleCnt="0">
        <dgm:presLayoutVars>
          <dgm:chMax val="5"/>
          <dgm:dir/>
          <dgm:resizeHandles val="exact"/>
        </dgm:presLayoutVars>
      </dgm:prSet>
      <dgm:spPr/>
    </dgm:pt>
    <dgm:pt modelId="{984501C0-DC58-4DD9-A048-5A3CD3F6C062}" type="pres">
      <dgm:prSet presAssocID="{08126278-2FEF-43EE-805A-54D303771987}" presName="dummyMaxCanvas" presStyleCnt="0">
        <dgm:presLayoutVars/>
      </dgm:prSet>
      <dgm:spPr/>
    </dgm:pt>
    <dgm:pt modelId="{1EDD6C1C-9959-4442-8BEE-9979560E2B56}" type="pres">
      <dgm:prSet presAssocID="{08126278-2FEF-43EE-805A-54D303771987}" presName="FourNodes_1" presStyleLbl="node1" presStyleIdx="0" presStyleCnt="4">
        <dgm:presLayoutVars>
          <dgm:bulletEnabled val="1"/>
        </dgm:presLayoutVars>
      </dgm:prSet>
      <dgm:spPr/>
    </dgm:pt>
    <dgm:pt modelId="{49D1C2EC-5A2B-4A9F-AACB-49710E8E11D2}" type="pres">
      <dgm:prSet presAssocID="{08126278-2FEF-43EE-805A-54D303771987}" presName="FourNodes_2" presStyleLbl="node1" presStyleIdx="1" presStyleCnt="4">
        <dgm:presLayoutVars>
          <dgm:bulletEnabled val="1"/>
        </dgm:presLayoutVars>
      </dgm:prSet>
      <dgm:spPr/>
    </dgm:pt>
    <dgm:pt modelId="{59CBD746-544C-4D46-A912-30C505172858}" type="pres">
      <dgm:prSet presAssocID="{08126278-2FEF-43EE-805A-54D303771987}" presName="FourNodes_3" presStyleLbl="node1" presStyleIdx="2" presStyleCnt="4">
        <dgm:presLayoutVars>
          <dgm:bulletEnabled val="1"/>
        </dgm:presLayoutVars>
      </dgm:prSet>
      <dgm:spPr/>
    </dgm:pt>
    <dgm:pt modelId="{9C256F85-4B72-4126-876D-F199141F9CEE}" type="pres">
      <dgm:prSet presAssocID="{08126278-2FEF-43EE-805A-54D303771987}" presName="FourNodes_4" presStyleLbl="node1" presStyleIdx="3" presStyleCnt="4">
        <dgm:presLayoutVars>
          <dgm:bulletEnabled val="1"/>
        </dgm:presLayoutVars>
      </dgm:prSet>
      <dgm:spPr/>
    </dgm:pt>
    <dgm:pt modelId="{73A13A64-05A6-4F9B-8D0B-2BCA195A2D61}" type="pres">
      <dgm:prSet presAssocID="{08126278-2FEF-43EE-805A-54D303771987}" presName="FourConn_1-2" presStyleLbl="fgAccFollowNode1" presStyleIdx="0" presStyleCnt="3">
        <dgm:presLayoutVars>
          <dgm:bulletEnabled val="1"/>
        </dgm:presLayoutVars>
      </dgm:prSet>
      <dgm:spPr/>
    </dgm:pt>
    <dgm:pt modelId="{0C36C323-F9AC-4056-8089-441895E8C98D}" type="pres">
      <dgm:prSet presAssocID="{08126278-2FEF-43EE-805A-54D303771987}" presName="FourConn_2-3" presStyleLbl="fgAccFollowNode1" presStyleIdx="1" presStyleCnt="3">
        <dgm:presLayoutVars>
          <dgm:bulletEnabled val="1"/>
        </dgm:presLayoutVars>
      </dgm:prSet>
      <dgm:spPr/>
    </dgm:pt>
    <dgm:pt modelId="{C7986975-9C22-43EF-BCFB-F83693BD8A75}" type="pres">
      <dgm:prSet presAssocID="{08126278-2FEF-43EE-805A-54D303771987}" presName="FourConn_3-4" presStyleLbl="fgAccFollowNode1" presStyleIdx="2" presStyleCnt="3">
        <dgm:presLayoutVars>
          <dgm:bulletEnabled val="1"/>
        </dgm:presLayoutVars>
      </dgm:prSet>
      <dgm:spPr/>
    </dgm:pt>
    <dgm:pt modelId="{570C793C-36CC-4DA5-A448-3B00F07DB238}" type="pres">
      <dgm:prSet presAssocID="{08126278-2FEF-43EE-805A-54D303771987}" presName="FourNodes_1_text" presStyleLbl="node1" presStyleIdx="3" presStyleCnt="4">
        <dgm:presLayoutVars>
          <dgm:bulletEnabled val="1"/>
        </dgm:presLayoutVars>
      </dgm:prSet>
      <dgm:spPr/>
    </dgm:pt>
    <dgm:pt modelId="{04BCEAE2-E771-4DB7-9FF6-030AB6C78109}" type="pres">
      <dgm:prSet presAssocID="{08126278-2FEF-43EE-805A-54D303771987}" presName="FourNodes_2_text" presStyleLbl="node1" presStyleIdx="3" presStyleCnt="4">
        <dgm:presLayoutVars>
          <dgm:bulletEnabled val="1"/>
        </dgm:presLayoutVars>
      </dgm:prSet>
      <dgm:spPr/>
    </dgm:pt>
    <dgm:pt modelId="{63461481-79FA-4AF7-8752-E83494EC3707}" type="pres">
      <dgm:prSet presAssocID="{08126278-2FEF-43EE-805A-54D303771987}" presName="FourNodes_3_text" presStyleLbl="node1" presStyleIdx="3" presStyleCnt="4">
        <dgm:presLayoutVars>
          <dgm:bulletEnabled val="1"/>
        </dgm:presLayoutVars>
      </dgm:prSet>
      <dgm:spPr/>
    </dgm:pt>
    <dgm:pt modelId="{C1FFF3FF-C033-4369-A309-86FFACC23A74}" type="pres">
      <dgm:prSet presAssocID="{08126278-2FEF-43EE-805A-54D303771987}" presName="FourNodes_4_text" presStyleLbl="node1" presStyleIdx="3" presStyleCnt="4">
        <dgm:presLayoutVars>
          <dgm:bulletEnabled val="1"/>
        </dgm:presLayoutVars>
      </dgm:prSet>
      <dgm:spPr/>
    </dgm:pt>
  </dgm:ptLst>
  <dgm:cxnLst>
    <dgm:cxn modelId="{DADD400C-AEE9-45A2-A1F0-B876C9218665}" type="presOf" srcId="{CAF85E0C-949A-4664-9616-04EDBEFCA410}" destId="{C1FFF3FF-C033-4369-A309-86FFACC23A74}" srcOrd="1" destOrd="0" presId="urn:microsoft.com/office/officeart/2005/8/layout/vProcess5"/>
    <dgm:cxn modelId="{12267525-AD5C-4451-B7F3-23837315A0C0}" type="presOf" srcId="{AEB41F4D-1634-4EFF-9D32-34FC14ACC9E3}" destId="{1EDD6C1C-9959-4442-8BEE-9979560E2B56}" srcOrd="0" destOrd="0" presId="urn:microsoft.com/office/officeart/2005/8/layout/vProcess5"/>
    <dgm:cxn modelId="{0767414B-A00A-488D-AFD1-287E339EA6A7}" srcId="{08126278-2FEF-43EE-805A-54D303771987}" destId="{75C89BBB-6B56-4A03-8E84-7F5ECC0E5429}" srcOrd="1" destOrd="0" parTransId="{17389DBC-4930-4D9B-A4EA-E163BEF0EA4F}" sibTransId="{B3CC78F4-3138-487D-8960-6EB465D3BDD4}"/>
    <dgm:cxn modelId="{72B8154F-C263-47B4-8A20-029DC2547280}" type="presOf" srcId="{F3A45BAB-569A-4566-8BB7-F2C7773B4AD3}" destId="{73A13A64-05A6-4F9B-8D0B-2BCA195A2D61}" srcOrd="0" destOrd="0" presId="urn:microsoft.com/office/officeart/2005/8/layout/vProcess5"/>
    <dgm:cxn modelId="{2EDA7754-8912-4AFD-AEDD-2CC0ABB79CF2}" type="presOf" srcId="{CAF85E0C-949A-4664-9616-04EDBEFCA410}" destId="{9C256F85-4B72-4126-876D-F199141F9CEE}" srcOrd="0" destOrd="0" presId="urn:microsoft.com/office/officeart/2005/8/layout/vProcess5"/>
    <dgm:cxn modelId="{BD6E0B58-A4AA-4F6C-BE32-E0E32845CB61}" srcId="{08126278-2FEF-43EE-805A-54D303771987}" destId="{2AD268F0-82FB-4857-8EB8-441209BA4AEC}" srcOrd="2" destOrd="0" parTransId="{803690AC-07E4-40FB-9C26-63548CFDEB98}" sibTransId="{3714C296-801B-40D1-B9B2-20545CE30322}"/>
    <dgm:cxn modelId="{0DD3B399-9499-4D93-9144-1A00051EEDEF}" type="presOf" srcId="{75C89BBB-6B56-4A03-8E84-7F5ECC0E5429}" destId="{04BCEAE2-E771-4DB7-9FF6-030AB6C78109}" srcOrd="1" destOrd="0" presId="urn:microsoft.com/office/officeart/2005/8/layout/vProcess5"/>
    <dgm:cxn modelId="{1AAEFBA3-7092-4CA0-AABA-B8BDA72C345B}" type="presOf" srcId="{2AD268F0-82FB-4857-8EB8-441209BA4AEC}" destId="{59CBD746-544C-4D46-A912-30C505172858}" srcOrd="0" destOrd="0" presId="urn:microsoft.com/office/officeart/2005/8/layout/vProcess5"/>
    <dgm:cxn modelId="{46FFDEB1-52C0-4E08-B5B9-6A23BD9D3409}" type="presOf" srcId="{B3CC78F4-3138-487D-8960-6EB465D3BDD4}" destId="{0C36C323-F9AC-4056-8089-441895E8C98D}" srcOrd="0" destOrd="0" presId="urn:microsoft.com/office/officeart/2005/8/layout/vProcess5"/>
    <dgm:cxn modelId="{CC1C63B4-AF23-472D-A2CD-6B905E9AF34D}" type="presOf" srcId="{3714C296-801B-40D1-B9B2-20545CE30322}" destId="{C7986975-9C22-43EF-BCFB-F83693BD8A75}" srcOrd="0" destOrd="0" presId="urn:microsoft.com/office/officeart/2005/8/layout/vProcess5"/>
    <dgm:cxn modelId="{44A9EECA-6DDF-428A-82F4-73B8DB16FAF7}" type="presOf" srcId="{08126278-2FEF-43EE-805A-54D303771987}" destId="{1565C169-4493-4873-A3FF-7F3E17100CDD}" srcOrd="0" destOrd="0" presId="urn:microsoft.com/office/officeart/2005/8/layout/vProcess5"/>
    <dgm:cxn modelId="{C3A15FD4-4140-454E-AD94-F2F853E41751}" type="presOf" srcId="{75C89BBB-6B56-4A03-8E84-7F5ECC0E5429}" destId="{49D1C2EC-5A2B-4A9F-AACB-49710E8E11D2}" srcOrd="0" destOrd="0" presId="urn:microsoft.com/office/officeart/2005/8/layout/vProcess5"/>
    <dgm:cxn modelId="{E573CADC-23D4-498B-AEF1-297E652EBD0A}" srcId="{08126278-2FEF-43EE-805A-54D303771987}" destId="{AEB41F4D-1634-4EFF-9D32-34FC14ACC9E3}" srcOrd="0" destOrd="0" parTransId="{A3A99D80-D6E9-4F26-9AEB-E697B4ADB5D0}" sibTransId="{F3A45BAB-569A-4566-8BB7-F2C7773B4AD3}"/>
    <dgm:cxn modelId="{42C7CCDF-FBAD-462B-8499-A44EC95A2801}" srcId="{08126278-2FEF-43EE-805A-54D303771987}" destId="{CAF85E0C-949A-4664-9616-04EDBEFCA410}" srcOrd="3" destOrd="0" parTransId="{CBCB1F57-5769-40D6-896B-0217DB42999F}" sibTransId="{6F1845D2-F657-4AB0-AA7B-7FBCD4C0C119}"/>
    <dgm:cxn modelId="{5ED53EE8-1D5E-4446-BFE9-0F6A46509931}" type="presOf" srcId="{AEB41F4D-1634-4EFF-9D32-34FC14ACC9E3}" destId="{570C793C-36CC-4DA5-A448-3B00F07DB238}" srcOrd="1" destOrd="0" presId="urn:microsoft.com/office/officeart/2005/8/layout/vProcess5"/>
    <dgm:cxn modelId="{EC048EF7-55A6-4FB2-8D7C-D6D66CF15C4E}" type="presOf" srcId="{2AD268F0-82FB-4857-8EB8-441209BA4AEC}" destId="{63461481-79FA-4AF7-8752-E83494EC3707}" srcOrd="1" destOrd="0" presId="urn:microsoft.com/office/officeart/2005/8/layout/vProcess5"/>
    <dgm:cxn modelId="{5E17D20B-CEF4-4999-8AAE-6C2132E39DAC}" type="presParOf" srcId="{1565C169-4493-4873-A3FF-7F3E17100CDD}" destId="{984501C0-DC58-4DD9-A048-5A3CD3F6C062}" srcOrd="0" destOrd="0" presId="urn:microsoft.com/office/officeart/2005/8/layout/vProcess5"/>
    <dgm:cxn modelId="{698D88FB-36F7-4295-8BF2-14F7B15297F5}" type="presParOf" srcId="{1565C169-4493-4873-A3FF-7F3E17100CDD}" destId="{1EDD6C1C-9959-4442-8BEE-9979560E2B56}" srcOrd="1" destOrd="0" presId="urn:microsoft.com/office/officeart/2005/8/layout/vProcess5"/>
    <dgm:cxn modelId="{B5B228CE-BB53-42B7-94E5-CFF37A2153C0}" type="presParOf" srcId="{1565C169-4493-4873-A3FF-7F3E17100CDD}" destId="{49D1C2EC-5A2B-4A9F-AACB-49710E8E11D2}" srcOrd="2" destOrd="0" presId="urn:microsoft.com/office/officeart/2005/8/layout/vProcess5"/>
    <dgm:cxn modelId="{14780338-88D0-4ED3-8915-58364089AC1D}" type="presParOf" srcId="{1565C169-4493-4873-A3FF-7F3E17100CDD}" destId="{59CBD746-544C-4D46-A912-30C505172858}" srcOrd="3" destOrd="0" presId="urn:microsoft.com/office/officeart/2005/8/layout/vProcess5"/>
    <dgm:cxn modelId="{3F3F948E-AAA0-4184-9AF3-0A701F72544F}" type="presParOf" srcId="{1565C169-4493-4873-A3FF-7F3E17100CDD}" destId="{9C256F85-4B72-4126-876D-F199141F9CEE}" srcOrd="4" destOrd="0" presId="urn:microsoft.com/office/officeart/2005/8/layout/vProcess5"/>
    <dgm:cxn modelId="{4EB70A3A-C9A7-43A4-B9E5-592D0DCA575F}" type="presParOf" srcId="{1565C169-4493-4873-A3FF-7F3E17100CDD}" destId="{73A13A64-05A6-4F9B-8D0B-2BCA195A2D61}" srcOrd="5" destOrd="0" presId="urn:microsoft.com/office/officeart/2005/8/layout/vProcess5"/>
    <dgm:cxn modelId="{11C8B0BD-57F8-475D-B5A7-0122F8F938D3}" type="presParOf" srcId="{1565C169-4493-4873-A3FF-7F3E17100CDD}" destId="{0C36C323-F9AC-4056-8089-441895E8C98D}" srcOrd="6" destOrd="0" presId="urn:microsoft.com/office/officeart/2005/8/layout/vProcess5"/>
    <dgm:cxn modelId="{A4DBB2EF-35A4-4532-AC2A-CF4E32B93431}" type="presParOf" srcId="{1565C169-4493-4873-A3FF-7F3E17100CDD}" destId="{C7986975-9C22-43EF-BCFB-F83693BD8A75}" srcOrd="7" destOrd="0" presId="urn:microsoft.com/office/officeart/2005/8/layout/vProcess5"/>
    <dgm:cxn modelId="{19697464-DE43-438F-A938-9A86216596FB}" type="presParOf" srcId="{1565C169-4493-4873-A3FF-7F3E17100CDD}" destId="{570C793C-36CC-4DA5-A448-3B00F07DB238}" srcOrd="8" destOrd="0" presId="urn:microsoft.com/office/officeart/2005/8/layout/vProcess5"/>
    <dgm:cxn modelId="{FEDB0DB0-8907-4C16-A754-9861924602A0}" type="presParOf" srcId="{1565C169-4493-4873-A3FF-7F3E17100CDD}" destId="{04BCEAE2-E771-4DB7-9FF6-030AB6C78109}" srcOrd="9" destOrd="0" presId="urn:microsoft.com/office/officeart/2005/8/layout/vProcess5"/>
    <dgm:cxn modelId="{253E00C6-060F-4AE7-93A0-BC6399D386D9}" type="presParOf" srcId="{1565C169-4493-4873-A3FF-7F3E17100CDD}" destId="{63461481-79FA-4AF7-8752-E83494EC3707}" srcOrd="10" destOrd="0" presId="urn:microsoft.com/office/officeart/2005/8/layout/vProcess5"/>
    <dgm:cxn modelId="{A01963CF-C654-4B97-914F-9908E584F67A}" type="presParOf" srcId="{1565C169-4493-4873-A3FF-7F3E17100CDD}" destId="{C1FFF3FF-C033-4369-A309-86FFACC23A74}"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BD7D8F3-2611-48F9-8C6F-83979961E56B}" type="doc">
      <dgm:prSet loTypeId="urn:microsoft.com/office/officeart/2005/8/layout/cycle3" loCatId="cycle" qsTypeId="urn:microsoft.com/office/officeart/2005/8/quickstyle/simple1" qsCatId="simple" csTypeId="urn:microsoft.com/office/officeart/2005/8/colors/accent2_2" csCatId="accent2"/>
      <dgm:spPr/>
      <dgm:t>
        <a:bodyPr/>
        <a:lstStyle/>
        <a:p>
          <a:endParaRPr lang="en-US"/>
        </a:p>
      </dgm:t>
    </dgm:pt>
    <dgm:pt modelId="{CD777580-D422-4578-93C0-44DBEEF95AAA}">
      <dgm:prSet/>
      <dgm:spPr/>
      <dgm:t>
        <a:bodyPr/>
        <a:lstStyle/>
        <a:p>
          <a:r>
            <a:rPr lang="en-US"/>
            <a:t>Convenience</a:t>
          </a:r>
        </a:p>
      </dgm:t>
    </dgm:pt>
    <dgm:pt modelId="{D8B28F0A-5B3E-4A3F-B8A0-280148EEBE0B}" type="parTrans" cxnId="{88C9966B-BCB6-437D-97B2-DCAE1F9163DC}">
      <dgm:prSet/>
      <dgm:spPr/>
      <dgm:t>
        <a:bodyPr/>
        <a:lstStyle/>
        <a:p>
          <a:endParaRPr lang="en-US"/>
        </a:p>
      </dgm:t>
    </dgm:pt>
    <dgm:pt modelId="{D5CE1376-A600-4D0E-952E-21024B9104E9}" type="sibTrans" cxnId="{88C9966B-BCB6-437D-97B2-DCAE1F9163DC}">
      <dgm:prSet/>
      <dgm:spPr/>
      <dgm:t>
        <a:bodyPr/>
        <a:lstStyle/>
        <a:p>
          <a:endParaRPr lang="en-US"/>
        </a:p>
      </dgm:t>
    </dgm:pt>
    <dgm:pt modelId="{4E1F9C60-6334-4641-BAE0-48CA6B0F3C35}">
      <dgm:prSet/>
      <dgm:spPr/>
      <dgm:t>
        <a:bodyPr/>
        <a:lstStyle/>
        <a:p>
          <a:r>
            <a:rPr lang="en-US"/>
            <a:t>Cost-Effective</a:t>
          </a:r>
        </a:p>
      </dgm:t>
    </dgm:pt>
    <dgm:pt modelId="{ACC36774-AE5D-408E-846B-EEBC2A33071F}" type="parTrans" cxnId="{3235E1EE-4AA8-4049-A090-77ABBA5BBB51}">
      <dgm:prSet/>
      <dgm:spPr/>
      <dgm:t>
        <a:bodyPr/>
        <a:lstStyle/>
        <a:p>
          <a:endParaRPr lang="en-US"/>
        </a:p>
      </dgm:t>
    </dgm:pt>
    <dgm:pt modelId="{FB6C0926-FDED-4E4D-B327-68CF692E1938}" type="sibTrans" cxnId="{3235E1EE-4AA8-4049-A090-77ABBA5BBB51}">
      <dgm:prSet/>
      <dgm:spPr/>
      <dgm:t>
        <a:bodyPr/>
        <a:lstStyle/>
        <a:p>
          <a:endParaRPr lang="en-US"/>
        </a:p>
      </dgm:t>
    </dgm:pt>
    <dgm:pt modelId="{0B064BB2-25AF-46B3-BF09-E97FF59DFB8E}">
      <dgm:prSet/>
      <dgm:spPr/>
      <dgm:t>
        <a:bodyPr/>
        <a:lstStyle/>
        <a:p>
          <a:r>
            <a:rPr lang="en-US"/>
            <a:t>24/7 Access</a:t>
          </a:r>
        </a:p>
      </dgm:t>
    </dgm:pt>
    <dgm:pt modelId="{40C55BC9-B105-466A-B61B-A45A519E91D3}" type="parTrans" cxnId="{4B19225B-8E6A-46BC-A9BF-1976130D757C}">
      <dgm:prSet/>
      <dgm:spPr/>
      <dgm:t>
        <a:bodyPr/>
        <a:lstStyle/>
        <a:p>
          <a:endParaRPr lang="en-US"/>
        </a:p>
      </dgm:t>
    </dgm:pt>
    <dgm:pt modelId="{1F0C31DB-750B-4484-98F5-8E2DFE094DC6}" type="sibTrans" cxnId="{4B19225B-8E6A-46BC-A9BF-1976130D757C}">
      <dgm:prSet/>
      <dgm:spPr/>
      <dgm:t>
        <a:bodyPr/>
        <a:lstStyle/>
        <a:p>
          <a:endParaRPr lang="en-US"/>
        </a:p>
      </dgm:t>
    </dgm:pt>
    <dgm:pt modelId="{9FC02479-CFCF-4CD7-9E0C-54BB297DF11F}">
      <dgm:prSet/>
      <dgm:spPr/>
      <dgm:t>
        <a:bodyPr/>
        <a:lstStyle/>
        <a:p>
          <a:r>
            <a:rPr lang="en-US"/>
            <a:t>Enhanced Security</a:t>
          </a:r>
        </a:p>
      </dgm:t>
    </dgm:pt>
    <dgm:pt modelId="{B444478A-B8A7-426E-BB35-5C9C3CF8BC48}" type="parTrans" cxnId="{B1FF8804-47D2-45EA-94BB-27B7F3FAC231}">
      <dgm:prSet/>
      <dgm:spPr/>
      <dgm:t>
        <a:bodyPr/>
        <a:lstStyle/>
        <a:p>
          <a:endParaRPr lang="en-US"/>
        </a:p>
      </dgm:t>
    </dgm:pt>
    <dgm:pt modelId="{81A65F1E-EF06-47E0-86BA-C5F61A94F1DA}" type="sibTrans" cxnId="{B1FF8804-47D2-45EA-94BB-27B7F3FAC231}">
      <dgm:prSet/>
      <dgm:spPr/>
      <dgm:t>
        <a:bodyPr/>
        <a:lstStyle/>
        <a:p>
          <a:endParaRPr lang="en-US"/>
        </a:p>
      </dgm:t>
    </dgm:pt>
    <dgm:pt modelId="{4A438819-4DE8-4194-AC2A-9D68A6400904}">
      <dgm:prSet/>
      <dgm:spPr/>
      <dgm:t>
        <a:bodyPr/>
        <a:lstStyle/>
        <a:p>
          <a:r>
            <a:rPr lang="en-US"/>
            <a:t>Time-Saving</a:t>
          </a:r>
        </a:p>
      </dgm:t>
    </dgm:pt>
    <dgm:pt modelId="{97D6D34A-9619-4F05-9FF9-3EF97ADCA24A}" type="parTrans" cxnId="{A9B6C467-C86E-447F-B7FD-F3649A441819}">
      <dgm:prSet/>
      <dgm:spPr/>
      <dgm:t>
        <a:bodyPr/>
        <a:lstStyle/>
        <a:p>
          <a:endParaRPr lang="en-US"/>
        </a:p>
      </dgm:t>
    </dgm:pt>
    <dgm:pt modelId="{EF18B563-DF83-4EE5-82F6-E78264DDC04A}" type="sibTrans" cxnId="{A9B6C467-C86E-447F-B7FD-F3649A441819}">
      <dgm:prSet/>
      <dgm:spPr/>
      <dgm:t>
        <a:bodyPr/>
        <a:lstStyle/>
        <a:p>
          <a:endParaRPr lang="en-US"/>
        </a:p>
      </dgm:t>
    </dgm:pt>
    <dgm:pt modelId="{482811FC-DD52-4A74-933A-80016F4BEFAA}">
      <dgm:prSet/>
      <dgm:spPr/>
      <dgm:t>
        <a:bodyPr/>
        <a:lstStyle/>
        <a:p>
          <a:r>
            <a:rPr lang="en-US"/>
            <a:t>Efficient Record Keeping</a:t>
          </a:r>
        </a:p>
      </dgm:t>
    </dgm:pt>
    <dgm:pt modelId="{F37F50FA-97CA-4143-B91E-4AFF1B5D1D7F}" type="parTrans" cxnId="{22D78B94-878B-4BE5-8518-033A2A1272AB}">
      <dgm:prSet/>
      <dgm:spPr/>
      <dgm:t>
        <a:bodyPr/>
        <a:lstStyle/>
        <a:p>
          <a:endParaRPr lang="en-US"/>
        </a:p>
      </dgm:t>
    </dgm:pt>
    <dgm:pt modelId="{7DF5B3C3-59CD-47E1-AD92-3296DB35D103}" type="sibTrans" cxnId="{22D78B94-878B-4BE5-8518-033A2A1272AB}">
      <dgm:prSet/>
      <dgm:spPr/>
      <dgm:t>
        <a:bodyPr/>
        <a:lstStyle/>
        <a:p>
          <a:endParaRPr lang="en-US"/>
        </a:p>
      </dgm:t>
    </dgm:pt>
    <dgm:pt modelId="{C29443F9-F840-4043-B9BC-F06AF95E8A82}">
      <dgm:prSet/>
      <dgm:spPr/>
      <dgm:t>
        <a:bodyPr/>
        <a:lstStyle/>
        <a:p>
          <a:r>
            <a:rPr lang="en-US"/>
            <a:t>Increased Transparency</a:t>
          </a:r>
        </a:p>
      </dgm:t>
    </dgm:pt>
    <dgm:pt modelId="{99CB9A8D-7F58-490D-8975-9528BA084022}" type="parTrans" cxnId="{33644B7C-3AB7-4E24-A9E4-7C0318C6FFDD}">
      <dgm:prSet/>
      <dgm:spPr/>
      <dgm:t>
        <a:bodyPr/>
        <a:lstStyle/>
        <a:p>
          <a:endParaRPr lang="en-US"/>
        </a:p>
      </dgm:t>
    </dgm:pt>
    <dgm:pt modelId="{1C974FD7-3EC8-4703-B4D0-162358E1FB31}" type="sibTrans" cxnId="{33644B7C-3AB7-4E24-A9E4-7C0318C6FFDD}">
      <dgm:prSet/>
      <dgm:spPr/>
      <dgm:t>
        <a:bodyPr/>
        <a:lstStyle/>
        <a:p>
          <a:endParaRPr lang="en-US"/>
        </a:p>
      </dgm:t>
    </dgm:pt>
    <dgm:pt modelId="{2C57F656-0274-4D08-B4AC-0AFEA3B6F071}">
      <dgm:prSet/>
      <dgm:spPr/>
      <dgm:t>
        <a:bodyPr/>
        <a:lstStyle/>
        <a:p>
          <a:r>
            <a:rPr lang="en-US"/>
            <a:t>Improved Customer Service</a:t>
          </a:r>
        </a:p>
      </dgm:t>
    </dgm:pt>
    <dgm:pt modelId="{3A82E189-5E7F-43F1-9170-57A3D9D791FD}" type="parTrans" cxnId="{307DE83C-D141-4265-A70D-10D3B03C7007}">
      <dgm:prSet/>
      <dgm:spPr/>
      <dgm:t>
        <a:bodyPr/>
        <a:lstStyle/>
        <a:p>
          <a:endParaRPr lang="en-US"/>
        </a:p>
      </dgm:t>
    </dgm:pt>
    <dgm:pt modelId="{8B0C1F65-318A-409C-B2EE-5D0F79EA6F3A}" type="sibTrans" cxnId="{307DE83C-D141-4265-A70D-10D3B03C7007}">
      <dgm:prSet/>
      <dgm:spPr/>
      <dgm:t>
        <a:bodyPr/>
        <a:lstStyle/>
        <a:p>
          <a:endParaRPr lang="en-US"/>
        </a:p>
      </dgm:t>
    </dgm:pt>
    <dgm:pt modelId="{870F0222-8B3C-42E8-875D-B453B9C00B56}" type="pres">
      <dgm:prSet presAssocID="{FBD7D8F3-2611-48F9-8C6F-83979961E56B}" presName="Name0" presStyleCnt="0">
        <dgm:presLayoutVars>
          <dgm:dir/>
          <dgm:resizeHandles val="exact"/>
        </dgm:presLayoutVars>
      </dgm:prSet>
      <dgm:spPr/>
    </dgm:pt>
    <dgm:pt modelId="{2A91CAFA-9C6A-43E0-AAF0-E5BB1E6E6D69}" type="pres">
      <dgm:prSet presAssocID="{FBD7D8F3-2611-48F9-8C6F-83979961E56B}" presName="cycle" presStyleCnt="0"/>
      <dgm:spPr/>
    </dgm:pt>
    <dgm:pt modelId="{A7D5F37A-CA26-4E29-8344-85C2E4C030A0}" type="pres">
      <dgm:prSet presAssocID="{CD777580-D422-4578-93C0-44DBEEF95AAA}" presName="nodeFirstNode" presStyleLbl="node1" presStyleIdx="0" presStyleCnt="8">
        <dgm:presLayoutVars>
          <dgm:bulletEnabled val="1"/>
        </dgm:presLayoutVars>
      </dgm:prSet>
      <dgm:spPr/>
    </dgm:pt>
    <dgm:pt modelId="{176AC4B9-7A3C-4DC0-B169-D6180CA596D3}" type="pres">
      <dgm:prSet presAssocID="{D5CE1376-A600-4D0E-952E-21024B9104E9}" presName="sibTransFirstNode" presStyleLbl="bgShp" presStyleIdx="0" presStyleCnt="1"/>
      <dgm:spPr/>
    </dgm:pt>
    <dgm:pt modelId="{FBFB53BD-9EBC-4FF2-869B-0D8C208CFF27}" type="pres">
      <dgm:prSet presAssocID="{4E1F9C60-6334-4641-BAE0-48CA6B0F3C35}" presName="nodeFollowingNodes" presStyleLbl="node1" presStyleIdx="1" presStyleCnt="8">
        <dgm:presLayoutVars>
          <dgm:bulletEnabled val="1"/>
        </dgm:presLayoutVars>
      </dgm:prSet>
      <dgm:spPr/>
    </dgm:pt>
    <dgm:pt modelId="{BC3E82DF-44B1-4746-A719-7719BB9E21F2}" type="pres">
      <dgm:prSet presAssocID="{0B064BB2-25AF-46B3-BF09-E97FF59DFB8E}" presName="nodeFollowingNodes" presStyleLbl="node1" presStyleIdx="2" presStyleCnt="8">
        <dgm:presLayoutVars>
          <dgm:bulletEnabled val="1"/>
        </dgm:presLayoutVars>
      </dgm:prSet>
      <dgm:spPr/>
    </dgm:pt>
    <dgm:pt modelId="{76AEF8EF-AB4B-4ED4-A80E-68E4D1401EE8}" type="pres">
      <dgm:prSet presAssocID="{9FC02479-CFCF-4CD7-9E0C-54BB297DF11F}" presName="nodeFollowingNodes" presStyleLbl="node1" presStyleIdx="3" presStyleCnt="8">
        <dgm:presLayoutVars>
          <dgm:bulletEnabled val="1"/>
        </dgm:presLayoutVars>
      </dgm:prSet>
      <dgm:spPr/>
    </dgm:pt>
    <dgm:pt modelId="{25B7F2B8-EC9D-4E58-8B78-B59778E2D437}" type="pres">
      <dgm:prSet presAssocID="{4A438819-4DE8-4194-AC2A-9D68A6400904}" presName="nodeFollowingNodes" presStyleLbl="node1" presStyleIdx="4" presStyleCnt="8">
        <dgm:presLayoutVars>
          <dgm:bulletEnabled val="1"/>
        </dgm:presLayoutVars>
      </dgm:prSet>
      <dgm:spPr/>
    </dgm:pt>
    <dgm:pt modelId="{EF0C0F9C-FE06-42C0-89D4-DF931F644E2B}" type="pres">
      <dgm:prSet presAssocID="{482811FC-DD52-4A74-933A-80016F4BEFAA}" presName="nodeFollowingNodes" presStyleLbl="node1" presStyleIdx="5" presStyleCnt="8">
        <dgm:presLayoutVars>
          <dgm:bulletEnabled val="1"/>
        </dgm:presLayoutVars>
      </dgm:prSet>
      <dgm:spPr/>
    </dgm:pt>
    <dgm:pt modelId="{3EB46955-2F57-4142-BECA-4ECC092E6DDA}" type="pres">
      <dgm:prSet presAssocID="{C29443F9-F840-4043-B9BC-F06AF95E8A82}" presName="nodeFollowingNodes" presStyleLbl="node1" presStyleIdx="6" presStyleCnt="8">
        <dgm:presLayoutVars>
          <dgm:bulletEnabled val="1"/>
        </dgm:presLayoutVars>
      </dgm:prSet>
      <dgm:spPr/>
    </dgm:pt>
    <dgm:pt modelId="{28FD8E26-104A-4D2D-9FAD-393F51769345}" type="pres">
      <dgm:prSet presAssocID="{2C57F656-0274-4D08-B4AC-0AFEA3B6F071}" presName="nodeFollowingNodes" presStyleLbl="node1" presStyleIdx="7" presStyleCnt="8">
        <dgm:presLayoutVars>
          <dgm:bulletEnabled val="1"/>
        </dgm:presLayoutVars>
      </dgm:prSet>
      <dgm:spPr/>
    </dgm:pt>
  </dgm:ptLst>
  <dgm:cxnLst>
    <dgm:cxn modelId="{B1FF8804-47D2-45EA-94BB-27B7F3FAC231}" srcId="{FBD7D8F3-2611-48F9-8C6F-83979961E56B}" destId="{9FC02479-CFCF-4CD7-9E0C-54BB297DF11F}" srcOrd="3" destOrd="0" parTransId="{B444478A-B8A7-426E-BB35-5C9C3CF8BC48}" sibTransId="{81A65F1E-EF06-47E0-86BA-C5F61A94F1DA}"/>
    <dgm:cxn modelId="{1B8AAF08-9176-488A-B98C-17FC7EFAF2D0}" type="presOf" srcId="{2C57F656-0274-4D08-B4AC-0AFEA3B6F071}" destId="{28FD8E26-104A-4D2D-9FAD-393F51769345}" srcOrd="0" destOrd="0" presId="urn:microsoft.com/office/officeart/2005/8/layout/cycle3"/>
    <dgm:cxn modelId="{005F990E-D9EB-4494-88B8-4E6AD20FFBDB}" type="presOf" srcId="{0B064BB2-25AF-46B3-BF09-E97FF59DFB8E}" destId="{BC3E82DF-44B1-4746-A719-7719BB9E21F2}" srcOrd="0" destOrd="0" presId="urn:microsoft.com/office/officeart/2005/8/layout/cycle3"/>
    <dgm:cxn modelId="{E863F022-D3FE-41BD-B076-0C6E453DF0E4}" type="presOf" srcId="{9FC02479-CFCF-4CD7-9E0C-54BB297DF11F}" destId="{76AEF8EF-AB4B-4ED4-A80E-68E4D1401EE8}" srcOrd="0" destOrd="0" presId="urn:microsoft.com/office/officeart/2005/8/layout/cycle3"/>
    <dgm:cxn modelId="{307DE83C-D141-4265-A70D-10D3B03C7007}" srcId="{FBD7D8F3-2611-48F9-8C6F-83979961E56B}" destId="{2C57F656-0274-4D08-B4AC-0AFEA3B6F071}" srcOrd="7" destOrd="0" parTransId="{3A82E189-5E7F-43F1-9170-57A3D9D791FD}" sibTransId="{8B0C1F65-318A-409C-B2EE-5D0F79EA6F3A}"/>
    <dgm:cxn modelId="{4B19225B-8E6A-46BC-A9BF-1976130D757C}" srcId="{FBD7D8F3-2611-48F9-8C6F-83979961E56B}" destId="{0B064BB2-25AF-46B3-BF09-E97FF59DFB8E}" srcOrd="2" destOrd="0" parTransId="{40C55BC9-B105-466A-B61B-A45A519E91D3}" sibTransId="{1F0C31DB-750B-4484-98F5-8E2DFE094DC6}"/>
    <dgm:cxn modelId="{A9B6C467-C86E-447F-B7FD-F3649A441819}" srcId="{FBD7D8F3-2611-48F9-8C6F-83979961E56B}" destId="{4A438819-4DE8-4194-AC2A-9D68A6400904}" srcOrd="4" destOrd="0" parTransId="{97D6D34A-9619-4F05-9FF9-3EF97ADCA24A}" sibTransId="{EF18B563-DF83-4EE5-82F6-E78264DDC04A}"/>
    <dgm:cxn modelId="{88C9966B-BCB6-437D-97B2-DCAE1F9163DC}" srcId="{FBD7D8F3-2611-48F9-8C6F-83979961E56B}" destId="{CD777580-D422-4578-93C0-44DBEEF95AAA}" srcOrd="0" destOrd="0" parTransId="{D8B28F0A-5B3E-4A3F-B8A0-280148EEBE0B}" sibTransId="{D5CE1376-A600-4D0E-952E-21024B9104E9}"/>
    <dgm:cxn modelId="{CC9BAA6C-4D00-4E80-A806-E3BF28B56B8A}" type="presOf" srcId="{FBD7D8F3-2611-48F9-8C6F-83979961E56B}" destId="{870F0222-8B3C-42E8-875D-B453B9C00B56}" srcOrd="0" destOrd="0" presId="urn:microsoft.com/office/officeart/2005/8/layout/cycle3"/>
    <dgm:cxn modelId="{33644B7C-3AB7-4E24-A9E4-7C0318C6FFDD}" srcId="{FBD7D8F3-2611-48F9-8C6F-83979961E56B}" destId="{C29443F9-F840-4043-B9BC-F06AF95E8A82}" srcOrd="6" destOrd="0" parTransId="{99CB9A8D-7F58-490D-8975-9528BA084022}" sibTransId="{1C974FD7-3EC8-4703-B4D0-162358E1FB31}"/>
    <dgm:cxn modelId="{22D78B94-878B-4BE5-8518-033A2A1272AB}" srcId="{FBD7D8F3-2611-48F9-8C6F-83979961E56B}" destId="{482811FC-DD52-4A74-933A-80016F4BEFAA}" srcOrd="5" destOrd="0" parTransId="{F37F50FA-97CA-4143-B91E-4AFF1B5D1D7F}" sibTransId="{7DF5B3C3-59CD-47E1-AD92-3296DB35D103}"/>
    <dgm:cxn modelId="{36E38E9C-9BFA-4CF2-9972-B097DA4B6C30}" type="presOf" srcId="{4E1F9C60-6334-4641-BAE0-48CA6B0F3C35}" destId="{FBFB53BD-9EBC-4FF2-869B-0D8C208CFF27}" srcOrd="0" destOrd="0" presId="urn:microsoft.com/office/officeart/2005/8/layout/cycle3"/>
    <dgm:cxn modelId="{62544DAB-CD60-4D50-8EB8-11440A45CE8A}" type="presOf" srcId="{CD777580-D422-4578-93C0-44DBEEF95AAA}" destId="{A7D5F37A-CA26-4E29-8344-85C2E4C030A0}" srcOrd="0" destOrd="0" presId="urn:microsoft.com/office/officeart/2005/8/layout/cycle3"/>
    <dgm:cxn modelId="{D97831B7-4A2F-47A7-8E74-EBD202A5DA2E}" type="presOf" srcId="{482811FC-DD52-4A74-933A-80016F4BEFAA}" destId="{EF0C0F9C-FE06-42C0-89D4-DF931F644E2B}" srcOrd="0" destOrd="0" presId="urn:microsoft.com/office/officeart/2005/8/layout/cycle3"/>
    <dgm:cxn modelId="{0FD9C4D5-71D8-4C0C-BE8C-15074FC2FE70}" type="presOf" srcId="{D5CE1376-A600-4D0E-952E-21024B9104E9}" destId="{176AC4B9-7A3C-4DC0-B169-D6180CA596D3}" srcOrd="0" destOrd="0" presId="urn:microsoft.com/office/officeart/2005/8/layout/cycle3"/>
    <dgm:cxn modelId="{272A79E0-EF89-42FD-96A1-91F9146F8BE4}" type="presOf" srcId="{4A438819-4DE8-4194-AC2A-9D68A6400904}" destId="{25B7F2B8-EC9D-4E58-8B78-B59778E2D437}" srcOrd="0" destOrd="0" presId="urn:microsoft.com/office/officeart/2005/8/layout/cycle3"/>
    <dgm:cxn modelId="{94FB14EA-8F9B-4759-B7EF-09E7F1DD9110}" type="presOf" srcId="{C29443F9-F840-4043-B9BC-F06AF95E8A82}" destId="{3EB46955-2F57-4142-BECA-4ECC092E6DDA}" srcOrd="0" destOrd="0" presId="urn:microsoft.com/office/officeart/2005/8/layout/cycle3"/>
    <dgm:cxn modelId="{3235E1EE-4AA8-4049-A090-77ABBA5BBB51}" srcId="{FBD7D8F3-2611-48F9-8C6F-83979961E56B}" destId="{4E1F9C60-6334-4641-BAE0-48CA6B0F3C35}" srcOrd="1" destOrd="0" parTransId="{ACC36774-AE5D-408E-846B-EEBC2A33071F}" sibTransId="{FB6C0926-FDED-4E4D-B327-68CF692E1938}"/>
    <dgm:cxn modelId="{C639A534-C706-451E-A3D7-667B8A9F89D6}" type="presParOf" srcId="{870F0222-8B3C-42E8-875D-B453B9C00B56}" destId="{2A91CAFA-9C6A-43E0-AAF0-E5BB1E6E6D69}" srcOrd="0" destOrd="0" presId="urn:microsoft.com/office/officeart/2005/8/layout/cycle3"/>
    <dgm:cxn modelId="{7571CC91-F39E-436D-946D-CA03B7E72300}" type="presParOf" srcId="{2A91CAFA-9C6A-43E0-AAF0-E5BB1E6E6D69}" destId="{A7D5F37A-CA26-4E29-8344-85C2E4C030A0}" srcOrd="0" destOrd="0" presId="urn:microsoft.com/office/officeart/2005/8/layout/cycle3"/>
    <dgm:cxn modelId="{CB9DD520-6CDA-4F3B-9114-B981CC958180}" type="presParOf" srcId="{2A91CAFA-9C6A-43E0-AAF0-E5BB1E6E6D69}" destId="{176AC4B9-7A3C-4DC0-B169-D6180CA596D3}" srcOrd="1" destOrd="0" presId="urn:microsoft.com/office/officeart/2005/8/layout/cycle3"/>
    <dgm:cxn modelId="{2DD5FC42-5811-45A9-9069-C822E9630F00}" type="presParOf" srcId="{2A91CAFA-9C6A-43E0-AAF0-E5BB1E6E6D69}" destId="{FBFB53BD-9EBC-4FF2-869B-0D8C208CFF27}" srcOrd="2" destOrd="0" presId="urn:microsoft.com/office/officeart/2005/8/layout/cycle3"/>
    <dgm:cxn modelId="{2760706B-2B15-442F-B68B-A0A2993CF999}" type="presParOf" srcId="{2A91CAFA-9C6A-43E0-AAF0-E5BB1E6E6D69}" destId="{BC3E82DF-44B1-4746-A719-7719BB9E21F2}" srcOrd="3" destOrd="0" presId="urn:microsoft.com/office/officeart/2005/8/layout/cycle3"/>
    <dgm:cxn modelId="{C8C23331-0E70-480C-96B9-65729792CCC1}" type="presParOf" srcId="{2A91CAFA-9C6A-43E0-AAF0-E5BB1E6E6D69}" destId="{76AEF8EF-AB4B-4ED4-A80E-68E4D1401EE8}" srcOrd="4" destOrd="0" presId="urn:microsoft.com/office/officeart/2005/8/layout/cycle3"/>
    <dgm:cxn modelId="{B268760D-AE9A-4D63-AC8D-E013B2E94B6C}" type="presParOf" srcId="{2A91CAFA-9C6A-43E0-AAF0-E5BB1E6E6D69}" destId="{25B7F2B8-EC9D-4E58-8B78-B59778E2D437}" srcOrd="5" destOrd="0" presId="urn:microsoft.com/office/officeart/2005/8/layout/cycle3"/>
    <dgm:cxn modelId="{2ECE1780-8504-4621-9743-AFA4A209B296}" type="presParOf" srcId="{2A91CAFA-9C6A-43E0-AAF0-E5BB1E6E6D69}" destId="{EF0C0F9C-FE06-42C0-89D4-DF931F644E2B}" srcOrd="6" destOrd="0" presId="urn:microsoft.com/office/officeart/2005/8/layout/cycle3"/>
    <dgm:cxn modelId="{BE464B61-AC03-4068-9744-639CCD1C3510}" type="presParOf" srcId="{2A91CAFA-9C6A-43E0-AAF0-E5BB1E6E6D69}" destId="{3EB46955-2F57-4142-BECA-4ECC092E6DDA}" srcOrd="7" destOrd="0" presId="urn:microsoft.com/office/officeart/2005/8/layout/cycle3"/>
    <dgm:cxn modelId="{E1757CA4-A77A-4625-892D-CF8721C1BE99}" type="presParOf" srcId="{2A91CAFA-9C6A-43E0-AAF0-E5BB1E6E6D69}" destId="{28FD8E26-104A-4D2D-9FAD-393F51769345}" srcOrd="8"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1EC6E-3B14-4E13-8AA3-C73E6F46BB2A}">
      <dsp:nvSpPr>
        <dsp:cNvPr id="0" name=""/>
        <dsp:cNvSpPr/>
      </dsp:nvSpPr>
      <dsp:spPr>
        <a:xfrm>
          <a:off x="3226" y="783822"/>
          <a:ext cx="2559834" cy="153590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rPr>
            <a:t>Time-consuming</a:t>
          </a:r>
          <a:r>
            <a:rPr lang="en-GB" sz="1400" kern="1200" dirty="0">
              <a:solidFill>
                <a:schemeClr val="bg1"/>
              </a:solidFill>
            </a:rPr>
            <a:t>:</a:t>
          </a:r>
          <a:r>
            <a:rPr lang="en-GB" sz="1400" kern="1200" dirty="0"/>
            <a:t> The traditional banking system was a manual process that involved a lot of paperwork and manual verification processes, which made it a time-consuming process.</a:t>
          </a:r>
          <a:endParaRPr lang="en-US" sz="1400" kern="1200" dirty="0"/>
        </a:p>
      </dsp:txBody>
      <dsp:txXfrm>
        <a:off x="3226" y="783822"/>
        <a:ext cx="2559834" cy="1535900"/>
      </dsp:txXfrm>
    </dsp:sp>
    <dsp:sp modelId="{9157A989-6384-4D0B-AB5B-BEA7DA9EC16A}">
      <dsp:nvSpPr>
        <dsp:cNvPr id="0" name=""/>
        <dsp:cNvSpPr/>
      </dsp:nvSpPr>
      <dsp:spPr>
        <a:xfrm>
          <a:off x="2819044" y="783822"/>
          <a:ext cx="2559834" cy="1535900"/>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rPr>
            <a:t>Limited access</a:t>
          </a:r>
          <a:r>
            <a:rPr lang="en-GB" sz="1400" kern="1200" dirty="0">
              <a:solidFill>
                <a:schemeClr val="bg1"/>
              </a:solidFill>
            </a:rPr>
            <a:t>:</a:t>
          </a:r>
          <a:r>
            <a:rPr lang="en-GB" sz="1400" kern="1200" dirty="0"/>
            <a:t> The old banking system had limited access to banking services and products, which meant that not everyone could easily access financial services.</a:t>
          </a:r>
          <a:endParaRPr lang="en-US" sz="1400" kern="1200" dirty="0"/>
        </a:p>
      </dsp:txBody>
      <dsp:txXfrm>
        <a:off x="2819044" y="783822"/>
        <a:ext cx="2559834" cy="1535900"/>
      </dsp:txXfrm>
    </dsp:sp>
    <dsp:sp modelId="{5D9D614F-C30D-4C2D-B495-C5256EA52C5F}">
      <dsp:nvSpPr>
        <dsp:cNvPr id="0" name=""/>
        <dsp:cNvSpPr/>
      </dsp:nvSpPr>
      <dsp:spPr>
        <a:xfrm>
          <a:off x="5634862" y="783822"/>
          <a:ext cx="2559834" cy="1535900"/>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GB" sz="1400" b="1" kern="1200" dirty="0">
              <a:solidFill>
                <a:schemeClr val="bg1"/>
              </a:solidFill>
            </a:rPr>
            <a:t>High fees</a:t>
          </a:r>
          <a:r>
            <a:rPr lang="en-GB" sz="1400" kern="1200" dirty="0">
              <a:solidFill>
                <a:schemeClr val="bg1"/>
              </a:solidFill>
            </a:rPr>
            <a:t>:</a:t>
          </a:r>
          <a:r>
            <a:rPr lang="en-GB" sz="1400" kern="1200" dirty="0"/>
            <a:t> Traditional banks often charged high fees for their services, which could make it difficult for individuals with limited financial resources to access banking services.</a:t>
          </a:r>
          <a:r>
            <a:rPr lang="en-GB" sz="1400" kern="1200" dirty="0">
              <a:latin typeface="Calibri Light" panose="020F0302020204030204"/>
            </a:rPr>
            <a:t> </a:t>
          </a:r>
          <a:endParaRPr lang="en-US" sz="1400" kern="1200" dirty="0"/>
        </a:p>
      </dsp:txBody>
      <dsp:txXfrm>
        <a:off x="5634862" y="783822"/>
        <a:ext cx="2559834" cy="1535900"/>
      </dsp:txXfrm>
    </dsp:sp>
    <dsp:sp modelId="{7334A806-4F9F-45BA-BE71-12D6B36E45B9}">
      <dsp:nvSpPr>
        <dsp:cNvPr id="0" name=""/>
        <dsp:cNvSpPr/>
      </dsp:nvSpPr>
      <dsp:spPr>
        <a:xfrm>
          <a:off x="8450679" y="783822"/>
          <a:ext cx="2559834" cy="1535900"/>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rPr>
            <a:t>Limited hours of operation</a:t>
          </a:r>
          <a:r>
            <a:rPr lang="en-GB" sz="1400" kern="1200" dirty="0">
              <a:solidFill>
                <a:schemeClr val="bg1"/>
              </a:solidFill>
            </a:rPr>
            <a:t>:</a:t>
          </a:r>
          <a:r>
            <a:rPr lang="en-GB" sz="1400" kern="1200" dirty="0"/>
            <a:t> Traditional banks had limited hours of operation, which could be inconvenient for customers who needed to conduct banking transactions outside of regular business hours.</a:t>
          </a:r>
          <a:endParaRPr lang="en-US" sz="1400" kern="1200" dirty="0"/>
        </a:p>
      </dsp:txBody>
      <dsp:txXfrm>
        <a:off x="8450679" y="783822"/>
        <a:ext cx="2559834" cy="1535900"/>
      </dsp:txXfrm>
    </dsp:sp>
    <dsp:sp modelId="{EABDF5FD-06C6-43C1-8C78-316B3BA9AF8F}">
      <dsp:nvSpPr>
        <dsp:cNvPr id="0" name=""/>
        <dsp:cNvSpPr/>
      </dsp:nvSpPr>
      <dsp:spPr>
        <a:xfrm>
          <a:off x="1411135" y="2575706"/>
          <a:ext cx="2559834" cy="1535900"/>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rPr>
            <a:t>Security risks:</a:t>
          </a:r>
          <a:r>
            <a:rPr lang="en-GB" sz="1400" kern="1200" dirty="0"/>
            <a:t> The old banking system relied heavily on physical security measures, which could be vulnerable to theft, fraud, and other security risks.</a:t>
          </a:r>
          <a:endParaRPr lang="en-US" sz="1400" kern="1200" dirty="0"/>
        </a:p>
      </dsp:txBody>
      <dsp:txXfrm>
        <a:off x="1411135" y="2575706"/>
        <a:ext cx="2559834" cy="1535900"/>
      </dsp:txXfrm>
    </dsp:sp>
    <dsp:sp modelId="{3059DD5B-D0E3-4840-A1A9-B772FD761134}">
      <dsp:nvSpPr>
        <dsp:cNvPr id="0" name=""/>
        <dsp:cNvSpPr/>
      </dsp:nvSpPr>
      <dsp:spPr>
        <a:xfrm>
          <a:off x="4226953" y="2575706"/>
          <a:ext cx="2559834" cy="153590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chemeClr val="bg1"/>
              </a:solidFill>
            </a:rPr>
            <a:t>Lack of innovation: </a:t>
          </a:r>
          <a:r>
            <a:rPr lang="en-GB" sz="1400" kern="1200" dirty="0"/>
            <a:t>The traditional banking system was slow to adopt new technologies and innovation, which meant that customers did not have access to the latest banking products and services.</a:t>
          </a:r>
          <a:endParaRPr lang="en-US" sz="1400" kern="1200" dirty="0"/>
        </a:p>
      </dsp:txBody>
      <dsp:txXfrm>
        <a:off x="4226953" y="2575706"/>
        <a:ext cx="2559834" cy="1535900"/>
      </dsp:txXfrm>
    </dsp:sp>
    <dsp:sp modelId="{9AD40447-F8DD-469F-B65E-1D1B875C823C}">
      <dsp:nvSpPr>
        <dsp:cNvPr id="0" name=""/>
        <dsp:cNvSpPr/>
      </dsp:nvSpPr>
      <dsp:spPr>
        <a:xfrm>
          <a:off x="7042771" y="2575706"/>
          <a:ext cx="2559834" cy="1535900"/>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i="0" u="none" kern="1200" dirty="0">
              <a:solidFill>
                <a:schemeClr val="bg1"/>
              </a:solidFill>
            </a:rPr>
            <a:t>Lack of transparency: </a:t>
          </a:r>
          <a:r>
            <a:rPr lang="en-GB" sz="1400" kern="1200" dirty="0"/>
            <a:t>The old banking system was often opaque, with customers not having clear visibility into the fees and charges associated with their accounts and transactions.</a:t>
          </a:r>
          <a:endParaRPr lang="en-US" sz="1400" kern="1200" dirty="0"/>
        </a:p>
      </dsp:txBody>
      <dsp:txXfrm>
        <a:off x="7042771" y="2575706"/>
        <a:ext cx="2559834" cy="15359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6CBC7-479A-4B51-A9D6-88F7463FD24B}">
      <dsp:nvSpPr>
        <dsp:cNvPr id="0" name=""/>
        <dsp:cNvSpPr/>
      </dsp:nvSpPr>
      <dsp:spPr>
        <a:xfrm>
          <a:off x="0" y="507043"/>
          <a:ext cx="11493021" cy="11466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GB" sz="2000" b="0" kern="1200" dirty="0">
              <a:solidFill>
                <a:schemeClr val="bg1"/>
              </a:solidFill>
              <a:latin typeface="Arial Black"/>
              <a:cs typeface="Calibri Light"/>
            </a:rPr>
            <a:t>Convenience</a:t>
          </a:r>
          <a:r>
            <a:rPr lang="en-GB" sz="2000" b="1" kern="1200" dirty="0">
              <a:solidFill>
                <a:schemeClr val="bg1"/>
              </a:solidFill>
              <a:latin typeface="Calibri Light" panose="020F0302020204030204"/>
            </a:rPr>
            <a:t> </a:t>
          </a:r>
          <a:r>
            <a:rPr lang="en-GB" sz="2000" b="0" kern="1200" dirty="0">
              <a:solidFill>
                <a:schemeClr val="bg1"/>
              </a:solidFill>
              <a:latin typeface="Calibri Light" panose="020F0302020204030204"/>
            </a:rPr>
            <a:t>:</a:t>
          </a:r>
          <a:r>
            <a:rPr lang="en-GB" sz="2000" b="0" kern="1200" dirty="0">
              <a:latin typeface="Calibri Light" panose="020F0302020204030204"/>
            </a:rPr>
            <a:t> Internet</a:t>
          </a:r>
          <a:r>
            <a:rPr lang="en-GB" sz="2000" kern="1200" dirty="0"/>
            <a:t> banking provides customers with the convenience of banking from anywhere and at any time, without having to visit a physical branch. Customers can perform various transactions such as fund transfers, bill payments, and account management tasks from their home or office.</a:t>
          </a:r>
          <a:endParaRPr lang="en-US" sz="2000" kern="1200" dirty="0"/>
        </a:p>
      </dsp:txBody>
      <dsp:txXfrm>
        <a:off x="55972" y="563015"/>
        <a:ext cx="11381077" cy="1034656"/>
      </dsp:txXfrm>
    </dsp:sp>
    <dsp:sp modelId="{4BA90DF6-CA92-4904-BC10-4EAB04C2DD55}">
      <dsp:nvSpPr>
        <dsp:cNvPr id="0" name=""/>
        <dsp:cNvSpPr/>
      </dsp:nvSpPr>
      <dsp:spPr>
        <a:xfrm>
          <a:off x="0" y="1711244"/>
          <a:ext cx="11493021" cy="114660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solidFill>
                <a:schemeClr val="bg1"/>
              </a:solidFill>
            </a:rPr>
            <a:t>Cost-Effective</a:t>
          </a:r>
          <a:r>
            <a:rPr lang="en-GB" sz="2000" kern="1200" dirty="0">
              <a:solidFill>
                <a:schemeClr val="bg1"/>
              </a:solidFill>
            </a:rPr>
            <a:t>:</a:t>
          </a:r>
          <a:r>
            <a:rPr lang="en-GB" sz="2000" kern="1200" dirty="0"/>
            <a:t> Internet banking is cost-effective for banks as it reduces the need for physical branches, staff, and infrastructure. This allows banks to offer better rates, lower fees, and other incentives to customers.</a:t>
          </a:r>
          <a:endParaRPr lang="en-US" sz="2000" kern="1200" dirty="0"/>
        </a:p>
      </dsp:txBody>
      <dsp:txXfrm>
        <a:off x="55972" y="1767216"/>
        <a:ext cx="11381077" cy="1034656"/>
      </dsp:txXfrm>
    </dsp:sp>
    <dsp:sp modelId="{7B6EB0B6-1EB1-4581-BD9C-52E75DFB72E8}">
      <dsp:nvSpPr>
        <dsp:cNvPr id="0" name=""/>
        <dsp:cNvSpPr/>
      </dsp:nvSpPr>
      <dsp:spPr>
        <a:xfrm>
          <a:off x="0" y="2915444"/>
          <a:ext cx="11493021" cy="11466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solidFill>
                <a:schemeClr val="bg1"/>
              </a:solidFill>
            </a:rPr>
            <a:t>24/7 Access</a:t>
          </a:r>
          <a:r>
            <a:rPr lang="en-GB" sz="2000" kern="1200" dirty="0">
              <a:solidFill>
                <a:schemeClr val="bg1"/>
              </a:solidFill>
            </a:rPr>
            <a:t>: </a:t>
          </a:r>
          <a:r>
            <a:rPr lang="en-GB" sz="2000" kern="1200" dirty="0"/>
            <a:t>Internet banking is available 24/7, which means customers can access their accounts and perform transactions at any time of the day, even outside of traditional banking hours.</a:t>
          </a:r>
          <a:endParaRPr lang="en-US" sz="2000" kern="1200" dirty="0"/>
        </a:p>
      </dsp:txBody>
      <dsp:txXfrm>
        <a:off x="55972" y="2971416"/>
        <a:ext cx="11381077" cy="1034656"/>
      </dsp:txXfrm>
    </dsp:sp>
    <dsp:sp modelId="{0DFD7E0B-32CA-4E64-810F-3B56D01181F7}">
      <dsp:nvSpPr>
        <dsp:cNvPr id="0" name=""/>
        <dsp:cNvSpPr/>
      </dsp:nvSpPr>
      <dsp:spPr>
        <a:xfrm>
          <a:off x="0" y="4119644"/>
          <a:ext cx="11493021" cy="11466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solidFill>
                <a:schemeClr val="bg1"/>
              </a:solidFill>
            </a:rPr>
            <a:t>Enhanced Security</a:t>
          </a:r>
          <a:r>
            <a:rPr lang="en-GB" sz="2000" kern="1200" dirty="0">
              <a:solidFill>
                <a:schemeClr val="bg1"/>
              </a:solidFill>
            </a:rPr>
            <a:t>: </a:t>
          </a:r>
          <a:r>
            <a:rPr lang="en-GB" sz="2000" kern="1200" dirty="0"/>
            <a:t>Internet banking provides a secure way of accessing and managing bank accounts. Banks use advanced security measures, such as encryption, two-factor authentication, and transaction monitoring to protect customers' information and prevent fraud. </a:t>
          </a:r>
          <a:endParaRPr lang="en-US" sz="2000" kern="1200" dirty="0"/>
        </a:p>
      </dsp:txBody>
      <dsp:txXfrm>
        <a:off x="55972" y="4175616"/>
        <a:ext cx="11381077" cy="10346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647BC-5B76-4B6D-882F-3A9A3514CD25}">
      <dsp:nvSpPr>
        <dsp:cNvPr id="0" name=""/>
        <dsp:cNvSpPr/>
      </dsp:nvSpPr>
      <dsp:spPr>
        <a:xfrm>
          <a:off x="0" y="112112"/>
          <a:ext cx="11333590" cy="123069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dirty="0">
              <a:solidFill>
                <a:schemeClr val="bg1"/>
              </a:solidFill>
            </a:rPr>
            <a:t>Time-Saving</a:t>
          </a:r>
          <a:r>
            <a:rPr lang="en-GB" sz="2200" kern="1200" dirty="0">
              <a:solidFill>
                <a:schemeClr val="bg1"/>
              </a:solidFill>
            </a:rPr>
            <a:t>:</a:t>
          </a:r>
          <a:r>
            <a:rPr lang="en-GB" sz="2200" kern="1200" dirty="0"/>
            <a:t> Internet banking saves time for customers as they can perform transactions quickly and easily without having to wait in queues or fill out physical forms. </a:t>
          </a:r>
          <a:endParaRPr lang="en-US" sz="2200" kern="1200" dirty="0"/>
        </a:p>
      </dsp:txBody>
      <dsp:txXfrm>
        <a:off x="60077" y="172189"/>
        <a:ext cx="11213436" cy="1110539"/>
      </dsp:txXfrm>
    </dsp:sp>
    <dsp:sp modelId="{171E905A-ED52-4446-9386-B37496EA7820}">
      <dsp:nvSpPr>
        <dsp:cNvPr id="0" name=""/>
        <dsp:cNvSpPr/>
      </dsp:nvSpPr>
      <dsp:spPr>
        <a:xfrm>
          <a:off x="0" y="1406166"/>
          <a:ext cx="11333590" cy="1230693"/>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dirty="0">
              <a:solidFill>
                <a:schemeClr val="bg1"/>
              </a:solidFill>
            </a:rPr>
            <a:t>Efficient Record Keeping</a:t>
          </a:r>
          <a:r>
            <a:rPr lang="en-GB" sz="2200" kern="1200" dirty="0">
              <a:solidFill>
                <a:schemeClr val="bg1"/>
              </a:solidFill>
            </a:rPr>
            <a:t>:</a:t>
          </a:r>
          <a:r>
            <a:rPr lang="en-GB" sz="2200" kern="1200" dirty="0"/>
            <a:t> Internet banking provides customers with easy access to their transaction history, account statements, and other financial records. This helps customers to track their expenses, plan their finances, and file their taxes.</a:t>
          </a:r>
          <a:endParaRPr lang="en-US" sz="2200" kern="1200" dirty="0"/>
        </a:p>
      </dsp:txBody>
      <dsp:txXfrm>
        <a:off x="60077" y="1466243"/>
        <a:ext cx="11213436" cy="1110539"/>
      </dsp:txXfrm>
    </dsp:sp>
    <dsp:sp modelId="{F6A299F8-3844-4936-8EED-83EBEAB0207C}">
      <dsp:nvSpPr>
        <dsp:cNvPr id="0" name=""/>
        <dsp:cNvSpPr/>
      </dsp:nvSpPr>
      <dsp:spPr>
        <a:xfrm>
          <a:off x="0" y="2700220"/>
          <a:ext cx="11333590" cy="1230693"/>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dirty="0">
              <a:solidFill>
                <a:schemeClr val="bg1"/>
              </a:solidFill>
            </a:rPr>
            <a:t>Increased Transparency</a:t>
          </a:r>
          <a:r>
            <a:rPr lang="en-GB" sz="2200" kern="1200" dirty="0">
              <a:solidFill>
                <a:schemeClr val="bg1"/>
              </a:solidFill>
            </a:rPr>
            <a:t>:</a:t>
          </a:r>
          <a:r>
            <a:rPr lang="en-GB" sz="2200" kern="1200" dirty="0"/>
            <a:t> Internet banking provides customers with transparency about their accounts, transactions, and fees. Customers can view their account balances and transaction details in real-time, and banks provide detailed information about fees and charges.</a:t>
          </a:r>
          <a:endParaRPr lang="en-US" sz="2200" kern="1200" dirty="0"/>
        </a:p>
      </dsp:txBody>
      <dsp:txXfrm>
        <a:off x="60077" y="2760297"/>
        <a:ext cx="11213436" cy="1110539"/>
      </dsp:txXfrm>
    </dsp:sp>
    <dsp:sp modelId="{EEB42AAA-8620-499A-8BBD-37F3AF83EE46}">
      <dsp:nvSpPr>
        <dsp:cNvPr id="0" name=""/>
        <dsp:cNvSpPr/>
      </dsp:nvSpPr>
      <dsp:spPr>
        <a:xfrm>
          <a:off x="0" y="3994273"/>
          <a:ext cx="11333590" cy="1230693"/>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dirty="0">
              <a:solidFill>
                <a:schemeClr val="bg1"/>
              </a:solidFill>
            </a:rPr>
            <a:t>Improved Customer Service</a:t>
          </a:r>
          <a:r>
            <a:rPr lang="en-GB" sz="2200" kern="1200" dirty="0">
              <a:solidFill>
                <a:schemeClr val="bg1"/>
              </a:solidFill>
            </a:rPr>
            <a:t>:</a:t>
          </a:r>
          <a:r>
            <a:rPr lang="en-GB" sz="2200" kern="1200" dirty="0"/>
            <a:t> Internet banking allows banks to offer faster and more efficient customer service, as customers can access their accounts and resolve issues online without having to visit a physical branch</a:t>
          </a:r>
          <a:endParaRPr lang="en-US" sz="2200" kern="1200" dirty="0"/>
        </a:p>
      </dsp:txBody>
      <dsp:txXfrm>
        <a:off x="60077" y="4054350"/>
        <a:ext cx="11213436" cy="111053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1B7C6-94FA-4BE7-9812-2CA718BB1D0D}">
      <dsp:nvSpPr>
        <dsp:cNvPr id="0" name=""/>
        <dsp:cNvSpPr/>
      </dsp:nvSpPr>
      <dsp:spPr>
        <a:xfrm>
          <a:off x="1188829" y="130"/>
          <a:ext cx="8395450" cy="503727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solidFill>
                <a:srgbClr val="FFFF00"/>
              </a:solidFill>
            </a:rPr>
            <a:t>Disadvantages for </a:t>
          </a:r>
          <a:r>
            <a:rPr lang="en-US" sz="2600" b="1" kern="1200" dirty="0" err="1">
              <a:solidFill>
                <a:srgbClr val="FFFF00"/>
              </a:solidFill>
            </a:rPr>
            <a:t>intertnet</a:t>
          </a:r>
          <a:r>
            <a:rPr lang="en-US" sz="2600" b="1" kern="1200" dirty="0">
              <a:solidFill>
                <a:srgbClr val="FFFF00"/>
              </a:solidFill>
            </a:rPr>
            <a:t> banking,</a:t>
          </a:r>
          <a:endParaRPr lang="en-US" sz="2600" kern="1200" dirty="0">
            <a:solidFill>
              <a:srgbClr val="FFFF00"/>
            </a:solidFill>
          </a:endParaRPr>
        </a:p>
        <a:p>
          <a:pPr marL="228600" lvl="1" indent="-228600" algn="l" defTabSz="889000">
            <a:lnSpc>
              <a:spcPct val="90000"/>
            </a:lnSpc>
            <a:spcBef>
              <a:spcPct val="0"/>
            </a:spcBef>
            <a:spcAft>
              <a:spcPct val="15000"/>
            </a:spcAft>
            <a:buChar char="•"/>
          </a:pPr>
          <a:r>
            <a:rPr lang="en-US" sz="2000" b="1" kern="1200" dirty="0">
              <a:solidFill>
                <a:schemeClr val="bg1"/>
              </a:solidFill>
            </a:rPr>
            <a:t>Security Risks</a:t>
          </a:r>
          <a:r>
            <a:rPr lang="en-US" sz="2000" kern="1200" dirty="0">
              <a:solidFill>
                <a:schemeClr val="bg1"/>
              </a:solidFill>
            </a:rPr>
            <a:t>:</a:t>
          </a:r>
          <a:r>
            <a:rPr lang="en-US" sz="2000" kern="1200" dirty="0"/>
            <a:t> Internet banking carries some security risks, as cybercriminals can use various methods, such as phishing and malware, to steal customers' personal and financial information. While banks use advanced security measures to protect their customers, users also need to take measures to protect themselves, such as using strong passwords and avoiding public Wi-Fi </a:t>
          </a:r>
          <a:r>
            <a:rPr lang="en-US" sz="2000" kern="1200" dirty="0">
              <a:solidFill>
                <a:schemeClr val="tx1"/>
              </a:solidFill>
            </a:rPr>
            <a:t>networks.</a:t>
          </a:r>
        </a:p>
        <a:p>
          <a:pPr marL="228600" lvl="1" indent="-228600" algn="l" defTabSz="889000">
            <a:lnSpc>
              <a:spcPct val="90000"/>
            </a:lnSpc>
            <a:spcBef>
              <a:spcPct val="0"/>
            </a:spcBef>
            <a:spcAft>
              <a:spcPct val="15000"/>
            </a:spcAft>
            <a:buChar char="•"/>
          </a:pPr>
          <a:r>
            <a:rPr lang="en-US" sz="2000" b="1" kern="1200" dirty="0">
              <a:solidFill>
                <a:schemeClr val="bg1"/>
              </a:solidFill>
            </a:rPr>
            <a:t>Technology Issues</a:t>
          </a:r>
          <a:r>
            <a:rPr lang="en-US" sz="2000" kern="1200" dirty="0">
              <a:solidFill>
                <a:schemeClr val="bg1"/>
              </a:solidFill>
            </a:rPr>
            <a:t>:</a:t>
          </a:r>
          <a:r>
            <a:rPr lang="en-US" sz="2000" kern="1200" dirty="0"/>
            <a:t> Internet banking requires a stable internet connection, and technical issues can occur, such as website downtime, slow loading times, or software glitches. These issues can result in inconvenience or frustration for customers.</a:t>
          </a:r>
        </a:p>
        <a:p>
          <a:pPr marL="228600" lvl="1" indent="-228600" algn="l" defTabSz="889000">
            <a:lnSpc>
              <a:spcPct val="90000"/>
            </a:lnSpc>
            <a:spcBef>
              <a:spcPct val="0"/>
            </a:spcBef>
            <a:spcAft>
              <a:spcPct val="15000"/>
            </a:spcAft>
            <a:buChar char="•"/>
          </a:pPr>
          <a:r>
            <a:rPr lang="en-US" sz="2000" b="1" kern="1200" dirty="0">
              <a:solidFill>
                <a:schemeClr val="bg1"/>
              </a:solidFill>
            </a:rPr>
            <a:t>Lack of Personal Interaction</a:t>
          </a:r>
          <a:r>
            <a:rPr lang="en-US" sz="2000" kern="1200" dirty="0">
              <a:solidFill>
                <a:schemeClr val="bg1"/>
              </a:solidFill>
            </a:rPr>
            <a:t>: </a:t>
          </a:r>
          <a:r>
            <a:rPr lang="en-US" sz="2000" kern="1200" dirty="0"/>
            <a:t>Internet banking eliminates the face-to-face interaction that traditional banking offers. Some customers may prefer to visit a physical branch and interact with bank staff to ask questions, discuss financial plans, or seek advice.</a:t>
          </a:r>
        </a:p>
      </dsp:txBody>
      <dsp:txXfrm>
        <a:off x="1336366" y="147667"/>
        <a:ext cx="8100376" cy="474219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E4D7D-CC9F-4624-95B6-A06E71439693}">
      <dsp:nvSpPr>
        <dsp:cNvPr id="0" name=""/>
        <dsp:cNvSpPr/>
      </dsp:nvSpPr>
      <dsp:spPr>
        <a:xfrm>
          <a:off x="0" y="651"/>
          <a:ext cx="11255050" cy="15239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167C0-4D53-414C-A59B-A3D352D85A4C}">
      <dsp:nvSpPr>
        <dsp:cNvPr id="0" name=""/>
        <dsp:cNvSpPr/>
      </dsp:nvSpPr>
      <dsp:spPr>
        <a:xfrm>
          <a:off x="460984" y="343531"/>
          <a:ext cx="838152" cy="8381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93094-FABE-4F1A-969A-54E7F8F27378}">
      <dsp:nvSpPr>
        <dsp:cNvPr id="0" name=""/>
        <dsp:cNvSpPr/>
      </dsp:nvSpPr>
      <dsp:spPr>
        <a:xfrm>
          <a:off x="1760120" y="651"/>
          <a:ext cx="9494930" cy="152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81" tIns="161281" rIns="161281" bIns="161281" numCol="1" spcCol="1270" anchor="ctr" anchorCtr="0">
          <a:noAutofit/>
        </a:bodyPr>
        <a:lstStyle/>
        <a:p>
          <a:pPr marL="0" lvl="0" indent="0" algn="l" defTabSz="933450">
            <a:lnSpc>
              <a:spcPct val="100000"/>
            </a:lnSpc>
            <a:spcBef>
              <a:spcPct val="0"/>
            </a:spcBef>
            <a:spcAft>
              <a:spcPct val="35000"/>
            </a:spcAft>
            <a:buNone/>
          </a:pPr>
          <a:r>
            <a:rPr lang="en-GB" sz="2100" b="1" kern="1200" dirty="0">
              <a:solidFill>
                <a:schemeClr val="accent5"/>
              </a:solidFill>
            </a:rPr>
            <a:t>Limited Cash Transactions</a:t>
          </a:r>
          <a:r>
            <a:rPr lang="en-GB" sz="2100" kern="1200" dirty="0">
              <a:solidFill>
                <a:schemeClr val="accent5"/>
              </a:solidFill>
            </a:rPr>
            <a:t>:</a:t>
          </a:r>
          <a:r>
            <a:rPr lang="en-GB" sz="2100" kern="1200" dirty="0">
              <a:solidFill>
                <a:schemeClr val="bg1"/>
              </a:solidFill>
            </a:rPr>
            <a:t> Internet banking limits the ability to perform cash transactions, such as making deposits or withdrawals. Customers may have to visit a physical branch to complete such transactions.</a:t>
          </a:r>
          <a:endParaRPr lang="en-US" sz="2100" kern="1200" dirty="0">
            <a:solidFill>
              <a:schemeClr val="bg1"/>
            </a:solidFill>
          </a:endParaRPr>
        </a:p>
      </dsp:txBody>
      <dsp:txXfrm>
        <a:off x="1760120" y="651"/>
        <a:ext cx="9494930" cy="1523914"/>
      </dsp:txXfrm>
    </dsp:sp>
    <dsp:sp modelId="{BAE04AC3-46DD-46E8-83C0-C48FDF527C64}">
      <dsp:nvSpPr>
        <dsp:cNvPr id="0" name=""/>
        <dsp:cNvSpPr/>
      </dsp:nvSpPr>
      <dsp:spPr>
        <a:xfrm>
          <a:off x="0" y="1905543"/>
          <a:ext cx="11255050" cy="15239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83AC55-6F55-4D29-8D4F-0EDC588DAF96}">
      <dsp:nvSpPr>
        <dsp:cNvPr id="0" name=""/>
        <dsp:cNvSpPr/>
      </dsp:nvSpPr>
      <dsp:spPr>
        <a:xfrm>
          <a:off x="460984" y="2248424"/>
          <a:ext cx="838152" cy="8381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6D477F-9CC6-4E3C-B85A-D6B0E2F90F2E}">
      <dsp:nvSpPr>
        <dsp:cNvPr id="0" name=""/>
        <dsp:cNvSpPr/>
      </dsp:nvSpPr>
      <dsp:spPr>
        <a:xfrm>
          <a:off x="1760120" y="1905543"/>
          <a:ext cx="9494930" cy="152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81" tIns="161281" rIns="161281" bIns="161281" numCol="1" spcCol="1270" anchor="ctr" anchorCtr="0">
          <a:noAutofit/>
        </a:bodyPr>
        <a:lstStyle/>
        <a:p>
          <a:pPr marL="0" lvl="0" indent="0" algn="l" defTabSz="933450">
            <a:lnSpc>
              <a:spcPct val="100000"/>
            </a:lnSpc>
            <a:spcBef>
              <a:spcPct val="0"/>
            </a:spcBef>
            <a:spcAft>
              <a:spcPct val="35000"/>
            </a:spcAft>
            <a:buNone/>
          </a:pPr>
          <a:r>
            <a:rPr lang="en-GB" sz="2100" b="1" kern="1200" dirty="0">
              <a:solidFill>
                <a:schemeClr val="accent5"/>
              </a:solidFill>
            </a:rPr>
            <a:t>Limited Services</a:t>
          </a:r>
          <a:r>
            <a:rPr lang="en-GB" sz="2100" kern="1200" dirty="0">
              <a:solidFill>
                <a:schemeClr val="accent5"/>
              </a:solidFill>
            </a:rPr>
            <a:t>: </a:t>
          </a:r>
          <a:r>
            <a:rPr lang="en-GB" sz="2100" kern="1200" dirty="0">
              <a:solidFill>
                <a:schemeClr val="bg1"/>
              </a:solidFill>
            </a:rPr>
            <a:t>Internet banking may not offer the full range of services that physical branches offer. Some services, such as opening a new account, may require a physical visit to the branch. </a:t>
          </a:r>
          <a:endParaRPr lang="en-US" sz="2100" kern="1200" dirty="0">
            <a:solidFill>
              <a:schemeClr val="bg1"/>
            </a:solidFill>
          </a:endParaRPr>
        </a:p>
      </dsp:txBody>
      <dsp:txXfrm>
        <a:off x="1760120" y="1905543"/>
        <a:ext cx="9494930" cy="1523914"/>
      </dsp:txXfrm>
    </dsp:sp>
    <dsp:sp modelId="{CD4A5359-9F38-42F8-8944-E6D41E2BCE56}">
      <dsp:nvSpPr>
        <dsp:cNvPr id="0" name=""/>
        <dsp:cNvSpPr/>
      </dsp:nvSpPr>
      <dsp:spPr>
        <a:xfrm>
          <a:off x="0" y="3810436"/>
          <a:ext cx="11255050" cy="152391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163A47-4114-4A03-8FA9-927D258A2B27}">
      <dsp:nvSpPr>
        <dsp:cNvPr id="0" name=""/>
        <dsp:cNvSpPr/>
      </dsp:nvSpPr>
      <dsp:spPr>
        <a:xfrm>
          <a:off x="460984" y="4153317"/>
          <a:ext cx="838152" cy="8381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3D3522-5437-4D60-8C95-271E65D9F408}">
      <dsp:nvSpPr>
        <dsp:cNvPr id="0" name=""/>
        <dsp:cNvSpPr/>
      </dsp:nvSpPr>
      <dsp:spPr>
        <a:xfrm>
          <a:off x="1760120" y="3810436"/>
          <a:ext cx="9494930" cy="152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81" tIns="161281" rIns="161281" bIns="161281" numCol="1" spcCol="1270" anchor="ctr" anchorCtr="0">
          <a:noAutofit/>
        </a:bodyPr>
        <a:lstStyle/>
        <a:p>
          <a:pPr marL="0" lvl="0" indent="0" algn="l" defTabSz="933450">
            <a:lnSpc>
              <a:spcPct val="100000"/>
            </a:lnSpc>
            <a:spcBef>
              <a:spcPct val="0"/>
            </a:spcBef>
            <a:spcAft>
              <a:spcPct val="35000"/>
            </a:spcAft>
            <a:buNone/>
          </a:pPr>
          <a:r>
            <a:rPr lang="en-GB" sz="2100" b="1" kern="1200" dirty="0">
              <a:solidFill>
                <a:schemeClr val="accent5"/>
              </a:solidFill>
            </a:rPr>
            <a:t>Technical Competence</a:t>
          </a:r>
          <a:r>
            <a:rPr lang="en-GB" sz="2100" kern="1200" dirty="0">
              <a:solidFill>
                <a:schemeClr val="accent5"/>
              </a:solidFill>
            </a:rPr>
            <a:t>:</a:t>
          </a:r>
          <a:r>
            <a:rPr lang="en-GB" sz="2100" kern="1200" dirty="0">
              <a:solidFill>
                <a:schemeClr val="bg1"/>
              </a:solidFill>
            </a:rPr>
            <a:t> Internet banking requires users to have some technical competence to access and use the system. Some users may find it difficult to navigate the online platform or use certain features, which can lead to frustration.</a:t>
          </a:r>
          <a:endParaRPr lang="en-US" sz="2100" kern="1200" dirty="0">
            <a:solidFill>
              <a:schemeClr val="bg1"/>
            </a:solidFill>
          </a:endParaRPr>
        </a:p>
      </dsp:txBody>
      <dsp:txXfrm>
        <a:off x="1760120" y="3810436"/>
        <a:ext cx="9494930" cy="15239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60E4A-16A3-4373-BA1D-60A81297EEEA}">
      <dsp:nvSpPr>
        <dsp:cNvPr id="0" name=""/>
        <dsp:cNvSpPr/>
      </dsp:nvSpPr>
      <dsp:spPr>
        <a:xfrm>
          <a:off x="0" y="524"/>
          <a:ext cx="10893424"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D80407-F50B-42B1-BFFA-6E172BFF7289}">
      <dsp:nvSpPr>
        <dsp:cNvPr id="0" name=""/>
        <dsp:cNvSpPr/>
      </dsp:nvSpPr>
      <dsp:spPr>
        <a:xfrm>
          <a:off x="0" y="524"/>
          <a:ext cx="10893424" cy="8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1" kern="1200" dirty="0">
              <a:solidFill>
                <a:srgbClr val="FFC000"/>
              </a:solidFill>
            </a:rPr>
            <a:t>Account Management</a:t>
          </a:r>
          <a:r>
            <a:rPr lang="en-GB" sz="2400" b="1" kern="1200" dirty="0">
              <a:solidFill>
                <a:srgbClr val="FFFF00"/>
              </a:solidFill>
            </a:rPr>
            <a:t>:</a:t>
          </a:r>
          <a:r>
            <a:rPr lang="en-GB" sz="2400" kern="1200" dirty="0"/>
            <a:t> Customers can view their account balance, transaction history, and other account details.</a:t>
          </a:r>
          <a:endParaRPr lang="en-US" sz="2400" kern="1200" dirty="0"/>
        </a:p>
      </dsp:txBody>
      <dsp:txXfrm>
        <a:off x="0" y="524"/>
        <a:ext cx="10893424" cy="858560"/>
      </dsp:txXfrm>
    </dsp:sp>
    <dsp:sp modelId="{1B37E580-1522-47AF-A2BB-7034B08EFBD5}">
      <dsp:nvSpPr>
        <dsp:cNvPr id="0" name=""/>
        <dsp:cNvSpPr/>
      </dsp:nvSpPr>
      <dsp:spPr>
        <a:xfrm>
          <a:off x="0" y="859084"/>
          <a:ext cx="10893424" cy="0"/>
        </a:xfrm>
        <a:prstGeom prst="line">
          <a:avLst/>
        </a:prstGeom>
        <a:solidFill>
          <a:schemeClr val="accent5">
            <a:hueOff val="-501234"/>
            <a:satOff val="276"/>
            <a:lumOff val="1324"/>
            <a:alphaOff val="0"/>
          </a:schemeClr>
        </a:solidFill>
        <a:ln w="19050" cap="rnd" cmpd="sng" algn="ctr">
          <a:solidFill>
            <a:schemeClr val="accent5">
              <a:hueOff val="-501234"/>
              <a:satOff val="276"/>
              <a:lumOff val="13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8C81F0-4265-410C-923B-435B7DB7EC95}">
      <dsp:nvSpPr>
        <dsp:cNvPr id="0" name=""/>
        <dsp:cNvSpPr/>
      </dsp:nvSpPr>
      <dsp:spPr>
        <a:xfrm>
          <a:off x="0" y="859084"/>
          <a:ext cx="10893424" cy="8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1" kern="1200" dirty="0">
              <a:solidFill>
                <a:srgbClr val="FFC000"/>
              </a:solidFill>
            </a:rPr>
            <a:t>Funds Transfer:</a:t>
          </a:r>
          <a:r>
            <a:rPr lang="en-GB" sz="2400" kern="1200" dirty="0"/>
            <a:t> Customers can transfer money between their own accounts or to other accounts within the same bank or other banks.</a:t>
          </a:r>
          <a:endParaRPr lang="en-US" sz="2400" kern="1200" dirty="0"/>
        </a:p>
      </dsp:txBody>
      <dsp:txXfrm>
        <a:off x="0" y="859084"/>
        <a:ext cx="10893424" cy="858560"/>
      </dsp:txXfrm>
    </dsp:sp>
    <dsp:sp modelId="{365EA553-8C52-4FB1-8E31-2860CB3D7430}">
      <dsp:nvSpPr>
        <dsp:cNvPr id="0" name=""/>
        <dsp:cNvSpPr/>
      </dsp:nvSpPr>
      <dsp:spPr>
        <a:xfrm>
          <a:off x="0" y="1717644"/>
          <a:ext cx="10893424" cy="0"/>
        </a:xfrm>
        <a:prstGeom prst="line">
          <a:avLst/>
        </a:prstGeom>
        <a:solidFill>
          <a:schemeClr val="accent5">
            <a:hueOff val="-1002469"/>
            <a:satOff val="551"/>
            <a:lumOff val="2647"/>
            <a:alphaOff val="0"/>
          </a:schemeClr>
        </a:solidFill>
        <a:ln w="19050" cap="rnd" cmpd="sng" algn="ctr">
          <a:solidFill>
            <a:schemeClr val="accent5">
              <a:hueOff val="-1002469"/>
              <a:satOff val="551"/>
              <a:lumOff val="26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6B2A0A-F6D8-4973-8E35-49FB8A42DBD5}">
      <dsp:nvSpPr>
        <dsp:cNvPr id="0" name=""/>
        <dsp:cNvSpPr/>
      </dsp:nvSpPr>
      <dsp:spPr>
        <a:xfrm>
          <a:off x="0" y="1717644"/>
          <a:ext cx="10893424" cy="8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1" kern="1200" dirty="0">
              <a:solidFill>
                <a:srgbClr val="FFC000"/>
              </a:solidFill>
            </a:rPr>
            <a:t>Bill Payment:</a:t>
          </a:r>
          <a:r>
            <a:rPr lang="en-GB" sz="2400" kern="1200" dirty="0"/>
            <a:t> Customers can pay their bills such as utility bills, credit card bills, etc. through the application.</a:t>
          </a:r>
          <a:endParaRPr lang="en-US" sz="2400" kern="1200" dirty="0"/>
        </a:p>
      </dsp:txBody>
      <dsp:txXfrm>
        <a:off x="0" y="1717644"/>
        <a:ext cx="10893424" cy="858560"/>
      </dsp:txXfrm>
    </dsp:sp>
    <dsp:sp modelId="{F3E8728F-1692-49B8-8794-FC3A5A560C1E}">
      <dsp:nvSpPr>
        <dsp:cNvPr id="0" name=""/>
        <dsp:cNvSpPr/>
      </dsp:nvSpPr>
      <dsp:spPr>
        <a:xfrm>
          <a:off x="0" y="2576205"/>
          <a:ext cx="10893424" cy="0"/>
        </a:xfrm>
        <a:prstGeom prst="line">
          <a:avLst/>
        </a:prstGeom>
        <a:solidFill>
          <a:schemeClr val="accent5">
            <a:hueOff val="-1503703"/>
            <a:satOff val="827"/>
            <a:lumOff val="3971"/>
            <a:alphaOff val="0"/>
          </a:schemeClr>
        </a:solidFill>
        <a:ln w="19050" cap="rnd" cmpd="sng" algn="ctr">
          <a:solidFill>
            <a:schemeClr val="accent5">
              <a:hueOff val="-1503703"/>
              <a:satOff val="827"/>
              <a:lumOff val="39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50E284-1BD3-4C5C-9A08-F14FFF7224A5}">
      <dsp:nvSpPr>
        <dsp:cNvPr id="0" name=""/>
        <dsp:cNvSpPr/>
      </dsp:nvSpPr>
      <dsp:spPr>
        <a:xfrm>
          <a:off x="0" y="2576205"/>
          <a:ext cx="10893424" cy="8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1" kern="1200" dirty="0">
              <a:solidFill>
                <a:srgbClr val="FFC000"/>
              </a:solidFill>
            </a:rPr>
            <a:t>Deposits and Withdrawals</a:t>
          </a:r>
          <a:r>
            <a:rPr lang="en-GB" sz="2400" b="1" kern="1200" dirty="0">
              <a:solidFill>
                <a:srgbClr val="FFFF00"/>
              </a:solidFill>
            </a:rPr>
            <a:t>:</a:t>
          </a:r>
          <a:r>
            <a:rPr lang="en-GB" sz="2400" kern="1200" dirty="0"/>
            <a:t> Customers can make deposits and withdrawals to their accounts.</a:t>
          </a:r>
          <a:endParaRPr lang="en-US" sz="2400" kern="1200" dirty="0"/>
        </a:p>
      </dsp:txBody>
      <dsp:txXfrm>
        <a:off x="0" y="2576205"/>
        <a:ext cx="10893424" cy="858560"/>
      </dsp:txXfrm>
    </dsp:sp>
    <dsp:sp modelId="{77FE2EC3-EFA5-4048-847A-C132825E51C4}">
      <dsp:nvSpPr>
        <dsp:cNvPr id="0" name=""/>
        <dsp:cNvSpPr/>
      </dsp:nvSpPr>
      <dsp:spPr>
        <a:xfrm>
          <a:off x="0" y="3434765"/>
          <a:ext cx="10893424" cy="0"/>
        </a:xfrm>
        <a:prstGeom prst="line">
          <a:avLst/>
        </a:prstGeom>
        <a:solidFill>
          <a:schemeClr val="accent5">
            <a:hueOff val="-2004937"/>
            <a:satOff val="1102"/>
            <a:lumOff val="5294"/>
            <a:alphaOff val="0"/>
          </a:schemeClr>
        </a:solidFill>
        <a:ln w="19050" cap="rnd" cmpd="sng" algn="ctr">
          <a:solidFill>
            <a:schemeClr val="accent5">
              <a:hueOff val="-2004937"/>
              <a:satOff val="1102"/>
              <a:lumOff val="5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46B4C7-D1F6-4FBD-89D5-B45232D7125F}">
      <dsp:nvSpPr>
        <dsp:cNvPr id="0" name=""/>
        <dsp:cNvSpPr/>
      </dsp:nvSpPr>
      <dsp:spPr>
        <a:xfrm>
          <a:off x="0" y="3434765"/>
          <a:ext cx="10893424" cy="8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b="1" kern="1200" dirty="0">
              <a:solidFill>
                <a:srgbClr val="FFC000"/>
              </a:solidFill>
            </a:rPr>
            <a:t>Mobile Banking:</a:t>
          </a:r>
          <a:r>
            <a:rPr lang="en-GB" sz="2400" kern="1200" dirty="0">
              <a:solidFill>
                <a:srgbClr val="FFC000"/>
              </a:solidFill>
            </a:rPr>
            <a:t> </a:t>
          </a:r>
          <a:r>
            <a:rPr lang="en-GB" sz="2400" kern="1200" dirty="0"/>
            <a:t>The application should be accessible through mobile devices to enable customers to perform transactions on-the-go.</a:t>
          </a:r>
          <a:endParaRPr lang="en-US" sz="2400" kern="1200" dirty="0"/>
        </a:p>
      </dsp:txBody>
      <dsp:txXfrm>
        <a:off x="0" y="3434765"/>
        <a:ext cx="10893424" cy="858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E030B-F7D7-45CB-9396-33B32E2C0E0D}">
      <dsp:nvSpPr>
        <dsp:cNvPr id="0" name=""/>
        <dsp:cNvSpPr/>
      </dsp:nvSpPr>
      <dsp:spPr>
        <a:xfrm>
          <a:off x="0" y="575116"/>
          <a:ext cx="10131425" cy="407745"/>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solidFill>
                <a:schemeClr val="bg1"/>
              </a:solidFill>
            </a:rPr>
            <a:t>Account Management:</a:t>
          </a:r>
          <a:r>
            <a:rPr lang="en-GB" sz="1700" kern="1200" dirty="0"/>
            <a:t> Customers can view their account balance, transaction history, and statements.</a:t>
          </a:r>
          <a:endParaRPr lang="en-US" sz="1700" kern="1200" dirty="0"/>
        </a:p>
      </dsp:txBody>
      <dsp:txXfrm>
        <a:off x="19904" y="595020"/>
        <a:ext cx="10091617" cy="367937"/>
      </dsp:txXfrm>
    </dsp:sp>
    <dsp:sp modelId="{C3D74323-BFF3-4D83-BE9A-3812A22B68D7}">
      <dsp:nvSpPr>
        <dsp:cNvPr id="0" name=""/>
        <dsp:cNvSpPr/>
      </dsp:nvSpPr>
      <dsp:spPr>
        <a:xfrm>
          <a:off x="0" y="1031821"/>
          <a:ext cx="10131425" cy="407745"/>
        </a:xfrm>
        <a:prstGeom prst="roundRect">
          <a:avLst/>
        </a:prstGeom>
        <a:solidFill>
          <a:schemeClr val="accent5">
            <a:hueOff val="-501234"/>
            <a:satOff val="276"/>
            <a:lumOff val="132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solidFill>
                <a:schemeClr val="bg1"/>
              </a:solidFill>
            </a:rPr>
            <a:t>Fund Transfers</a:t>
          </a:r>
          <a:r>
            <a:rPr lang="en-GB" sz="1700" kern="1200" dirty="0">
              <a:solidFill>
                <a:schemeClr val="bg1"/>
              </a:solidFill>
            </a:rPr>
            <a:t>: </a:t>
          </a:r>
          <a:r>
            <a:rPr lang="en-GB" sz="1700" kern="1200" dirty="0"/>
            <a:t>Customers can transfer funds between accounts, pay bills, and make purchases online.</a:t>
          </a:r>
          <a:endParaRPr lang="en-US" sz="1700" kern="1200" dirty="0"/>
        </a:p>
      </dsp:txBody>
      <dsp:txXfrm>
        <a:off x="19904" y="1051725"/>
        <a:ext cx="10091617" cy="367937"/>
      </dsp:txXfrm>
    </dsp:sp>
    <dsp:sp modelId="{C270ADB3-A45C-4603-A87F-B8E47A2D9C43}">
      <dsp:nvSpPr>
        <dsp:cNvPr id="0" name=""/>
        <dsp:cNvSpPr/>
      </dsp:nvSpPr>
      <dsp:spPr>
        <a:xfrm>
          <a:off x="0" y="1488526"/>
          <a:ext cx="10131425" cy="407745"/>
        </a:xfrm>
        <a:prstGeom prst="roundRect">
          <a:avLst/>
        </a:prstGeom>
        <a:solidFill>
          <a:schemeClr val="accent5">
            <a:hueOff val="-1002469"/>
            <a:satOff val="551"/>
            <a:lumOff val="264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solidFill>
                <a:schemeClr val="bg1"/>
              </a:solidFill>
            </a:rPr>
            <a:t>Loan Applications</a:t>
          </a:r>
          <a:r>
            <a:rPr lang="en-GB" sz="1700" kern="1200" dirty="0">
              <a:solidFill>
                <a:schemeClr val="bg1"/>
              </a:solidFill>
            </a:rPr>
            <a:t>:</a:t>
          </a:r>
          <a:r>
            <a:rPr lang="en-GB" sz="1700" kern="1200" dirty="0"/>
            <a:t> Customers can apply for loans and credit cards online. </a:t>
          </a:r>
          <a:endParaRPr lang="en-US" sz="1700" kern="1200" dirty="0"/>
        </a:p>
      </dsp:txBody>
      <dsp:txXfrm>
        <a:off x="19904" y="1508430"/>
        <a:ext cx="10091617" cy="367937"/>
      </dsp:txXfrm>
    </dsp:sp>
    <dsp:sp modelId="{96A578AF-66A1-4215-923B-B1E1E7C51C44}">
      <dsp:nvSpPr>
        <dsp:cNvPr id="0" name=""/>
        <dsp:cNvSpPr/>
      </dsp:nvSpPr>
      <dsp:spPr>
        <a:xfrm>
          <a:off x="0" y="1945232"/>
          <a:ext cx="10131425" cy="407745"/>
        </a:xfrm>
        <a:prstGeom prst="roundRect">
          <a:avLst/>
        </a:prstGeom>
        <a:solidFill>
          <a:schemeClr val="accent5">
            <a:hueOff val="-1503703"/>
            <a:satOff val="827"/>
            <a:lumOff val="39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solidFill>
                <a:schemeClr val="bg1"/>
              </a:solidFill>
            </a:rPr>
            <a:t>Investment Services</a:t>
          </a:r>
          <a:r>
            <a:rPr lang="en-GB" sz="1700" kern="1200" dirty="0">
              <a:solidFill>
                <a:schemeClr val="bg1"/>
              </a:solidFill>
            </a:rPr>
            <a:t>:</a:t>
          </a:r>
          <a:r>
            <a:rPr lang="en-GB" sz="1700" kern="1200" dirty="0"/>
            <a:t> Customers can buy and sell stocks, bonds, and other investment products online.</a:t>
          </a:r>
          <a:endParaRPr lang="en-US" sz="1700" kern="1200" dirty="0"/>
        </a:p>
      </dsp:txBody>
      <dsp:txXfrm>
        <a:off x="19904" y="1965136"/>
        <a:ext cx="10091617" cy="367937"/>
      </dsp:txXfrm>
    </dsp:sp>
    <dsp:sp modelId="{63A23814-866D-4B7C-838E-40532BC82179}">
      <dsp:nvSpPr>
        <dsp:cNvPr id="0" name=""/>
        <dsp:cNvSpPr/>
      </dsp:nvSpPr>
      <dsp:spPr>
        <a:xfrm>
          <a:off x="0" y="2401936"/>
          <a:ext cx="10131425" cy="407745"/>
        </a:xfrm>
        <a:prstGeom prst="roundRect">
          <a:avLst/>
        </a:prstGeom>
        <a:solidFill>
          <a:schemeClr val="accent5">
            <a:hueOff val="-2004937"/>
            <a:satOff val="1102"/>
            <a:lumOff val="52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dirty="0">
              <a:solidFill>
                <a:schemeClr val="bg1"/>
              </a:solidFill>
            </a:rPr>
            <a:t>Customer Support</a:t>
          </a:r>
          <a:r>
            <a:rPr lang="en-GB" sz="1700" kern="1200" dirty="0">
              <a:solidFill>
                <a:schemeClr val="bg1"/>
              </a:solidFill>
            </a:rPr>
            <a:t>:</a:t>
          </a:r>
          <a:r>
            <a:rPr lang="en-GB" sz="1700" kern="1200" dirty="0"/>
            <a:t> Internet banking provides customer support through online chat, email, and phone support.</a:t>
          </a:r>
          <a:endParaRPr lang="en-US" sz="1700" kern="1200" dirty="0"/>
        </a:p>
      </dsp:txBody>
      <dsp:txXfrm>
        <a:off x="19904" y="2421840"/>
        <a:ext cx="10091617" cy="3679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1CD69-F8A1-4557-A4B0-6FC586965BC7}">
      <dsp:nvSpPr>
        <dsp:cNvPr id="0" name=""/>
        <dsp:cNvSpPr/>
      </dsp:nvSpPr>
      <dsp:spPr>
        <a:xfrm>
          <a:off x="0" y="60510"/>
          <a:ext cx="11577932" cy="17596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b="1" kern="1200" dirty="0">
              <a:solidFill>
                <a:schemeClr val="bg1"/>
              </a:solidFill>
            </a:rPr>
            <a:t>The process of internet banking involves several steps, from the user logging into the system to performing transactions and logging out. Here is a general overview of the process.</a:t>
          </a:r>
          <a:endParaRPr lang="en-US" sz="3200" b="1" kern="1200" dirty="0">
            <a:solidFill>
              <a:schemeClr val="bg1"/>
            </a:solidFill>
          </a:endParaRPr>
        </a:p>
      </dsp:txBody>
      <dsp:txXfrm>
        <a:off x="85900" y="146410"/>
        <a:ext cx="11406132" cy="1587880"/>
      </dsp:txXfrm>
    </dsp:sp>
    <dsp:sp modelId="{107F08BC-30A4-42B7-BD02-33238EC5F17E}">
      <dsp:nvSpPr>
        <dsp:cNvPr id="0" name=""/>
        <dsp:cNvSpPr/>
      </dsp:nvSpPr>
      <dsp:spPr>
        <a:xfrm>
          <a:off x="0" y="1820190"/>
          <a:ext cx="11577932" cy="304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599"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GB" sz="2500" b="1" kern="1200" dirty="0">
              <a:solidFill>
                <a:srgbClr val="FFC000"/>
              </a:solidFill>
            </a:rPr>
            <a:t>Login: </a:t>
          </a:r>
          <a:r>
            <a:rPr lang="en-GB" sz="2500" kern="1200" dirty="0"/>
            <a:t>The user logs into the internet banking system using their username and password or other authentication methods, such as biometric authentication. </a:t>
          </a:r>
          <a:endParaRPr lang="en-US" sz="2500" kern="1200" dirty="0"/>
        </a:p>
        <a:p>
          <a:pPr marL="228600" lvl="1" indent="-228600" algn="l" defTabSz="1111250">
            <a:lnSpc>
              <a:spcPct val="90000"/>
            </a:lnSpc>
            <a:spcBef>
              <a:spcPct val="0"/>
            </a:spcBef>
            <a:spcAft>
              <a:spcPct val="20000"/>
            </a:spcAft>
            <a:buChar char="•"/>
          </a:pPr>
          <a:r>
            <a:rPr lang="en-GB" sz="2500" b="1" kern="1200" dirty="0">
              <a:solidFill>
                <a:srgbClr val="FFC000"/>
              </a:solidFill>
            </a:rPr>
            <a:t>Dashboard:</a:t>
          </a:r>
          <a:r>
            <a:rPr lang="en-GB" sz="2500" kern="1200" dirty="0"/>
            <a:t> After logging in, the user is taken to the dashboard, which provides an overview of their account balances, recent transactions, and other account-related information. </a:t>
          </a:r>
          <a:endParaRPr lang="en-US" sz="2500" kern="1200" dirty="0"/>
        </a:p>
        <a:p>
          <a:pPr marL="228600" lvl="1" indent="-228600" algn="l" defTabSz="1111250">
            <a:lnSpc>
              <a:spcPct val="90000"/>
            </a:lnSpc>
            <a:spcBef>
              <a:spcPct val="0"/>
            </a:spcBef>
            <a:spcAft>
              <a:spcPct val="20000"/>
            </a:spcAft>
            <a:buChar char="•"/>
          </a:pPr>
          <a:r>
            <a:rPr lang="en-GB" sz="2500" b="1" kern="1200" dirty="0">
              <a:solidFill>
                <a:srgbClr val="FFC000"/>
              </a:solidFill>
            </a:rPr>
            <a:t>Navigation:</a:t>
          </a:r>
          <a:r>
            <a:rPr lang="en-GB" sz="2500" kern="1200" dirty="0"/>
            <a:t> The user navigates through the system using the navigation menu to access different features and services, such as transaction management, bill payments, and account information. </a:t>
          </a:r>
          <a:endParaRPr lang="en-US" sz="2500" kern="1200" dirty="0"/>
        </a:p>
      </dsp:txBody>
      <dsp:txXfrm>
        <a:off x="0" y="1820190"/>
        <a:ext cx="11577932" cy="3047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12ECC-4D64-4807-83A0-663449439236}">
      <dsp:nvSpPr>
        <dsp:cNvPr id="0" name=""/>
        <dsp:cNvSpPr/>
      </dsp:nvSpPr>
      <dsp:spPr>
        <a:xfrm>
          <a:off x="0" y="707"/>
          <a:ext cx="11045456"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936F43-5BD4-4AB2-A82A-4177256DDDBC}">
      <dsp:nvSpPr>
        <dsp:cNvPr id="0" name=""/>
        <dsp:cNvSpPr/>
      </dsp:nvSpPr>
      <dsp:spPr>
        <a:xfrm>
          <a:off x="0" y="707"/>
          <a:ext cx="11045456" cy="1159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GB" sz="2000" b="1" kern="1200" dirty="0"/>
        </a:p>
      </dsp:txBody>
      <dsp:txXfrm>
        <a:off x="0" y="707"/>
        <a:ext cx="11045456" cy="1159342"/>
      </dsp:txXfrm>
    </dsp:sp>
    <dsp:sp modelId="{D823C01B-864E-4325-A6F2-810927079B81}">
      <dsp:nvSpPr>
        <dsp:cNvPr id="0" name=""/>
        <dsp:cNvSpPr/>
      </dsp:nvSpPr>
      <dsp:spPr>
        <a:xfrm>
          <a:off x="0" y="1160050"/>
          <a:ext cx="11045456"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920F66-D717-4FE6-9AE3-56CC2EFF4EDB}">
      <dsp:nvSpPr>
        <dsp:cNvPr id="0" name=""/>
        <dsp:cNvSpPr/>
      </dsp:nvSpPr>
      <dsp:spPr>
        <a:xfrm>
          <a:off x="0" y="1160050"/>
          <a:ext cx="11045456" cy="1159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kern="1200" dirty="0">
              <a:solidFill>
                <a:srgbClr val="FFC000"/>
              </a:solidFill>
            </a:rPr>
            <a:t>User Authentication:</a:t>
          </a:r>
          <a:r>
            <a:rPr lang="en-GB" sz="2000" b="1" kern="1200" dirty="0"/>
            <a:t> </a:t>
          </a:r>
          <a:r>
            <a:rPr lang="en-GB" sz="2000" kern="1200" dirty="0"/>
            <a:t>The system should provide secure authentication methods to ensure that only authorized users have access to their account information and transactions.</a:t>
          </a:r>
          <a:endParaRPr lang="en-US" sz="2000" kern="1200" dirty="0"/>
        </a:p>
      </dsp:txBody>
      <dsp:txXfrm>
        <a:off x="0" y="1160050"/>
        <a:ext cx="11045456" cy="1159342"/>
      </dsp:txXfrm>
    </dsp:sp>
    <dsp:sp modelId="{4BD2C278-BBDB-4634-BBA3-F5294047DA3D}">
      <dsp:nvSpPr>
        <dsp:cNvPr id="0" name=""/>
        <dsp:cNvSpPr/>
      </dsp:nvSpPr>
      <dsp:spPr>
        <a:xfrm>
          <a:off x="0" y="2319393"/>
          <a:ext cx="11045456"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C05BF3-8A75-493B-AEF5-18EDAF50754D}">
      <dsp:nvSpPr>
        <dsp:cNvPr id="0" name=""/>
        <dsp:cNvSpPr/>
      </dsp:nvSpPr>
      <dsp:spPr>
        <a:xfrm>
          <a:off x="0" y="2319393"/>
          <a:ext cx="11045456" cy="1159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kern="1200" dirty="0">
              <a:solidFill>
                <a:srgbClr val="FFC000"/>
              </a:solidFill>
            </a:rPr>
            <a:t>Account Management</a:t>
          </a:r>
          <a:r>
            <a:rPr lang="en-GB" sz="2000" kern="1200" dirty="0">
              <a:solidFill>
                <a:srgbClr val="FFC000"/>
              </a:solidFill>
            </a:rPr>
            <a:t>: </a:t>
          </a:r>
          <a:r>
            <a:rPr lang="en-GB" sz="2000" kern="1200" dirty="0"/>
            <a:t>The system should allow users to view their account information, including balances, transactions, and account details. Users should also be able to manage their accounts, such as updating personal information, changing passwords, and adding or removing beneficiaries.</a:t>
          </a:r>
          <a:endParaRPr lang="en-US" sz="2000" kern="1200" dirty="0"/>
        </a:p>
      </dsp:txBody>
      <dsp:txXfrm>
        <a:off x="0" y="2319393"/>
        <a:ext cx="11045456" cy="1159342"/>
      </dsp:txXfrm>
    </dsp:sp>
    <dsp:sp modelId="{5AE639CB-1D4F-4E62-A955-DB0E0D847F32}">
      <dsp:nvSpPr>
        <dsp:cNvPr id="0" name=""/>
        <dsp:cNvSpPr/>
      </dsp:nvSpPr>
      <dsp:spPr>
        <a:xfrm>
          <a:off x="0" y="3478735"/>
          <a:ext cx="11045456"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F0DF4E-8938-4ED1-BAAF-73BBD87FBA73}">
      <dsp:nvSpPr>
        <dsp:cNvPr id="0" name=""/>
        <dsp:cNvSpPr/>
      </dsp:nvSpPr>
      <dsp:spPr>
        <a:xfrm>
          <a:off x="0" y="3478735"/>
          <a:ext cx="11045456" cy="1159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kern="1200" dirty="0">
              <a:solidFill>
                <a:srgbClr val="FFC000"/>
              </a:solidFill>
            </a:rPr>
            <a:t>Fund Transfers</a:t>
          </a:r>
          <a:r>
            <a:rPr lang="en-GB" sz="2000" kern="1200" dirty="0">
              <a:solidFill>
                <a:srgbClr val="FFC000"/>
              </a:solidFill>
            </a:rPr>
            <a:t>:</a:t>
          </a:r>
          <a:r>
            <a:rPr lang="en-GB" sz="2000" kern="1200" dirty="0"/>
            <a:t> Users should be able to transfer funds between their own accounts or to other accounts within the bank or to other banks. The system should support different types of transfers, such as one-time or recurring transfers, and allow users to set limits on the amount of money they can transfer.</a:t>
          </a:r>
          <a:endParaRPr lang="en-US" sz="2000" kern="1200" dirty="0"/>
        </a:p>
      </dsp:txBody>
      <dsp:txXfrm>
        <a:off x="0" y="3478735"/>
        <a:ext cx="11045456" cy="1159342"/>
      </dsp:txXfrm>
    </dsp:sp>
    <dsp:sp modelId="{39AEE204-3EE6-4227-919B-09C6735E0215}">
      <dsp:nvSpPr>
        <dsp:cNvPr id="0" name=""/>
        <dsp:cNvSpPr/>
      </dsp:nvSpPr>
      <dsp:spPr>
        <a:xfrm>
          <a:off x="0" y="4638078"/>
          <a:ext cx="11045456"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14AEAA-C4EF-4977-A504-FF03381803CA}">
      <dsp:nvSpPr>
        <dsp:cNvPr id="0" name=""/>
        <dsp:cNvSpPr/>
      </dsp:nvSpPr>
      <dsp:spPr>
        <a:xfrm>
          <a:off x="0" y="4638078"/>
          <a:ext cx="11045456" cy="1159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kern="1200" dirty="0">
              <a:solidFill>
                <a:srgbClr val="FFC000"/>
              </a:solidFill>
            </a:rPr>
            <a:t>Bill Payments</a:t>
          </a:r>
          <a:r>
            <a:rPr lang="en-GB" sz="2000" kern="1200" dirty="0">
              <a:solidFill>
                <a:srgbClr val="FFC000"/>
              </a:solidFill>
            </a:rPr>
            <a:t>:</a:t>
          </a:r>
          <a:r>
            <a:rPr lang="en-GB" sz="2000" kern="1200" dirty="0"/>
            <a:t> Users should be able to pay their bills online, such as utility bills, credit card bills, and other payments. The system should allow users to schedule payments in advance and view payment histories.</a:t>
          </a:r>
          <a:endParaRPr lang="en-US" sz="2000" kern="1200" dirty="0"/>
        </a:p>
      </dsp:txBody>
      <dsp:txXfrm>
        <a:off x="0" y="4638078"/>
        <a:ext cx="11045456" cy="11593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6A3AF-E055-4E5B-ABEA-26630B1BB150}">
      <dsp:nvSpPr>
        <dsp:cNvPr id="0" name=""/>
        <dsp:cNvSpPr/>
      </dsp:nvSpPr>
      <dsp:spPr>
        <a:xfrm>
          <a:off x="1231950" y="1724431"/>
          <a:ext cx="1102599" cy="11025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18D201-93D3-45FC-8271-56A28D3B36C8}">
      <dsp:nvSpPr>
        <dsp:cNvPr id="0" name=""/>
        <dsp:cNvSpPr/>
      </dsp:nvSpPr>
      <dsp:spPr>
        <a:xfrm>
          <a:off x="558140" y="3202605"/>
          <a:ext cx="245022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dirty="0">
              <a:solidFill>
                <a:srgbClr val="FFFF00"/>
              </a:solidFill>
            </a:rPr>
            <a:t>Account Statements</a:t>
          </a:r>
          <a:r>
            <a:rPr lang="en-GB" sz="1100" kern="1200" dirty="0">
              <a:solidFill>
                <a:srgbClr val="FFFF00"/>
              </a:solidFill>
            </a:rPr>
            <a:t>:</a:t>
          </a:r>
          <a:r>
            <a:rPr lang="en-GB" sz="1100" kern="1200" dirty="0">
              <a:solidFill>
                <a:schemeClr val="accent2"/>
              </a:solidFill>
            </a:rPr>
            <a:t> </a:t>
          </a:r>
          <a:r>
            <a:rPr lang="en-GB" sz="1100" kern="1200" dirty="0"/>
            <a:t>The system should allow users to view and download their account  statements for a specified period, such as the last 30 days or the last year. </a:t>
          </a:r>
          <a:endParaRPr lang="en-US" sz="1100" kern="1200" dirty="0"/>
        </a:p>
      </dsp:txBody>
      <dsp:txXfrm>
        <a:off x="558140" y="3202605"/>
        <a:ext cx="2450220" cy="1024497"/>
      </dsp:txXfrm>
    </dsp:sp>
    <dsp:sp modelId="{95A27419-FB57-436B-A986-73DA13ECBE91}">
      <dsp:nvSpPr>
        <dsp:cNvPr id="0" name=""/>
        <dsp:cNvSpPr/>
      </dsp:nvSpPr>
      <dsp:spPr>
        <a:xfrm>
          <a:off x="4110959" y="1724431"/>
          <a:ext cx="1102599" cy="11025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AAFEE3-F67E-43E3-A7EE-39F89A560DCF}">
      <dsp:nvSpPr>
        <dsp:cNvPr id="0" name=""/>
        <dsp:cNvSpPr/>
      </dsp:nvSpPr>
      <dsp:spPr>
        <a:xfrm>
          <a:off x="3437149" y="3202605"/>
          <a:ext cx="245022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dirty="0">
              <a:solidFill>
                <a:srgbClr val="FFFF00"/>
              </a:solidFill>
            </a:rPr>
            <a:t>Alerts and Notifications</a:t>
          </a:r>
          <a:r>
            <a:rPr lang="en-GB" sz="1100" kern="1200" dirty="0">
              <a:solidFill>
                <a:srgbClr val="FFFF00"/>
              </a:solidFill>
            </a:rPr>
            <a:t>:</a:t>
          </a:r>
          <a:r>
            <a:rPr lang="en-GB" sz="1100" kern="1200" dirty="0"/>
            <a:t> The system should allow users to set up alerts and notifications  for important account activities, such as low balance, incoming and outgoing transfers,  and bill payments. </a:t>
          </a:r>
          <a:endParaRPr lang="en-US" sz="1100" kern="1200" dirty="0"/>
        </a:p>
      </dsp:txBody>
      <dsp:txXfrm>
        <a:off x="3437149" y="3202605"/>
        <a:ext cx="2450220" cy="1024497"/>
      </dsp:txXfrm>
    </dsp:sp>
    <dsp:sp modelId="{6B1A8AC8-B929-45A2-9B6E-B2FD737E3411}">
      <dsp:nvSpPr>
        <dsp:cNvPr id="0" name=""/>
        <dsp:cNvSpPr/>
      </dsp:nvSpPr>
      <dsp:spPr>
        <a:xfrm>
          <a:off x="6989968" y="1724431"/>
          <a:ext cx="1102599" cy="11025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B81BB8-17A7-49D6-A869-DAFDA400F84A}">
      <dsp:nvSpPr>
        <dsp:cNvPr id="0" name=""/>
        <dsp:cNvSpPr/>
      </dsp:nvSpPr>
      <dsp:spPr>
        <a:xfrm>
          <a:off x="6316158" y="3202605"/>
          <a:ext cx="245022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dirty="0">
              <a:solidFill>
                <a:srgbClr val="FFFF00"/>
              </a:solidFill>
            </a:rPr>
            <a:t>Customer Support</a:t>
          </a:r>
          <a:r>
            <a:rPr lang="en-GB" sz="1100" kern="1200" dirty="0">
              <a:solidFill>
                <a:srgbClr val="FFFF00"/>
              </a:solidFill>
            </a:rPr>
            <a:t>: </a:t>
          </a:r>
          <a:r>
            <a:rPr lang="en-GB" sz="1100" kern="1200" dirty="0"/>
            <a:t>The system should provide customer support, such as online chat or email, to help users with their questions and issues.</a:t>
          </a:r>
          <a:endParaRPr lang="en-US" sz="1100" kern="1200" dirty="0"/>
        </a:p>
      </dsp:txBody>
      <dsp:txXfrm>
        <a:off x="6316158" y="3202605"/>
        <a:ext cx="2450220" cy="1024497"/>
      </dsp:txXfrm>
    </dsp:sp>
    <dsp:sp modelId="{913349C6-2004-436C-80A8-BC6B8620A8D0}">
      <dsp:nvSpPr>
        <dsp:cNvPr id="0" name=""/>
        <dsp:cNvSpPr/>
      </dsp:nvSpPr>
      <dsp:spPr>
        <a:xfrm>
          <a:off x="9868978" y="1724431"/>
          <a:ext cx="1102599" cy="11025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D6D4D7-F909-4382-8154-5018092A50CC}">
      <dsp:nvSpPr>
        <dsp:cNvPr id="0" name=""/>
        <dsp:cNvSpPr/>
      </dsp:nvSpPr>
      <dsp:spPr>
        <a:xfrm>
          <a:off x="9195167" y="3202605"/>
          <a:ext cx="245022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dirty="0">
              <a:solidFill>
                <a:srgbClr val="FFFF00"/>
              </a:solidFill>
            </a:rPr>
            <a:t>Mobile Banking</a:t>
          </a:r>
          <a:r>
            <a:rPr lang="en-GB" sz="1100" kern="1200" dirty="0">
              <a:solidFill>
                <a:srgbClr val="FFFF00"/>
              </a:solidFill>
            </a:rPr>
            <a:t>:</a:t>
          </a:r>
          <a:r>
            <a:rPr lang="en-GB" sz="1100" kern="1200" dirty="0"/>
            <a:t> The system should be accessible via mobile devices, such as smartphones and tablets, with the same functionality as the web-based system.</a:t>
          </a:r>
          <a:endParaRPr lang="en-US" sz="1100" kern="1200" dirty="0"/>
        </a:p>
      </dsp:txBody>
      <dsp:txXfrm>
        <a:off x="9195167" y="3202605"/>
        <a:ext cx="2450220" cy="10244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F93CC-CD92-45B0-ADAB-D738865A8234}">
      <dsp:nvSpPr>
        <dsp:cNvPr id="0" name=""/>
        <dsp:cNvSpPr/>
      </dsp:nvSpPr>
      <dsp:spPr>
        <a:xfrm>
          <a:off x="0" y="41605"/>
          <a:ext cx="10633482" cy="719549"/>
        </a:xfrm>
        <a:prstGeom prst="roundRect">
          <a:avLst/>
        </a:prstGeom>
        <a:gradFill rotWithShape="0">
          <a:gsLst>
            <a:gs pos="0">
              <a:schemeClr val="accent2">
                <a:shade val="80000"/>
                <a:hueOff val="0"/>
                <a:satOff val="0"/>
                <a:lumOff val="0"/>
                <a:alphaOff val="0"/>
                <a:tint val="98000"/>
                <a:lumMod val="100000"/>
              </a:schemeClr>
            </a:gs>
            <a:gs pos="100000">
              <a:schemeClr val="accent2">
                <a:shade val="80000"/>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solidFill>
                <a:schemeClr val="bg1"/>
              </a:solidFill>
            </a:rPr>
            <a:t>Non-functional requirements for </a:t>
          </a:r>
          <a:r>
            <a:rPr lang="en-US" sz="3000" b="1" kern="1200" dirty="0">
              <a:solidFill>
                <a:schemeClr val="bg1"/>
              </a:solidFill>
              <a:latin typeface="Calibri Light" panose="020F0302020204030204"/>
            </a:rPr>
            <a:t>internet</a:t>
          </a:r>
          <a:r>
            <a:rPr lang="en-US" sz="3000" b="1" kern="1200" dirty="0">
              <a:solidFill>
                <a:schemeClr val="bg1"/>
              </a:solidFill>
            </a:rPr>
            <a:t> </a:t>
          </a:r>
          <a:r>
            <a:rPr lang="en-US" sz="3000" b="1" kern="1200" dirty="0">
              <a:solidFill>
                <a:schemeClr val="bg1"/>
              </a:solidFill>
              <a:latin typeface="Calibri Light" panose="020F0302020204030204"/>
            </a:rPr>
            <a:t>Ranking</a:t>
          </a:r>
          <a:r>
            <a:rPr lang="en-US" sz="3000" b="1" kern="1200" dirty="0">
              <a:solidFill>
                <a:schemeClr val="bg1"/>
              </a:solidFill>
            </a:rPr>
            <a:t> </a:t>
          </a:r>
          <a:r>
            <a:rPr lang="en-US" sz="3000" b="1" kern="1200" dirty="0">
              <a:solidFill>
                <a:schemeClr val="bg1"/>
              </a:solidFill>
              <a:latin typeface="Calibri Light" panose="020F0302020204030204"/>
            </a:rPr>
            <a:t>includes:</a:t>
          </a:r>
          <a:endParaRPr lang="en-US" sz="3000" b="1" kern="1200" dirty="0">
            <a:solidFill>
              <a:schemeClr val="bg1"/>
            </a:solidFill>
          </a:endParaRPr>
        </a:p>
      </dsp:txBody>
      <dsp:txXfrm>
        <a:off x="35125" y="76730"/>
        <a:ext cx="10563232" cy="649299"/>
      </dsp:txXfrm>
    </dsp:sp>
    <dsp:sp modelId="{F062D76D-3481-4381-A271-A9ECAF6F10B4}">
      <dsp:nvSpPr>
        <dsp:cNvPr id="0" name=""/>
        <dsp:cNvSpPr/>
      </dsp:nvSpPr>
      <dsp:spPr>
        <a:xfrm>
          <a:off x="0" y="761155"/>
          <a:ext cx="10633482" cy="378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761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b="1" kern="1200" dirty="0">
              <a:solidFill>
                <a:srgbClr val="FFC000"/>
              </a:solidFill>
            </a:rPr>
            <a:t>Security:</a:t>
          </a:r>
          <a:r>
            <a:rPr lang="en-US" sz="2300" kern="1200" dirty="0"/>
            <a:t> The system should provide high-level security to ensure that user data and transactions are safe from unauthorized access or cyber-attacks. It should comply with the latest security standards and regulations, such as PCI-DSS and ISO 27001.</a:t>
          </a:r>
        </a:p>
        <a:p>
          <a:pPr marL="228600" lvl="1" indent="-228600" algn="l" defTabSz="1022350">
            <a:lnSpc>
              <a:spcPct val="90000"/>
            </a:lnSpc>
            <a:spcBef>
              <a:spcPct val="0"/>
            </a:spcBef>
            <a:spcAft>
              <a:spcPct val="20000"/>
            </a:spcAft>
            <a:buChar char="•"/>
          </a:pPr>
          <a:r>
            <a:rPr lang="en-US" sz="2300" b="1" kern="1200" dirty="0">
              <a:solidFill>
                <a:srgbClr val="FFC000"/>
              </a:solidFill>
            </a:rPr>
            <a:t>Availability</a:t>
          </a:r>
          <a:r>
            <a:rPr lang="en-US" sz="2300" kern="1200" dirty="0">
              <a:solidFill>
                <a:srgbClr val="FFC000"/>
              </a:solidFill>
            </a:rPr>
            <a:t>: </a:t>
          </a:r>
          <a:r>
            <a:rPr lang="en-US" sz="2300" kern="1200" dirty="0"/>
            <a:t>The system should be available 24/7 to ensure that users can access their accounts and perform transactions at any time. The system should have a high uptime percentage and be able to handle a large number of users simultaneously.</a:t>
          </a:r>
        </a:p>
        <a:p>
          <a:pPr marL="228600" lvl="1" indent="-228600" algn="l" defTabSz="1022350">
            <a:lnSpc>
              <a:spcPct val="90000"/>
            </a:lnSpc>
            <a:spcBef>
              <a:spcPct val="0"/>
            </a:spcBef>
            <a:spcAft>
              <a:spcPct val="20000"/>
            </a:spcAft>
            <a:buChar char="•"/>
          </a:pPr>
          <a:r>
            <a:rPr lang="en-US" sz="2300" b="1" kern="1200" dirty="0">
              <a:solidFill>
                <a:srgbClr val="FFC000"/>
              </a:solidFill>
            </a:rPr>
            <a:t>Performance</a:t>
          </a:r>
          <a:r>
            <a:rPr lang="en-US" sz="2300" kern="1200" dirty="0">
              <a:solidFill>
                <a:srgbClr val="FFC000"/>
              </a:solidFill>
            </a:rPr>
            <a:t>: </a:t>
          </a:r>
          <a:r>
            <a:rPr lang="en-US" sz="2300" kern="1200" dirty="0"/>
            <a:t>The system should be able to handle a large volume of transactions and user requests without any delays or system crashes. It should have a fast response time for all operations, including fund transfers and bill payments.</a:t>
          </a:r>
        </a:p>
      </dsp:txBody>
      <dsp:txXfrm>
        <a:off x="0" y="761155"/>
        <a:ext cx="10633482" cy="37881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D6C1C-9959-4442-8BEE-9979560E2B56}">
      <dsp:nvSpPr>
        <dsp:cNvPr id="0" name=""/>
        <dsp:cNvSpPr/>
      </dsp:nvSpPr>
      <dsp:spPr>
        <a:xfrm>
          <a:off x="0" y="0"/>
          <a:ext cx="9056969" cy="1303455"/>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rPr>
            <a:t>Reliability</a:t>
          </a:r>
          <a:r>
            <a:rPr lang="en-US" sz="1900" kern="1200" dirty="0">
              <a:solidFill>
                <a:schemeClr val="bg1"/>
              </a:solidFill>
            </a:rPr>
            <a:t>: </a:t>
          </a:r>
          <a:r>
            <a:rPr lang="en-US" sz="1900" kern="1200" dirty="0"/>
            <a:t>The system should be reliable and robust, with minimum downtime and system failures. It should be able to recover from any failures quickly and seamlessly.</a:t>
          </a:r>
        </a:p>
      </dsp:txBody>
      <dsp:txXfrm>
        <a:off x="38177" y="38177"/>
        <a:ext cx="7540297" cy="1227101"/>
      </dsp:txXfrm>
    </dsp:sp>
    <dsp:sp modelId="{49D1C2EC-5A2B-4A9F-AACB-49710E8E11D2}">
      <dsp:nvSpPr>
        <dsp:cNvPr id="0" name=""/>
        <dsp:cNvSpPr/>
      </dsp:nvSpPr>
      <dsp:spPr>
        <a:xfrm>
          <a:off x="758521" y="1540447"/>
          <a:ext cx="9056969" cy="1303455"/>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rPr>
            <a:t>Usability</a:t>
          </a:r>
          <a:r>
            <a:rPr lang="en-US" sz="1900" kern="1200" dirty="0">
              <a:solidFill>
                <a:schemeClr val="bg1"/>
              </a:solidFill>
            </a:rPr>
            <a:t>: </a:t>
          </a:r>
          <a:r>
            <a:rPr lang="en-US" sz="1900" kern="1200" dirty="0"/>
            <a:t>The system should be user-friendly and easy to use, with a simple and intuitive interface. Users should be able to navigate the system easily and find the information they need quickly.</a:t>
          </a:r>
        </a:p>
      </dsp:txBody>
      <dsp:txXfrm>
        <a:off x="796698" y="1578624"/>
        <a:ext cx="7374848" cy="1227101"/>
      </dsp:txXfrm>
    </dsp:sp>
    <dsp:sp modelId="{59CBD746-544C-4D46-A912-30C505172858}">
      <dsp:nvSpPr>
        <dsp:cNvPr id="0" name=""/>
        <dsp:cNvSpPr/>
      </dsp:nvSpPr>
      <dsp:spPr>
        <a:xfrm>
          <a:off x="1505721" y="3080894"/>
          <a:ext cx="9056969" cy="1303455"/>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rPr>
            <a:t>Accessibility</a:t>
          </a:r>
          <a:r>
            <a:rPr lang="en-US" sz="1900" kern="1200" dirty="0">
              <a:solidFill>
                <a:schemeClr val="bg1"/>
              </a:solidFill>
            </a:rPr>
            <a:t>: </a:t>
          </a:r>
          <a:r>
            <a:rPr lang="en-US" sz="1900" kern="1200" dirty="0"/>
            <a:t>The system should be accessible to all users, including those with disabilities, by complying with accessibility standards, such as WCAG 2.0.</a:t>
          </a:r>
        </a:p>
      </dsp:txBody>
      <dsp:txXfrm>
        <a:off x="1543898" y="3119071"/>
        <a:ext cx="7386169" cy="1227101"/>
      </dsp:txXfrm>
    </dsp:sp>
    <dsp:sp modelId="{9C256F85-4B72-4126-876D-F199141F9CEE}">
      <dsp:nvSpPr>
        <dsp:cNvPr id="0" name=""/>
        <dsp:cNvSpPr/>
      </dsp:nvSpPr>
      <dsp:spPr>
        <a:xfrm>
          <a:off x="2264242" y="4621341"/>
          <a:ext cx="9056969" cy="130345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rPr>
            <a:t>Scalability</a:t>
          </a:r>
          <a:r>
            <a:rPr lang="en-US" sz="1900" kern="1200" dirty="0">
              <a:solidFill>
                <a:schemeClr val="bg1"/>
              </a:solidFill>
            </a:rPr>
            <a:t>:</a:t>
          </a:r>
          <a:r>
            <a:rPr lang="en-US" sz="1900" kern="1200" dirty="0"/>
            <a:t> The system should be scalable to accommodate an increasing number of users and transactions. It should be able to handle peak loads during high traffic periods without any performance degradation.</a:t>
          </a:r>
        </a:p>
      </dsp:txBody>
      <dsp:txXfrm>
        <a:off x="2302419" y="4659518"/>
        <a:ext cx="7374848" cy="1227101"/>
      </dsp:txXfrm>
    </dsp:sp>
    <dsp:sp modelId="{73A13A64-05A6-4F9B-8D0B-2BCA195A2D61}">
      <dsp:nvSpPr>
        <dsp:cNvPr id="0" name=""/>
        <dsp:cNvSpPr/>
      </dsp:nvSpPr>
      <dsp:spPr>
        <a:xfrm>
          <a:off x="8209723" y="998328"/>
          <a:ext cx="847245" cy="847245"/>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00353" y="998328"/>
        <a:ext cx="465985" cy="637552"/>
      </dsp:txXfrm>
    </dsp:sp>
    <dsp:sp modelId="{0C36C323-F9AC-4056-8089-441895E8C98D}">
      <dsp:nvSpPr>
        <dsp:cNvPr id="0" name=""/>
        <dsp:cNvSpPr/>
      </dsp:nvSpPr>
      <dsp:spPr>
        <a:xfrm>
          <a:off x="8968244" y="2538775"/>
          <a:ext cx="847245" cy="847245"/>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158874" y="2538775"/>
        <a:ext cx="465985" cy="637552"/>
      </dsp:txXfrm>
    </dsp:sp>
    <dsp:sp modelId="{C7986975-9C22-43EF-BCFB-F83693BD8A75}">
      <dsp:nvSpPr>
        <dsp:cNvPr id="0" name=""/>
        <dsp:cNvSpPr/>
      </dsp:nvSpPr>
      <dsp:spPr>
        <a:xfrm>
          <a:off x="9715444" y="4079222"/>
          <a:ext cx="847245" cy="847245"/>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906074" y="4079222"/>
        <a:ext cx="465985" cy="6375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AC4B9-7A3C-4DC0-B169-D6180CA596D3}">
      <dsp:nvSpPr>
        <dsp:cNvPr id="0" name=""/>
        <dsp:cNvSpPr/>
      </dsp:nvSpPr>
      <dsp:spPr>
        <a:xfrm>
          <a:off x="3730424" y="-43470"/>
          <a:ext cx="5356947" cy="5356947"/>
        </a:xfrm>
        <a:prstGeom prst="circularArrow">
          <a:avLst>
            <a:gd name="adj1" fmla="val 5544"/>
            <a:gd name="adj2" fmla="val 330680"/>
            <a:gd name="adj3" fmla="val 14613048"/>
            <a:gd name="adj4" fmla="val 16894783"/>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D5F37A-CA26-4E29-8344-85C2E4C030A0}">
      <dsp:nvSpPr>
        <dsp:cNvPr id="0" name=""/>
        <dsp:cNvSpPr/>
      </dsp:nvSpPr>
      <dsp:spPr>
        <a:xfrm>
          <a:off x="5632820" y="1507"/>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Convenience</a:t>
          </a:r>
        </a:p>
      </dsp:txBody>
      <dsp:txXfrm>
        <a:off x="5670705" y="39392"/>
        <a:ext cx="1476384" cy="700307"/>
      </dsp:txXfrm>
    </dsp:sp>
    <dsp:sp modelId="{FBFB53BD-9EBC-4FF2-869B-0D8C208CFF27}">
      <dsp:nvSpPr>
        <dsp:cNvPr id="0" name=""/>
        <dsp:cNvSpPr/>
      </dsp:nvSpPr>
      <dsp:spPr>
        <a:xfrm>
          <a:off x="7248143" y="670596"/>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Cost-Effective</a:t>
          </a:r>
        </a:p>
      </dsp:txBody>
      <dsp:txXfrm>
        <a:off x="7286028" y="708481"/>
        <a:ext cx="1476384" cy="700307"/>
      </dsp:txXfrm>
    </dsp:sp>
    <dsp:sp modelId="{BC3E82DF-44B1-4746-A719-7719BB9E21F2}">
      <dsp:nvSpPr>
        <dsp:cNvPr id="0" name=""/>
        <dsp:cNvSpPr/>
      </dsp:nvSpPr>
      <dsp:spPr>
        <a:xfrm>
          <a:off x="7917232" y="2285919"/>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24/7 Access</a:t>
          </a:r>
        </a:p>
      </dsp:txBody>
      <dsp:txXfrm>
        <a:off x="7955117" y="2323804"/>
        <a:ext cx="1476384" cy="700307"/>
      </dsp:txXfrm>
    </dsp:sp>
    <dsp:sp modelId="{76AEF8EF-AB4B-4ED4-A80E-68E4D1401EE8}">
      <dsp:nvSpPr>
        <dsp:cNvPr id="0" name=""/>
        <dsp:cNvSpPr/>
      </dsp:nvSpPr>
      <dsp:spPr>
        <a:xfrm>
          <a:off x="7248143" y="3901243"/>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Enhanced Security</a:t>
          </a:r>
        </a:p>
      </dsp:txBody>
      <dsp:txXfrm>
        <a:off x="7286028" y="3939128"/>
        <a:ext cx="1476384" cy="700307"/>
      </dsp:txXfrm>
    </dsp:sp>
    <dsp:sp modelId="{25B7F2B8-EC9D-4E58-8B78-B59778E2D437}">
      <dsp:nvSpPr>
        <dsp:cNvPr id="0" name=""/>
        <dsp:cNvSpPr/>
      </dsp:nvSpPr>
      <dsp:spPr>
        <a:xfrm>
          <a:off x="5632820" y="4570332"/>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Time-Saving</a:t>
          </a:r>
        </a:p>
      </dsp:txBody>
      <dsp:txXfrm>
        <a:off x="5670705" y="4608217"/>
        <a:ext cx="1476384" cy="700307"/>
      </dsp:txXfrm>
    </dsp:sp>
    <dsp:sp modelId="{EF0C0F9C-FE06-42C0-89D4-DF931F644E2B}">
      <dsp:nvSpPr>
        <dsp:cNvPr id="0" name=""/>
        <dsp:cNvSpPr/>
      </dsp:nvSpPr>
      <dsp:spPr>
        <a:xfrm>
          <a:off x="4017497" y="3901243"/>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Efficient Record Keeping</a:t>
          </a:r>
        </a:p>
      </dsp:txBody>
      <dsp:txXfrm>
        <a:off x="4055382" y="3939128"/>
        <a:ext cx="1476384" cy="700307"/>
      </dsp:txXfrm>
    </dsp:sp>
    <dsp:sp modelId="{3EB46955-2F57-4142-BECA-4ECC092E6DDA}">
      <dsp:nvSpPr>
        <dsp:cNvPr id="0" name=""/>
        <dsp:cNvSpPr/>
      </dsp:nvSpPr>
      <dsp:spPr>
        <a:xfrm>
          <a:off x="3348408" y="2285919"/>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Increased Transparency</a:t>
          </a:r>
        </a:p>
      </dsp:txBody>
      <dsp:txXfrm>
        <a:off x="3386293" y="2323804"/>
        <a:ext cx="1476384" cy="700307"/>
      </dsp:txXfrm>
    </dsp:sp>
    <dsp:sp modelId="{28FD8E26-104A-4D2D-9FAD-393F51769345}">
      <dsp:nvSpPr>
        <dsp:cNvPr id="0" name=""/>
        <dsp:cNvSpPr/>
      </dsp:nvSpPr>
      <dsp:spPr>
        <a:xfrm>
          <a:off x="4017497" y="670596"/>
          <a:ext cx="1552154" cy="77607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Improved Customer Service</a:t>
          </a:r>
        </a:p>
      </dsp:txBody>
      <dsp:txXfrm>
        <a:off x="4055382" y="708481"/>
        <a:ext cx="1476384" cy="70030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3/7/2023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556828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25181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07542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23484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6209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81073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03381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1525332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12092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48431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22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85622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73730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2265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94479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0230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04965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201343010"/>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png"/><Relationship Id="rId7" Type="http://schemas.openxmlformats.org/officeDocument/2006/relationships/diagramColors" Target="../diagrams/colors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github.com/Dhanusha28/Internet-Banking.gi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663E7BCA-E0FA-4E55-B6F9-296548775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08" name="Picture 107">
            <a:extLst>
              <a:ext uri="{FF2B5EF4-FFF2-40B4-BE49-F238E27FC236}">
                <a16:creationId xmlns:a16="http://schemas.microsoft.com/office/drawing/2014/main" id="{1D6E130B-775E-4AE3-971F-4765BB84AD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15213" y="574521"/>
            <a:ext cx="5474186" cy="3746634"/>
          </a:xfrm>
        </p:spPr>
        <p:txBody>
          <a:bodyPr vert="horz" lIns="91440" tIns="45720" rIns="91440" bIns="45720" rtlCol="0" anchor="b">
            <a:normAutofit/>
          </a:bodyPr>
          <a:lstStyle/>
          <a:p>
            <a:r>
              <a:rPr lang="en-US" b="1" dirty="0">
                <a:solidFill>
                  <a:srgbClr val="FFFF00"/>
                </a:solidFill>
                <a:latin typeface="Calibri Light"/>
                <a:cs typeface="Calibri Light"/>
              </a:rPr>
              <a:t>INTERNET BANKING </a:t>
            </a:r>
            <a:r>
              <a:rPr lang="en-US" b="1" dirty="0" err="1">
                <a:solidFill>
                  <a:srgbClr val="FFFF00"/>
                </a:solidFill>
                <a:latin typeface="Calibri Light"/>
                <a:cs typeface="Calibri Light"/>
              </a:rPr>
              <a:t>APPLICATion</a:t>
            </a:r>
            <a:br>
              <a:rPr lang="en-US" b="1" dirty="0">
                <a:solidFill>
                  <a:srgbClr val="FFFF00"/>
                </a:solidFill>
                <a:latin typeface="Calibri Light"/>
                <a:cs typeface="Calibri Light"/>
              </a:rPr>
            </a:br>
            <a:r>
              <a:rPr lang="en-US" b="1" dirty="0">
                <a:solidFill>
                  <a:srgbClr val="FFFF00"/>
                </a:solidFill>
                <a:latin typeface="Calibri Light"/>
                <a:cs typeface="Calibri Light"/>
              </a:rPr>
              <a:t>&amp; WEBSITE</a:t>
            </a:r>
            <a:endParaRPr lang="en-US" dirty="0">
              <a:solidFill>
                <a:srgbClr val="FFFF00"/>
              </a:solidFill>
              <a:latin typeface="Calibri Light"/>
              <a:cs typeface="Calibri Light"/>
            </a:endParaRPr>
          </a:p>
        </p:txBody>
      </p:sp>
      <p:sp>
        <p:nvSpPr>
          <p:cNvPr id="4" name="TextBox 3">
            <a:extLst>
              <a:ext uri="{FF2B5EF4-FFF2-40B4-BE49-F238E27FC236}">
                <a16:creationId xmlns:a16="http://schemas.microsoft.com/office/drawing/2014/main" id="{D8A12FA6-C994-E7BE-36BA-64753BF5D5F1}"/>
              </a:ext>
            </a:extLst>
          </p:cNvPr>
          <p:cNvSpPr txBox="1"/>
          <p:nvPr/>
        </p:nvSpPr>
        <p:spPr>
          <a:xfrm>
            <a:off x="514312" y="4786105"/>
            <a:ext cx="4813437" cy="183808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r" defTabSz="457200">
              <a:spcAft>
                <a:spcPts val="1000"/>
              </a:spcAft>
              <a:buClr>
                <a:schemeClr val="tx1"/>
              </a:buClr>
              <a:buSzPct val="100000"/>
            </a:pPr>
            <a:r>
              <a:rPr lang="en-US" b="1" cap="all" dirty="0">
                <a:solidFill>
                  <a:srgbClr val="FFFFFF"/>
                </a:solidFill>
              </a:rPr>
              <a:t>Submitted by</a:t>
            </a:r>
          </a:p>
        </p:txBody>
      </p:sp>
      <p:sp useBgFill="1">
        <p:nvSpPr>
          <p:cNvPr id="110" name="Rounded Rectangle 3">
            <a:extLst>
              <a:ext uri="{FF2B5EF4-FFF2-40B4-BE49-F238E27FC236}">
                <a16:creationId xmlns:a16="http://schemas.microsoft.com/office/drawing/2014/main" id="{47D1B3D9-1F1B-468B-AC82-D0DD90D05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2379" y="639097"/>
            <a:ext cx="5471927"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a:solidFill>
                <a:schemeClr val="tx1"/>
              </a:solidFill>
            </a:endParaRPr>
          </a:p>
        </p:txBody>
      </p:sp>
      <p:sp>
        <p:nvSpPr>
          <p:cNvPr id="6" name="TextBox 5">
            <a:extLst>
              <a:ext uri="{FF2B5EF4-FFF2-40B4-BE49-F238E27FC236}">
                <a16:creationId xmlns:a16="http://schemas.microsoft.com/office/drawing/2014/main" id="{07A0B1DE-03C7-1BF3-87C9-5944D7157D50}"/>
              </a:ext>
            </a:extLst>
          </p:cNvPr>
          <p:cNvSpPr txBox="1"/>
          <p:nvPr/>
        </p:nvSpPr>
        <p:spPr>
          <a:xfrm>
            <a:off x="4988658" y="1150076"/>
            <a:ext cx="6517543" cy="45578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Aft>
                <a:spcPts val="1000"/>
              </a:spcAft>
              <a:buClr>
                <a:schemeClr val="tx1"/>
              </a:buClr>
              <a:buSzPct val="100000"/>
              <a:buFont typeface="Arial"/>
              <a:buChar char="•"/>
            </a:pPr>
            <a:endParaRPr lang="en-US">
              <a:cs typeface="Calibri"/>
            </a:endParaRPr>
          </a:p>
        </p:txBody>
      </p:sp>
      <p:sp>
        <p:nvSpPr>
          <p:cNvPr id="7" name="TextBox 6">
            <a:extLst>
              <a:ext uri="{FF2B5EF4-FFF2-40B4-BE49-F238E27FC236}">
                <a16:creationId xmlns:a16="http://schemas.microsoft.com/office/drawing/2014/main" id="{DC221C54-3C37-1CD1-8AEF-8E0BAC3E7510}"/>
              </a:ext>
            </a:extLst>
          </p:cNvPr>
          <p:cNvSpPr txBox="1"/>
          <p:nvPr/>
        </p:nvSpPr>
        <p:spPr>
          <a:xfrm>
            <a:off x="951825" y="5251772"/>
            <a:ext cx="4513792" cy="91440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r" defTabSz="457200">
              <a:lnSpc>
                <a:spcPct val="90000"/>
              </a:lnSpc>
              <a:spcAft>
                <a:spcPts val="1000"/>
              </a:spcAft>
              <a:buClr>
                <a:schemeClr val="tx1"/>
              </a:buClr>
              <a:buSzPct val="100000"/>
            </a:pPr>
            <a:r>
              <a:rPr lang="en-US" sz="1300" b="1" cap="all" dirty="0">
                <a:solidFill>
                  <a:srgbClr val="FFFFFF"/>
                </a:solidFill>
                <a:latin typeface="Arial Black"/>
              </a:rPr>
              <a:t>BANDI JOHNY ESTHER </a:t>
            </a:r>
            <a:endParaRPr lang="en-US" sz="1300" b="1" cap="all">
              <a:solidFill>
                <a:srgbClr val="FFFFFF"/>
              </a:solidFill>
              <a:latin typeface="Arial Black"/>
              <a:cs typeface="Calibri"/>
            </a:endParaRPr>
          </a:p>
          <a:p>
            <a:pPr algn="r" defTabSz="457200">
              <a:lnSpc>
                <a:spcPct val="90000"/>
              </a:lnSpc>
              <a:spcAft>
                <a:spcPts val="1000"/>
              </a:spcAft>
              <a:buClr>
                <a:schemeClr val="tx1"/>
              </a:buClr>
              <a:buSzPct val="100000"/>
            </a:pPr>
            <a:r>
              <a:rPr lang="en-US" sz="1300" b="1" cap="all" dirty="0">
                <a:solidFill>
                  <a:srgbClr val="FFFFFF"/>
                </a:solidFill>
                <a:latin typeface="Arial Black"/>
              </a:rPr>
              <a:t>DHANUSHA M</a:t>
            </a:r>
            <a:endParaRPr lang="en-US" sz="1300" b="1" cap="all">
              <a:solidFill>
                <a:srgbClr val="FFFFFF"/>
              </a:solidFill>
              <a:latin typeface="Arial Black"/>
              <a:cs typeface="Calibri"/>
            </a:endParaRPr>
          </a:p>
          <a:p>
            <a:pPr algn="r" defTabSz="457200">
              <a:lnSpc>
                <a:spcPct val="90000"/>
              </a:lnSpc>
              <a:spcAft>
                <a:spcPts val="1000"/>
              </a:spcAft>
              <a:buClr>
                <a:schemeClr val="tx1"/>
              </a:buClr>
              <a:buSzPct val="100000"/>
            </a:pPr>
            <a:r>
              <a:rPr lang="en-US" sz="1300" b="1" cap="all" dirty="0">
                <a:solidFill>
                  <a:srgbClr val="FFFFFF"/>
                </a:solidFill>
                <a:latin typeface="Arial Black"/>
              </a:rPr>
              <a:t>JUBEDHA B</a:t>
            </a:r>
            <a:endParaRPr lang="en-US" sz="1300" b="1" cap="all">
              <a:solidFill>
                <a:srgbClr val="FFFFFF"/>
              </a:solidFill>
              <a:latin typeface="Arial Black"/>
              <a:cs typeface="Calibri"/>
            </a:endParaRPr>
          </a:p>
          <a:p>
            <a:pPr algn="r" defTabSz="457200">
              <a:lnSpc>
                <a:spcPct val="90000"/>
              </a:lnSpc>
              <a:spcAft>
                <a:spcPts val="1000"/>
              </a:spcAft>
              <a:buClr>
                <a:schemeClr val="tx1"/>
              </a:buClr>
              <a:buSzPct val="100000"/>
            </a:pPr>
            <a:r>
              <a:rPr lang="en-US" sz="1300" b="1" cap="all" dirty="0">
                <a:solidFill>
                  <a:srgbClr val="FFFFFF"/>
                </a:solidFill>
                <a:latin typeface="Arial Black"/>
              </a:rPr>
              <a:t>PUNITHAVATHI P</a:t>
            </a:r>
            <a:endParaRPr lang="en-US" sz="1300" b="1" cap="all" dirty="0">
              <a:solidFill>
                <a:srgbClr val="FFFFFF"/>
              </a:solidFill>
              <a:cs typeface="Calibri"/>
            </a:endParaRPr>
          </a:p>
        </p:txBody>
      </p:sp>
      <p:pic>
        <p:nvPicPr>
          <p:cNvPr id="10" name="Picture 108" descr="Diagram&#10;&#10;Description automatically generated">
            <a:extLst>
              <a:ext uri="{FF2B5EF4-FFF2-40B4-BE49-F238E27FC236}">
                <a16:creationId xmlns:a16="http://schemas.microsoft.com/office/drawing/2014/main" id="{19E614F5-20B1-A9A4-58E3-DD48E272E25C}"/>
              </a:ext>
            </a:extLst>
          </p:cNvPr>
          <p:cNvPicPr>
            <a:picLocks noChangeAspect="1"/>
          </p:cNvPicPr>
          <p:nvPr/>
        </p:nvPicPr>
        <p:blipFill>
          <a:blip r:embed="rId3"/>
          <a:stretch>
            <a:fillRect/>
          </a:stretch>
        </p:blipFill>
        <p:spPr>
          <a:xfrm>
            <a:off x="5942329" y="532338"/>
            <a:ext cx="5710875" cy="5801283"/>
          </a:xfrm>
          <a:prstGeom prst="rect">
            <a:avLst/>
          </a:prstGeom>
        </p:spPr>
      </p:pic>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1C104-1312-6F33-03BA-418105BE45E5}"/>
              </a:ext>
            </a:extLst>
          </p:cNvPr>
          <p:cNvSpPr>
            <a:spLocks noGrp="1"/>
          </p:cNvSpPr>
          <p:nvPr>
            <p:ph type="title"/>
          </p:nvPr>
        </p:nvSpPr>
        <p:spPr>
          <a:xfrm>
            <a:off x="685801" y="842075"/>
            <a:ext cx="10131425" cy="1456267"/>
          </a:xfrm>
        </p:spPr>
        <p:txBody>
          <a:bodyPr>
            <a:normAutofit/>
          </a:bodyPr>
          <a:lstStyle/>
          <a:p>
            <a:r>
              <a:rPr lang="en-GB" sz="4500" b="1" dirty="0">
                <a:cs typeface="Calibri Light"/>
              </a:rPr>
              <a:t>scope</a:t>
            </a:r>
            <a:endParaRPr lang="en-GB" sz="4500" b="1" dirty="0"/>
          </a:p>
        </p:txBody>
      </p:sp>
      <p:graphicFrame>
        <p:nvGraphicFramePr>
          <p:cNvPr id="12" name="Content Placeholder 2">
            <a:extLst>
              <a:ext uri="{FF2B5EF4-FFF2-40B4-BE49-F238E27FC236}">
                <a16:creationId xmlns:a16="http://schemas.microsoft.com/office/drawing/2014/main" id="{B3C48024-4CBC-1A1C-C1A0-A44659E56E9E}"/>
              </a:ext>
            </a:extLst>
          </p:cNvPr>
          <p:cNvGraphicFramePr>
            <a:graphicFrameLocks noGrp="1"/>
          </p:cNvGraphicFramePr>
          <p:nvPr>
            <p:ph idx="1"/>
            <p:extLst>
              <p:ext uri="{D42A27DB-BD31-4B8C-83A1-F6EECF244321}">
                <p14:modId xmlns:p14="http://schemas.microsoft.com/office/powerpoint/2010/main" val="2396971603"/>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1233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845EA9-5BE9-6649-936D-64D7EEF2BCC4}"/>
              </a:ext>
            </a:extLst>
          </p:cNvPr>
          <p:cNvSpPr txBox="1"/>
          <p:nvPr/>
        </p:nvSpPr>
        <p:spPr>
          <a:xfrm>
            <a:off x="3881782" y="568739"/>
            <a:ext cx="5666539"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500" b="1" dirty="0">
                <a:solidFill>
                  <a:srgbClr val="FFC000"/>
                </a:solidFill>
                <a:cs typeface="Calibri"/>
              </a:rPr>
              <a:t>TECHNICAL PROCESS</a:t>
            </a:r>
            <a:endParaRPr lang="en-GB" sz="4500" b="1" dirty="0">
              <a:solidFill>
                <a:srgbClr val="FFC000"/>
              </a:solidFill>
            </a:endParaRPr>
          </a:p>
        </p:txBody>
      </p:sp>
      <p:sp>
        <p:nvSpPr>
          <p:cNvPr id="5" name="TextBox 4">
            <a:extLst>
              <a:ext uri="{FF2B5EF4-FFF2-40B4-BE49-F238E27FC236}">
                <a16:creationId xmlns:a16="http://schemas.microsoft.com/office/drawing/2014/main" id="{5719EB67-2A3A-9759-8BDB-11E5D07A3A5A}"/>
              </a:ext>
            </a:extLst>
          </p:cNvPr>
          <p:cNvSpPr txBox="1"/>
          <p:nvPr/>
        </p:nvSpPr>
        <p:spPr>
          <a:xfrm>
            <a:off x="1275521" y="1954695"/>
            <a:ext cx="4090503"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GB" sz="2500" b="1" dirty="0">
                <a:solidFill>
                  <a:srgbClr val="00B0F0"/>
                </a:solidFill>
                <a:ea typeface="+mn-lt"/>
                <a:cs typeface="+mn-lt"/>
              </a:rPr>
              <a:t>OS</a:t>
            </a:r>
            <a:r>
              <a:rPr lang="en-GB" sz="2500" dirty="0">
                <a:solidFill>
                  <a:srgbClr val="00B0F0"/>
                </a:solidFill>
                <a:ea typeface="+mn-lt"/>
                <a:cs typeface="+mn-lt"/>
              </a:rPr>
              <a:t>:</a:t>
            </a:r>
            <a:r>
              <a:rPr lang="en-GB" sz="2500" dirty="0">
                <a:solidFill>
                  <a:srgbClr val="FFC000"/>
                </a:solidFill>
                <a:ea typeface="+mn-lt"/>
                <a:cs typeface="+mn-lt"/>
              </a:rPr>
              <a:t> </a:t>
            </a:r>
            <a:r>
              <a:rPr lang="en-GB" sz="2500" dirty="0">
                <a:ea typeface="+mn-lt"/>
                <a:cs typeface="+mn-lt"/>
              </a:rPr>
              <a:t>WINDOWS 8/9/10/11</a:t>
            </a:r>
            <a:endParaRPr lang="en-US" sz="2500" dirty="0">
              <a:cs typeface="Calibri" panose="020F0502020204030204"/>
            </a:endParaRPr>
          </a:p>
        </p:txBody>
      </p:sp>
      <p:sp>
        <p:nvSpPr>
          <p:cNvPr id="6" name="TextBox 5">
            <a:extLst>
              <a:ext uri="{FF2B5EF4-FFF2-40B4-BE49-F238E27FC236}">
                <a16:creationId xmlns:a16="http://schemas.microsoft.com/office/drawing/2014/main" id="{C2F8A029-F67A-04DD-C56D-1240BBF0ED9F}"/>
              </a:ext>
            </a:extLst>
          </p:cNvPr>
          <p:cNvSpPr txBox="1"/>
          <p:nvPr/>
        </p:nvSpPr>
        <p:spPr>
          <a:xfrm>
            <a:off x="1270000" y="2832652"/>
            <a:ext cx="5216938"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GB" sz="2500" b="1" dirty="0">
                <a:solidFill>
                  <a:srgbClr val="00B0F0"/>
                </a:solidFill>
              </a:rPr>
              <a:t>Front End</a:t>
            </a:r>
            <a:r>
              <a:rPr lang="en-GB" sz="2500" dirty="0">
                <a:solidFill>
                  <a:srgbClr val="00B0F0"/>
                </a:solidFill>
              </a:rPr>
              <a:t>: </a:t>
            </a:r>
            <a:r>
              <a:rPr lang="en-GB" sz="2500" dirty="0"/>
              <a:t>HTML, CSS, Java Script</a:t>
            </a:r>
            <a:endParaRPr lang="en-US" sz="2500" dirty="0">
              <a:cs typeface="Calibri"/>
            </a:endParaRPr>
          </a:p>
          <a:p>
            <a:r>
              <a:rPr lang="en-GB" sz="2500" dirty="0"/>
              <a:t>  </a:t>
            </a:r>
            <a:endParaRPr lang="en-US" sz="2500" dirty="0">
              <a:solidFill>
                <a:srgbClr val="00B0F0"/>
              </a:solidFill>
              <a:cs typeface="Calibri"/>
            </a:endParaRPr>
          </a:p>
          <a:p>
            <a:pPr marL="285750" indent="-285750">
              <a:buFont typeface="Arial"/>
              <a:buChar char="•"/>
            </a:pPr>
            <a:r>
              <a:rPr lang="en-GB" sz="2500" b="1" dirty="0">
                <a:solidFill>
                  <a:srgbClr val="00B0F0"/>
                </a:solidFill>
              </a:rPr>
              <a:t> Back End</a:t>
            </a:r>
            <a:r>
              <a:rPr lang="en-GB" sz="2500" dirty="0">
                <a:solidFill>
                  <a:srgbClr val="00B0F0"/>
                </a:solidFill>
              </a:rPr>
              <a:t>: </a:t>
            </a:r>
            <a:r>
              <a:rPr lang="en-GB" sz="2500" dirty="0"/>
              <a:t>MySQL </a:t>
            </a:r>
            <a:endParaRPr lang="en-US" sz="2500" dirty="0">
              <a:cs typeface="Calibri" panose="020F0502020204030204"/>
            </a:endParaRPr>
          </a:p>
          <a:p>
            <a:pPr marL="285750" indent="-285750">
              <a:buFont typeface="Arial" panose="020B0604020202020204" pitchFamily="34" charset="0"/>
              <a:buChar char="•"/>
            </a:pPr>
            <a:endParaRPr lang="en-GB" sz="2500">
              <a:cs typeface="Calibri"/>
            </a:endParaRPr>
          </a:p>
          <a:p>
            <a:pPr marL="285750" indent="-285750">
              <a:buFont typeface="Arial" panose="020B0604020202020204" pitchFamily="34" charset="0"/>
              <a:buChar char="•"/>
            </a:pPr>
            <a:r>
              <a:rPr lang="en-GB" sz="2500" b="1" dirty="0">
                <a:solidFill>
                  <a:srgbClr val="00B0F0"/>
                </a:solidFill>
              </a:rPr>
              <a:t>For  Android App</a:t>
            </a:r>
            <a:r>
              <a:rPr lang="en-GB" sz="2500" dirty="0">
                <a:solidFill>
                  <a:srgbClr val="00B0F0"/>
                </a:solidFill>
              </a:rPr>
              <a:t>:</a:t>
            </a:r>
            <a:r>
              <a:rPr lang="en-GB" sz="2500" dirty="0"/>
              <a:t> Java on Android Studio</a:t>
            </a:r>
            <a:endParaRPr lang="en-US" sz="2500" dirty="0">
              <a:cs typeface="Calibri"/>
            </a:endParaRPr>
          </a:p>
        </p:txBody>
      </p:sp>
      <p:pic>
        <p:nvPicPr>
          <p:cNvPr id="9" name="Picture 9" descr="A picture containing graphical user interface&#10;&#10;Description automatically generated">
            <a:extLst>
              <a:ext uri="{FF2B5EF4-FFF2-40B4-BE49-F238E27FC236}">
                <a16:creationId xmlns:a16="http://schemas.microsoft.com/office/drawing/2014/main" id="{84F138B7-1832-87F4-D52F-807C17C7A964}"/>
              </a:ext>
            </a:extLst>
          </p:cNvPr>
          <p:cNvPicPr>
            <a:picLocks noChangeAspect="1"/>
          </p:cNvPicPr>
          <p:nvPr/>
        </p:nvPicPr>
        <p:blipFill>
          <a:blip r:embed="rId2"/>
          <a:stretch>
            <a:fillRect/>
          </a:stretch>
        </p:blipFill>
        <p:spPr>
          <a:xfrm>
            <a:off x="7435293" y="2536701"/>
            <a:ext cx="2908852" cy="2164941"/>
          </a:xfrm>
          <a:prstGeom prst="rect">
            <a:avLst/>
          </a:prstGeom>
        </p:spPr>
      </p:pic>
    </p:spTree>
    <p:extLst>
      <p:ext uri="{BB962C8B-B14F-4D97-AF65-F5344CB8AC3E}">
        <p14:creationId xmlns:p14="http://schemas.microsoft.com/office/powerpoint/2010/main" val="2117925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E86B-1744-D699-5258-0F60EC708A4A}"/>
              </a:ext>
            </a:extLst>
          </p:cNvPr>
          <p:cNvSpPr>
            <a:spLocks noGrp="1"/>
          </p:cNvSpPr>
          <p:nvPr>
            <p:ph type="title"/>
          </p:nvPr>
        </p:nvSpPr>
        <p:spPr>
          <a:xfrm>
            <a:off x="3149253" y="254696"/>
            <a:ext cx="10131425" cy="1456267"/>
          </a:xfrm>
        </p:spPr>
        <p:txBody>
          <a:bodyPr>
            <a:normAutofit/>
          </a:bodyPr>
          <a:lstStyle/>
          <a:p>
            <a:r>
              <a:rPr lang="en-GB" sz="4000" b="1" dirty="0">
                <a:solidFill>
                  <a:srgbClr val="FFFF00"/>
                </a:solidFill>
                <a:cs typeface="Calibri Light"/>
              </a:rPr>
              <a:t>INTERFACE REQUIRMENT</a:t>
            </a:r>
            <a:endParaRPr lang="en-GB" sz="4000" b="1" dirty="0">
              <a:solidFill>
                <a:srgbClr val="FFFF00"/>
              </a:solidFill>
            </a:endParaRPr>
          </a:p>
        </p:txBody>
      </p:sp>
      <p:sp>
        <p:nvSpPr>
          <p:cNvPr id="3" name="Content Placeholder 2">
            <a:extLst>
              <a:ext uri="{FF2B5EF4-FFF2-40B4-BE49-F238E27FC236}">
                <a16:creationId xmlns:a16="http://schemas.microsoft.com/office/drawing/2014/main" id="{71E11CF3-AD68-B08F-8849-79B8841EBE0E}"/>
              </a:ext>
            </a:extLst>
          </p:cNvPr>
          <p:cNvSpPr>
            <a:spLocks noGrp="1"/>
          </p:cNvSpPr>
          <p:nvPr>
            <p:ph idx="1"/>
          </p:nvPr>
        </p:nvSpPr>
        <p:spPr>
          <a:xfrm>
            <a:off x="612732" y="3039766"/>
            <a:ext cx="10131425" cy="3649133"/>
          </a:xfrm>
        </p:spPr>
        <p:txBody>
          <a:bodyPr>
            <a:normAutofit lnSpcReduction="10000"/>
          </a:bodyPr>
          <a:lstStyle/>
          <a:p>
            <a:r>
              <a:rPr lang="en-GB" sz="2300" b="1" dirty="0">
                <a:solidFill>
                  <a:srgbClr val="00FF15"/>
                </a:solidFill>
                <a:ea typeface="+mn-lt"/>
                <a:cs typeface="+mn-lt"/>
              </a:rPr>
              <a:t>Login Screen:</a:t>
            </a:r>
            <a:r>
              <a:rPr lang="en-GB" sz="2300" dirty="0">
                <a:ea typeface="+mn-lt"/>
                <a:cs typeface="+mn-lt"/>
              </a:rPr>
              <a:t> The login screen is the first screen that users encounter when accessing the internet banking system. It typically includes fields for users to enter their login credentials, such as username and password.</a:t>
            </a:r>
          </a:p>
          <a:p>
            <a:pPr>
              <a:buClr>
                <a:srgbClr val="FFFFFF"/>
              </a:buClr>
            </a:pPr>
            <a:r>
              <a:rPr lang="en-GB" sz="2300" dirty="0">
                <a:ea typeface="+mn-lt"/>
                <a:cs typeface="+mn-lt"/>
              </a:rPr>
              <a:t> </a:t>
            </a:r>
            <a:r>
              <a:rPr lang="en-GB" sz="2300" b="1" dirty="0">
                <a:solidFill>
                  <a:srgbClr val="00FF15"/>
                </a:solidFill>
                <a:ea typeface="+mn-lt"/>
                <a:cs typeface="+mn-lt"/>
              </a:rPr>
              <a:t>Dashboard:</a:t>
            </a:r>
            <a:r>
              <a:rPr lang="en-GB" sz="2300" dirty="0">
                <a:ea typeface="+mn-lt"/>
                <a:cs typeface="+mn-lt"/>
              </a:rPr>
              <a:t> The dashboard is the main screen that users see after logging in. It provides an overview of their account balances, recent transactions, and other account-related information.</a:t>
            </a:r>
          </a:p>
          <a:p>
            <a:pPr>
              <a:buClr>
                <a:srgbClr val="FFFFFF"/>
              </a:buClr>
            </a:pPr>
            <a:r>
              <a:rPr lang="en-GB" sz="2300" dirty="0">
                <a:solidFill>
                  <a:srgbClr val="00FF15"/>
                </a:solidFill>
                <a:ea typeface="+mn-lt"/>
                <a:cs typeface="+mn-lt"/>
              </a:rPr>
              <a:t> </a:t>
            </a:r>
            <a:r>
              <a:rPr lang="en-GB" sz="2300" b="1" dirty="0">
                <a:solidFill>
                  <a:srgbClr val="00FF15"/>
                </a:solidFill>
                <a:ea typeface="+mn-lt"/>
                <a:cs typeface="+mn-lt"/>
              </a:rPr>
              <a:t>Navigation Menu: </a:t>
            </a:r>
            <a:r>
              <a:rPr lang="en-GB" sz="2300" dirty="0">
                <a:ea typeface="+mn-lt"/>
                <a:cs typeface="+mn-lt"/>
              </a:rPr>
              <a:t>The navigation menu provides users with access to the different features and services available in the internet banking system. It can be presented as a list of links or icons that users can click on to access different sections of the system</a:t>
            </a:r>
            <a:r>
              <a:rPr lang="en-GB" dirty="0">
                <a:ea typeface="+mn-lt"/>
                <a:cs typeface="+mn-lt"/>
              </a:rPr>
              <a:t>. </a:t>
            </a:r>
          </a:p>
          <a:p>
            <a:pPr>
              <a:buClr>
                <a:srgbClr val="FFFFFF"/>
              </a:buClr>
            </a:pPr>
            <a:endParaRPr lang="en-GB" dirty="0">
              <a:ea typeface="+mn-lt"/>
              <a:cs typeface="+mn-lt"/>
            </a:endParaRPr>
          </a:p>
        </p:txBody>
      </p:sp>
      <p:sp>
        <p:nvSpPr>
          <p:cNvPr id="4" name="TextBox 3">
            <a:extLst>
              <a:ext uri="{FF2B5EF4-FFF2-40B4-BE49-F238E27FC236}">
                <a16:creationId xmlns:a16="http://schemas.microsoft.com/office/drawing/2014/main" id="{F9B70122-5C5D-1B7B-5860-E4367D5941BF}"/>
              </a:ext>
            </a:extLst>
          </p:cNvPr>
          <p:cNvSpPr txBox="1"/>
          <p:nvPr/>
        </p:nvSpPr>
        <p:spPr>
          <a:xfrm>
            <a:off x="1106466" y="1769301"/>
            <a:ext cx="10217061"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300" dirty="0">
                <a:ea typeface="+mn-lt"/>
                <a:cs typeface="+mn-lt"/>
              </a:rPr>
              <a:t>A GUI (</a:t>
            </a:r>
            <a:r>
              <a:rPr lang="en-GB" sz="2300" dirty="0">
                <a:solidFill>
                  <a:srgbClr val="FF0000"/>
                </a:solidFill>
                <a:ea typeface="+mn-lt"/>
                <a:cs typeface="+mn-lt"/>
              </a:rPr>
              <a:t>Graphical User Interface</a:t>
            </a:r>
            <a:r>
              <a:rPr lang="en-GB" sz="2300" dirty="0">
                <a:ea typeface="+mn-lt"/>
                <a:cs typeface="+mn-lt"/>
              </a:rPr>
              <a:t>) is a common user interface for internet banking systems. Here are some elements that can be included in a GUI for internet banking:</a:t>
            </a:r>
            <a:endParaRPr lang="en-US" sz="2300" dirty="0"/>
          </a:p>
        </p:txBody>
      </p:sp>
    </p:spTree>
    <p:extLst>
      <p:ext uri="{BB962C8B-B14F-4D97-AF65-F5344CB8AC3E}">
        <p14:creationId xmlns:p14="http://schemas.microsoft.com/office/powerpoint/2010/main" val="465316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9DE485-5A44-AF61-58CF-DC8BB01A15D6}"/>
              </a:ext>
            </a:extLst>
          </p:cNvPr>
          <p:cNvSpPr>
            <a:spLocks noGrp="1"/>
          </p:cNvSpPr>
          <p:nvPr>
            <p:ph idx="1"/>
          </p:nvPr>
        </p:nvSpPr>
        <p:spPr>
          <a:xfrm>
            <a:off x="946759" y="1411384"/>
            <a:ext cx="10120987" cy="4525954"/>
          </a:xfrm>
        </p:spPr>
        <p:txBody>
          <a:bodyPr vert="horz" lIns="91440" tIns="45720" rIns="91440" bIns="45720" rtlCol="0" anchor="ctr">
            <a:noAutofit/>
          </a:bodyPr>
          <a:lstStyle/>
          <a:p>
            <a:r>
              <a:rPr lang="en-GB" sz="2300" b="1" dirty="0">
                <a:solidFill>
                  <a:srgbClr val="00FF15"/>
                </a:solidFill>
                <a:cs typeface="Calibri"/>
              </a:rPr>
              <a:t>Account Information:</a:t>
            </a:r>
            <a:r>
              <a:rPr lang="en-GB" sz="2300" dirty="0">
                <a:cs typeface="Calibri"/>
              </a:rPr>
              <a:t> The account information section displays detailed information about users' accounts, such as current balances, transaction history, and account statements. </a:t>
            </a:r>
            <a:endParaRPr lang="en-GB" sz="2300">
              <a:ea typeface="+mn-lt"/>
              <a:cs typeface="+mn-lt"/>
            </a:endParaRPr>
          </a:p>
          <a:p>
            <a:pPr>
              <a:buClr>
                <a:srgbClr val="FFFFFF"/>
              </a:buClr>
            </a:pPr>
            <a:r>
              <a:rPr lang="en-GB" sz="2300" b="1" dirty="0">
                <a:solidFill>
                  <a:srgbClr val="00FF15"/>
                </a:solidFill>
                <a:cs typeface="Calibri"/>
              </a:rPr>
              <a:t>Transaction Management:</a:t>
            </a:r>
            <a:r>
              <a:rPr lang="en-GB" sz="2300" dirty="0">
                <a:cs typeface="Calibri"/>
              </a:rPr>
              <a:t> The transaction management section allows users to perform various transactions, such as transferring funds between accounts, paying bills, and setting up automatic payments. </a:t>
            </a:r>
            <a:endParaRPr lang="en-GB" sz="2300">
              <a:ea typeface="+mn-lt"/>
              <a:cs typeface="+mn-lt"/>
            </a:endParaRPr>
          </a:p>
          <a:p>
            <a:pPr>
              <a:buClr>
                <a:srgbClr val="FFFFFF"/>
              </a:buClr>
            </a:pPr>
            <a:r>
              <a:rPr lang="en-GB" sz="2300" b="1" dirty="0">
                <a:solidFill>
                  <a:srgbClr val="00FF15"/>
                </a:solidFill>
                <a:cs typeface="Calibri"/>
              </a:rPr>
              <a:t>Alerts and Notifications:</a:t>
            </a:r>
            <a:r>
              <a:rPr lang="en-GB" sz="2300" dirty="0">
                <a:solidFill>
                  <a:srgbClr val="00FF15"/>
                </a:solidFill>
                <a:cs typeface="Calibri"/>
              </a:rPr>
              <a:t> </a:t>
            </a:r>
            <a:r>
              <a:rPr lang="en-GB" sz="2300" dirty="0">
                <a:cs typeface="Calibri"/>
              </a:rPr>
              <a:t>The alerts and notifications section allows users to set up alerts for account activity, such as when a payment is due or when an account balance falls below a certain level</a:t>
            </a:r>
            <a:endParaRPr lang="en-US" sz="2300">
              <a:ea typeface="+mn-lt"/>
              <a:cs typeface="+mn-lt"/>
            </a:endParaRPr>
          </a:p>
          <a:p>
            <a:pPr>
              <a:buClr>
                <a:srgbClr val="FFFFFF"/>
              </a:buClr>
            </a:pPr>
            <a:r>
              <a:rPr lang="en-GB" sz="2300" dirty="0">
                <a:cs typeface="Calibri"/>
              </a:rPr>
              <a:t>. </a:t>
            </a:r>
            <a:r>
              <a:rPr lang="en-GB" sz="2300" b="1" dirty="0">
                <a:solidFill>
                  <a:srgbClr val="00FF15"/>
                </a:solidFill>
                <a:cs typeface="Calibri"/>
              </a:rPr>
              <a:t>Support and Help:</a:t>
            </a:r>
            <a:r>
              <a:rPr lang="en-GB" sz="2300" dirty="0">
                <a:cs typeface="Calibri"/>
              </a:rPr>
              <a:t> The support and help section provides users with access to customer support and assistance. It can include links to FAQs, contact information for customer support, and a help section with articles and tutorials</a:t>
            </a:r>
            <a:endParaRPr lang="en-GB" sz="2300">
              <a:ea typeface="+mn-lt"/>
              <a:cs typeface="+mn-lt"/>
            </a:endParaRPr>
          </a:p>
          <a:p>
            <a:pPr>
              <a:buClr>
                <a:srgbClr val="FFFFFF"/>
              </a:buClr>
            </a:pPr>
            <a:endParaRPr lang="en-GB" dirty="0">
              <a:cs typeface="Calibri"/>
            </a:endParaRPr>
          </a:p>
        </p:txBody>
      </p:sp>
    </p:spTree>
    <p:extLst>
      <p:ext uri="{BB962C8B-B14F-4D97-AF65-F5344CB8AC3E}">
        <p14:creationId xmlns:p14="http://schemas.microsoft.com/office/powerpoint/2010/main" val="121638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7BF5657-2D8A-25F7-AC72-DA6EB38F9BBE}"/>
              </a:ext>
            </a:extLst>
          </p:cNvPr>
          <p:cNvSpPr>
            <a:spLocks noGrp="1"/>
          </p:cNvSpPr>
          <p:nvPr>
            <p:ph type="title"/>
          </p:nvPr>
        </p:nvSpPr>
        <p:spPr>
          <a:xfrm>
            <a:off x="4663700" y="92990"/>
            <a:ext cx="10402645" cy="1456267"/>
          </a:xfrm>
        </p:spPr>
        <p:txBody>
          <a:bodyPr>
            <a:normAutofit/>
          </a:bodyPr>
          <a:lstStyle/>
          <a:p>
            <a:r>
              <a:rPr lang="en-GB" sz="4500" b="1" dirty="0">
                <a:solidFill>
                  <a:srgbClr val="FFC000"/>
                </a:solidFill>
                <a:cs typeface="Calibri Light"/>
              </a:rPr>
              <a:t>PROCESS</a:t>
            </a:r>
            <a:endParaRPr lang="en-GB" sz="4500" b="1" dirty="0">
              <a:solidFill>
                <a:srgbClr val="FFC000"/>
              </a:solidFill>
            </a:endParaRPr>
          </a:p>
        </p:txBody>
      </p:sp>
      <p:graphicFrame>
        <p:nvGraphicFramePr>
          <p:cNvPr id="8" name="Content Placeholder 2">
            <a:extLst>
              <a:ext uri="{FF2B5EF4-FFF2-40B4-BE49-F238E27FC236}">
                <a16:creationId xmlns:a16="http://schemas.microsoft.com/office/drawing/2014/main" id="{1A7AFDDA-81FB-874F-8AB3-95B247004FE4}"/>
              </a:ext>
            </a:extLst>
          </p:cNvPr>
          <p:cNvGraphicFramePr>
            <a:graphicFrameLocks noGrp="1"/>
          </p:cNvGraphicFramePr>
          <p:nvPr>
            <p:ph idx="1"/>
            <p:extLst>
              <p:ext uri="{D42A27DB-BD31-4B8C-83A1-F6EECF244321}">
                <p14:modId xmlns:p14="http://schemas.microsoft.com/office/powerpoint/2010/main" val="2848704173"/>
              </p:ext>
            </p:extLst>
          </p:nvPr>
        </p:nvGraphicFramePr>
        <p:xfrm>
          <a:off x="259598" y="1444644"/>
          <a:ext cx="11577932" cy="49277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35695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6164EE-0A43-D946-10E1-C8757C3B53DB}"/>
              </a:ext>
            </a:extLst>
          </p:cNvPr>
          <p:cNvSpPr txBox="1"/>
          <p:nvPr/>
        </p:nvSpPr>
        <p:spPr>
          <a:xfrm>
            <a:off x="4746355" y="3080288"/>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3" name="TextBox 2">
            <a:extLst>
              <a:ext uri="{FF2B5EF4-FFF2-40B4-BE49-F238E27FC236}">
                <a16:creationId xmlns:a16="http://schemas.microsoft.com/office/drawing/2014/main" id="{C4CE46F7-4160-E4DB-63F0-972A1176F634}"/>
              </a:ext>
            </a:extLst>
          </p:cNvPr>
          <p:cNvSpPr txBox="1"/>
          <p:nvPr/>
        </p:nvSpPr>
        <p:spPr>
          <a:xfrm>
            <a:off x="639305" y="1349645"/>
            <a:ext cx="10970215" cy="46935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300" b="1" dirty="0">
                <a:solidFill>
                  <a:srgbClr val="FFC000"/>
                </a:solidFill>
                <a:ea typeface="+mn-lt"/>
                <a:cs typeface="+mn-lt"/>
              </a:rPr>
              <a:t>Transaction Management:</a:t>
            </a:r>
            <a:r>
              <a:rPr lang="en-US" sz="2300" dirty="0">
                <a:ea typeface="+mn-lt"/>
                <a:cs typeface="+mn-lt"/>
              </a:rPr>
              <a:t> The user can perform various transactions, such as transferring funds between accounts, paying bills, and setting up automatic payments.</a:t>
            </a:r>
          </a:p>
          <a:p>
            <a:pPr marL="285750" indent="-285750">
              <a:buFont typeface="Arial"/>
              <a:buChar char="•"/>
            </a:pPr>
            <a:endParaRPr lang="en-US" sz="2300" dirty="0">
              <a:ea typeface="+mn-lt"/>
              <a:cs typeface="+mn-lt"/>
            </a:endParaRPr>
          </a:p>
          <a:p>
            <a:pPr marL="285750" indent="-285750">
              <a:buFont typeface="Arial"/>
              <a:buChar char="•"/>
            </a:pPr>
            <a:r>
              <a:rPr lang="en-US" sz="2300" b="1" dirty="0">
                <a:solidFill>
                  <a:srgbClr val="FFC000"/>
                </a:solidFill>
                <a:ea typeface="+mn-lt"/>
                <a:cs typeface="+mn-lt"/>
              </a:rPr>
              <a:t>Alerts and Notifications:</a:t>
            </a:r>
            <a:r>
              <a:rPr lang="en-US" sz="2300" dirty="0">
                <a:ea typeface="+mn-lt"/>
                <a:cs typeface="+mn-lt"/>
              </a:rPr>
              <a:t> The user can set up alerts and notifications for account activity, such as when a payment is due or when an account balance falls below a certain level.</a:t>
            </a:r>
          </a:p>
          <a:p>
            <a:pPr marL="285750" indent="-285750">
              <a:buFont typeface="Arial"/>
              <a:buChar char="•"/>
            </a:pPr>
            <a:endParaRPr lang="en-US" sz="2300" dirty="0">
              <a:ea typeface="+mn-lt"/>
              <a:cs typeface="+mn-lt"/>
            </a:endParaRPr>
          </a:p>
          <a:p>
            <a:pPr marL="285750" indent="-285750">
              <a:buFont typeface="Arial"/>
              <a:buChar char="•"/>
            </a:pPr>
            <a:r>
              <a:rPr lang="en-US" sz="2300" b="1" dirty="0">
                <a:solidFill>
                  <a:srgbClr val="FFC000"/>
                </a:solidFill>
                <a:ea typeface="+mn-lt"/>
                <a:cs typeface="+mn-lt"/>
              </a:rPr>
              <a:t>Support and Help: </a:t>
            </a:r>
            <a:r>
              <a:rPr lang="en-US" sz="2300" dirty="0">
                <a:ea typeface="+mn-lt"/>
                <a:cs typeface="+mn-lt"/>
              </a:rPr>
              <a:t>If the user needs assistance or support, they can access the support and help section, which provides links to FAQs, contact information for customer support, and a help section with articles and tutorials.</a:t>
            </a:r>
          </a:p>
          <a:p>
            <a:pPr marL="285750" indent="-285750">
              <a:buFont typeface="Arial"/>
              <a:buChar char="•"/>
            </a:pPr>
            <a:endParaRPr lang="en-US" sz="2300" dirty="0">
              <a:cs typeface="Calibri"/>
            </a:endParaRPr>
          </a:p>
          <a:p>
            <a:pPr marL="285750" indent="-285750">
              <a:buFont typeface="Arial"/>
              <a:buChar char="•"/>
            </a:pPr>
            <a:r>
              <a:rPr lang="en-US" sz="2300" b="1" dirty="0">
                <a:solidFill>
                  <a:srgbClr val="FFC000"/>
                </a:solidFill>
                <a:ea typeface="+mn-lt"/>
                <a:cs typeface="+mn-lt"/>
              </a:rPr>
              <a:t>Logout: </a:t>
            </a:r>
            <a:r>
              <a:rPr lang="en-US" sz="2300" dirty="0">
                <a:ea typeface="+mn-lt"/>
                <a:cs typeface="+mn-lt"/>
              </a:rPr>
              <a:t>When the user is finished using the system, they log out to ensure the security of their account information.</a:t>
            </a:r>
          </a:p>
          <a:p>
            <a:pPr algn="l"/>
            <a:endParaRPr lang="en-GB" sz="2300" dirty="0">
              <a:cs typeface="Calibri"/>
            </a:endParaRPr>
          </a:p>
        </p:txBody>
      </p:sp>
    </p:spTree>
    <p:extLst>
      <p:ext uri="{BB962C8B-B14F-4D97-AF65-F5344CB8AC3E}">
        <p14:creationId xmlns:p14="http://schemas.microsoft.com/office/powerpoint/2010/main" val="1147971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193" name="Content Placeholder 2">
            <a:extLst>
              <a:ext uri="{FF2B5EF4-FFF2-40B4-BE49-F238E27FC236}">
                <a16:creationId xmlns:a16="http://schemas.microsoft.com/office/drawing/2014/main" id="{9FE57FA4-BB60-9A1B-1861-0DB531588578}"/>
              </a:ext>
            </a:extLst>
          </p:cNvPr>
          <p:cNvGraphicFramePr>
            <a:graphicFrameLocks noGrp="1"/>
          </p:cNvGraphicFramePr>
          <p:nvPr>
            <p:extLst>
              <p:ext uri="{D42A27DB-BD31-4B8C-83A1-F6EECF244321}">
                <p14:modId xmlns:p14="http://schemas.microsoft.com/office/powerpoint/2010/main" val="3039051503"/>
              </p:ext>
            </p:extLst>
          </p:nvPr>
        </p:nvGraphicFramePr>
        <p:xfrm>
          <a:off x="568504" y="528208"/>
          <a:ext cx="11045456" cy="5798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41" name="TextBox 440">
            <a:extLst>
              <a:ext uri="{FF2B5EF4-FFF2-40B4-BE49-F238E27FC236}">
                <a16:creationId xmlns:a16="http://schemas.microsoft.com/office/drawing/2014/main" id="{A28ADA08-4ADA-05ED-DD73-8EE4CC213C96}"/>
              </a:ext>
            </a:extLst>
          </p:cNvPr>
          <p:cNvSpPr txBox="1"/>
          <p:nvPr/>
        </p:nvSpPr>
        <p:spPr>
          <a:xfrm>
            <a:off x="574729" y="645762"/>
            <a:ext cx="10389029"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500" b="1" dirty="0">
                <a:solidFill>
                  <a:srgbClr val="00FF15"/>
                </a:solidFill>
                <a:ea typeface="+mn-lt"/>
                <a:cs typeface="+mn-lt"/>
              </a:rPr>
              <a:t>Functional requirements for internet banking include:</a:t>
            </a:r>
            <a:endParaRPr lang="en-US" sz="3500" b="1" dirty="0">
              <a:solidFill>
                <a:srgbClr val="00FF15"/>
              </a:solidFill>
            </a:endParaRPr>
          </a:p>
        </p:txBody>
      </p:sp>
    </p:spTree>
    <p:extLst>
      <p:ext uri="{BB962C8B-B14F-4D97-AF65-F5344CB8AC3E}">
        <p14:creationId xmlns:p14="http://schemas.microsoft.com/office/powerpoint/2010/main" val="292687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538" name="TextBox 1">
            <a:extLst>
              <a:ext uri="{FF2B5EF4-FFF2-40B4-BE49-F238E27FC236}">
                <a16:creationId xmlns:a16="http://schemas.microsoft.com/office/drawing/2014/main" id="{331BCD42-E7CF-FE14-2CD9-D94A4F50BDDF}"/>
              </a:ext>
            </a:extLst>
          </p:cNvPr>
          <p:cNvGraphicFramePr/>
          <p:nvPr>
            <p:extLst>
              <p:ext uri="{D42A27DB-BD31-4B8C-83A1-F6EECF244321}">
                <p14:modId xmlns:p14="http://schemas.microsoft.com/office/powerpoint/2010/main" val="3884132793"/>
              </p:ext>
            </p:extLst>
          </p:nvPr>
        </p:nvGraphicFramePr>
        <p:xfrm>
          <a:off x="-109054" y="458918"/>
          <a:ext cx="12203528" cy="5951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2748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extBox 3">
            <a:extLst>
              <a:ext uri="{FF2B5EF4-FFF2-40B4-BE49-F238E27FC236}">
                <a16:creationId xmlns:a16="http://schemas.microsoft.com/office/drawing/2014/main" id="{902AFCB1-5B85-AF7D-2534-00777C5E0937}"/>
              </a:ext>
            </a:extLst>
          </p:cNvPr>
          <p:cNvSpPr txBox="1"/>
          <p:nvPr/>
        </p:nvSpPr>
        <p:spPr>
          <a:xfrm>
            <a:off x="3544956" y="1408043"/>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5" name="TextBox 4">
            <a:extLst>
              <a:ext uri="{FF2B5EF4-FFF2-40B4-BE49-F238E27FC236}">
                <a16:creationId xmlns:a16="http://schemas.microsoft.com/office/drawing/2014/main" id="{27404EB6-A45E-0831-926E-F7D42E9EF43C}"/>
              </a:ext>
            </a:extLst>
          </p:cNvPr>
          <p:cNvSpPr txBox="1"/>
          <p:nvPr/>
        </p:nvSpPr>
        <p:spPr>
          <a:xfrm>
            <a:off x="646044" y="392044"/>
            <a:ext cx="1014232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GB" sz="2000">
              <a:cs typeface="Calibri"/>
            </a:endParaRPr>
          </a:p>
        </p:txBody>
      </p:sp>
      <p:graphicFrame>
        <p:nvGraphicFramePr>
          <p:cNvPr id="8" name="TextBox 5">
            <a:extLst>
              <a:ext uri="{FF2B5EF4-FFF2-40B4-BE49-F238E27FC236}">
                <a16:creationId xmlns:a16="http://schemas.microsoft.com/office/drawing/2014/main" id="{C2CB140D-6338-6948-72D3-E00CBCDD0781}"/>
              </a:ext>
            </a:extLst>
          </p:cNvPr>
          <p:cNvGraphicFramePr/>
          <p:nvPr>
            <p:extLst>
              <p:ext uri="{D42A27DB-BD31-4B8C-83A1-F6EECF244321}">
                <p14:modId xmlns:p14="http://schemas.microsoft.com/office/powerpoint/2010/main" val="2442911463"/>
              </p:ext>
            </p:extLst>
          </p:nvPr>
        </p:nvGraphicFramePr>
        <p:xfrm>
          <a:off x="806117" y="1192909"/>
          <a:ext cx="10633482" cy="45908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63241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6DFCB9-7DC6-B281-D3F9-343E80CC8DF5}"/>
              </a:ext>
            </a:extLst>
          </p:cNvPr>
          <p:cNvSpPr txBox="1"/>
          <p:nvPr/>
        </p:nvSpPr>
        <p:spPr>
          <a:xfrm>
            <a:off x="3892826" y="1474304"/>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graphicFrame>
        <p:nvGraphicFramePr>
          <p:cNvPr id="7" name="TextBox 4">
            <a:extLst>
              <a:ext uri="{FF2B5EF4-FFF2-40B4-BE49-F238E27FC236}">
                <a16:creationId xmlns:a16="http://schemas.microsoft.com/office/drawing/2014/main" id="{E59EE84E-BD83-9737-9B91-D848960147B0}"/>
              </a:ext>
            </a:extLst>
          </p:cNvPr>
          <p:cNvGraphicFramePr/>
          <p:nvPr>
            <p:extLst>
              <p:ext uri="{D42A27DB-BD31-4B8C-83A1-F6EECF244321}">
                <p14:modId xmlns:p14="http://schemas.microsoft.com/office/powerpoint/2010/main" val="3113084402"/>
              </p:ext>
            </p:extLst>
          </p:nvPr>
        </p:nvGraphicFramePr>
        <p:xfrm>
          <a:off x="431801" y="521453"/>
          <a:ext cx="11321212" cy="5924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1350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E4251AC1-892D-50AA-D9F3-4819E67C124A}"/>
              </a:ext>
            </a:extLst>
          </p:cNvPr>
          <p:cNvPicPr>
            <a:picLocks noChangeAspect="1"/>
          </p:cNvPicPr>
          <p:nvPr/>
        </p:nvPicPr>
        <p:blipFill rotWithShape="1">
          <a:blip r:embed="rId3">
            <a:alphaModFix amt="20000"/>
          </a:blip>
          <a:srcRect b="2174"/>
          <a:stretch/>
        </p:blipFill>
        <p:spPr>
          <a:xfrm>
            <a:off x="34139" y="10"/>
            <a:ext cx="12191980" cy="6857990"/>
          </a:xfrm>
          <a:prstGeom prst="rect">
            <a:avLst/>
          </a:prstGeom>
        </p:spPr>
      </p:pic>
      <p:pic>
        <p:nvPicPr>
          <p:cNvPr id="29" name="Picture 28">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9801435-CAE1-3333-129B-967682E2B4F2}"/>
              </a:ext>
            </a:extLst>
          </p:cNvPr>
          <p:cNvSpPr>
            <a:spLocks noGrp="1"/>
          </p:cNvSpPr>
          <p:nvPr>
            <p:ph type="title"/>
          </p:nvPr>
        </p:nvSpPr>
        <p:spPr>
          <a:xfrm>
            <a:off x="685801" y="609600"/>
            <a:ext cx="10131425" cy="1456267"/>
          </a:xfrm>
        </p:spPr>
        <p:txBody>
          <a:bodyPr>
            <a:normAutofit/>
          </a:bodyPr>
          <a:lstStyle/>
          <a:p>
            <a:r>
              <a:rPr lang="en-GB" sz="4000" b="1" dirty="0">
                <a:solidFill>
                  <a:srgbClr val="FFC000"/>
                </a:solidFill>
                <a:cs typeface="Arial"/>
              </a:rPr>
              <a:t>ABSTRACT</a:t>
            </a:r>
            <a:endParaRPr lang="en-GB" b="1" dirty="0">
              <a:solidFill>
                <a:srgbClr val="FFC000"/>
              </a:solidFill>
              <a:cs typeface="Calibri Light" panose="020F0302020204030204"/>
            </a:endParaRPr>
          </a:p>
        </p:txBody>
      </p:sp>
      <p:sp>
        <p:nvSpPr>
          <p:cNvPr id="3" name="Content Placeholder 2">
            <a:extLst>
              <a:ext uri="{FF2B5EF4-FFF2-40B4-BE49-F238E27FC236}">
                <a16:creationId xmlns:a16="http://schemas.microsoft.com/office/drawing/2014/main" id="{AF0FA525-FCD2-BF01-B283-DBA048D6B8D3}"/>
              </a:ext>
            </a:extLst>
          </p:cNvPr>
          <p:cNvSpPr>
            <a:spLocks noGrp="1"/>
          </p:cNvSpPr>
          <p:nvPr>
            <p:ph idx="1"/>
          </p:nvPr>
        </p:nvSpPr>
        <p:spPr>
          <a:xfrm>
            <a:off x="672886" y="2142067"/>
            <a:ext cx="10906339" cy="3649133"/>
          </a:xfrm>
        </p:spPr>
        <p:txBody>
          <a:bodyPr vert="horz" lIns="91440" tIns="45720" rIns="91440" bIns="45720" rtlCol="0">
            <a:normAutofit/>
          </a:bodyPr>
          <a:lstStyle/>
          <a:p>
            <a:pPr marL="0" indent="0">
              <a:buNone/>
            </a:pPr>
            <a:r>
              <a:rPr lang="en-GB" sz="2200">
                <a:latin typeface="Söhne"/>
                <a:ea typeface="Söhne"/>
                <a:cs typeface="Söhne"/>
              </a:rPr>
              <a:t>Introducing our new internet banking application, designed to make managing your finances easier and more convenient than ever before. With our user-friendly interface, you can quickly access all of your account information, transfer funds, pay bills, and manage your investments with just a few clicks. Our advanced security features, including encryption and two-factor authentication, ensure that your transactions are safe and secure. Say goodbye to long lines at the bank and hello to the flexibility of banking on your own schedule. Download our internet banking application today and take control of your finances like never before.</a:t>
            </a:r>
            <a:r>
              <a:rPr lang="en-GB" sz="2200">
                <a:ea typeface="+mn-lt"/>
                <a:cs typeface="+mn-lt"/>
              </a:rPr>
              <a:t>. Security measures, such as encryption and two-factor authentication, may also be emphasized to assure users of the safety of their transactions. </a:t>
            </a:r>
            <a:endParaRPr lang="en-GB" sz="2200">
              <a:cs typeface="Arial"/>
            </a:endParaRPr>
          </a:p>
        </p:txBody>
      </p:sp>
      <p:sp>
        <p:nvSpPr>
          <p:cNvPr id="5" name="TextBox 4">
            <a:extLst>
              <a:ext uri="{FF2B5EF4-FFF2-40B4-BE49-F238E27FC236}">
                <a16:creationId xmlns:a16="http://schemas.microsoft.com/office/drawing/2014/main" id="{49843A39-E829-3F76-1577-25230C6C29A0}"/>
              </a:ext>
            </a:extLst>
          </p:cNvPr>
          <p:cNvSpPr txBox="1"/>
          <p:nvPr/>
        </p:nvSpPr>
        <p:spPr>
          <a:xfrm>
            <a:off x="669220" y="5046561"/>
            <a:ext cx="88502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GB">
              <a:cs typeface="Arial"/>
            </a:endParaRPr>
          </a:p>
        </p:txBody>
      </p:sp>
    </p:spTree>
    <p:extLst>
      <p:ext uri="{BB962C8B-B14F-4D97-AF65-F5344CB8AC3E}">
        <p14:creationId xmlns:p14="http://schemas.microsoft.com/office/powerpoint/2010/main" val="2992244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48206EC1-BAA0-18C8-EF04-D95DB9FF39A7}"/>
              </a:ext>
            </a:extLst>
          </p:cNvPr>
          <p:cNvPicPr>
            <a:picLocks noChangeAspect="1"/>
          </p:cNvPicPr>
          <p:nvPr/>
        </p:nvPicPr>
        <p:blipFill>
          <a:blip r:embed="rId2"/>
          <a:stretch>
            <a:fillRect/>
          </a:stretch>
        </p:blipFill>
        <p:spPr>
          <a:xfrm>
            <a:off x="1175360" y="1158098"/>
            <a:ext cx="9987414" cy="5742211"/>
          </a:xfrm>
          <a:prstGeom prst="rect">
            <a:avLst/>
          </a:prstGeom>
        </p:spPr>
      </p:pic>
      <p:sp>
        <p:nvSpPr>
          <p:cNvPr id="5" name="TextBox 4">
            <a:extLst>
              <a:ext uri="{FF2B5EF4-FFF2-40B4-BE49-F238E27FC236}">
                <a16:creationId xmlns:a16="http://schemas.microsoft.com/office/drawing/2014/main" id="{CBAE61B5-3918-9BDA-B859-749986659BED}"/>
              </a:ext>
            </a:extLst>
          </p:cNvPr>
          <p:cNvSpPr txBox="1"/>
          <p:nvPr/>
        </p:nvSpPr>
        <p:spPr>
          <a:xfrm>
            <a:off x="4337137" y="1143000"/>
            <a:ext cx="109602" cy="38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6" name="TextBox 5">
            <a:extLst>
              <a:ext uri="{FF2B5EF4-FFF2-40B4-BE49-F238E27FC236}">
                <a16:creationId xmlns:a16="http://schemas.microsoft.com/office/drawing/2014/main" id="{D9096CB4-8EB0-03B5-E70D-DEFB874FF8F0}"/>
              </a:ext>
            </a:extLst>
          </p:cNvPr>
          <p:cNvSpPr txBox="1"/>
          <p:nvPr/>
        </p:nvSpPr>
        <p:spPr>
          <a:xfrm>
            <a:off x="4900808" y="1330890"/>
            <a:ext cx="2743199"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7" name="TextBox 6">
            <a:extLst>
              <a:ext uri="{FF2B5EF4-FFF2-40B4-BE49-F238E27FC236}">
                <a16:creationId xmlns:a16="http://schemas.microsoft.com/office/drawing/2014/main" id="{3BA70AF2-352A-E662-5D53-68DCDB46308F}"/>
              </a:ext>
            </a:extLst>
          </p:cNvPr>
          <p:cNvSpPr txBox="1"/>
          <p:nvPr/>
        </p:nvSpPr>
        <p:spPr>
          <a:xfrm>
            <a:off x="4368452" y="657616"/>
            <a:ext cx="2743199"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8" name="TextBox 7">
            <a:extLst>
              <a:ext uri="{FF2B5EF4-FFF2-40B4-BE49-F238E27FC236}">
                <a16:creationId xmlns:a16="http://schemas.microsoft.com/office/drawing/2014/main" id="{4AA9BE72-91C9-DA8E-18DD-E1A42B56ED9B}"/>
              </a:ext>
            </a:extLst>
          </p:cNvPr>
          <p:cNvSpPr txBox="1"/>
          <p:nvPr/>
        </p:nvSpPr>
        <p:spPr>
          <a:xfrm>
            <a:off x="4384109" y="923794"/>
            <a:ext cx="2743199"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0" name="TextBox 9">
            <a:extLst>
              <a:ext uri="{FF2B5EF4-FFF2-40B4-BE49-F238E27FC236}">
                <a16:creationId xmlns:a16="http://schemas.microsoft.com/office/drawing/2014/main" id="{44EBCF3F-0445-7734-E2BF-7E67CF6CC254}"/>
              </a:ext>
            </a:extLst>
          </p:cNvPr>
          <p:cNvSpPr txBox="1"/>
          <p:nvPr/>
        </p:nvSpPr>
        <p:spPr>
          <a:xfrm>
            <a:off x="5026068" y="892479"/>
            <a:ext cx="2743199"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1" name="TextBox 10">
            <a:extLst>
              <a:ext uri="{FF2B5EF4-FFF2-40B4-BE49-F238E27FC236}">
                <a16:creationId xmlns:a16="http://schemas.microsoft.com/office/drawing/2014/main" id="{6280D3B3-2F00-37E4-138D-D8866AD7BD21}"/>
              </a:ext>
            </a:extLst>
          </p:cNvPr>
          <p:cNvSpPr txBox="1"/>
          <p:nvPr/>
        </p:nvSpPr>
        <p:spPr>
          <a:xfrm>
            <a:off x="4900808" y="1503123"/>
            <a:ext cx="2743199"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2" name="TextBox 1">
            <a:extLst>
              <a:ext uri="{FF2B5EF4-FFF2-40B4-BE49-F238E27FC236}">
                <a16:creationId xmlns:a16="http://schemas.microsoft.com/office/drawing/2014/main" id="{F8E4ACD9-B953-7DBB-2869-5BE2E8CFEE03}"/>
              </a:ext>
            </a:extLst>
          </p:cNvPr>
          <p:cNvSpPr txBox="1"/>
          <p:nvPr/>
        </p:nvSpPr>
        <p:spPr>
          <a:xfrm>
            <a:off x="4368452" y="380999"/>
            <a:ext cx="2743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000" b="1" dirty="0">
                <a:cs typeface="Calibri"/>
              </a:rPr>
              <a:t>SCHEDULE</a:t>
            </a:r>
          </a:p>
        </p:txBody>
      </p:sp>
    </p:spTree>
    <p:extLst>
      <p:ext uri="{BB962C8B-B14F-4D97-AF65-F5344CB8AC3E}">
        <p14:creationId xmlns:p14="http://schemas.microsoft.com/office/powerpoint/2010/main" val="3530707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1560-F232-AE0D-B423-B8A7BB8F027D}"/>
              </a:ext>
            </a:extLst>
          </p:cNvPr>
          <p:cNvSpPr>
            <a:spLocks noGrp="1"/>
          </p:cNvSpPr>
          <p:nvPr>
            <p:ph type="title"/>
          </p:nvPr>
        </p:nvSpPr>
        <p:spPr>
          <a:xfrm>
            <a:off x="750377" y="260888"/>
            <a:ext cx="10131425" cy="1456267"/>
          </a:xfrm>
        </p:spPr>
        <p:txBody>
          <a:bodyPr vert="horz" lIns="91440" tIns="45720" rIns="91440" bIns="45720" rtlCol="0">
            <a:normAutofit/>
          </a:bodyPr>
          <a:lstStyle/>
          <a:p>
            <a:r>
              <a:rPr lang="en-US" sz="4000" b="1" dirty="0" err="1">
                <a:solidFill>
                  <a:srgbClr val="FFC000"/>
                </a:solidFill>
              </a:rPr>
              <a:t>aDVANTAGES</a:t>
            </a:r>
            <a:endParaRPr lang="en-US" sz="4000" b="1" dirty="0" err="1">
              <a:solidFill>
                <a:srgbClr val="FFC000"/>
              </a:solidFill>
              <a:cs typeface="Calibri Light"/>
            </a:endParaRPr>
          </a:p>
        </p:txBody>
      </p:sp>
      <p:graphicFrame>
        <p:nvGraphicFramePr>
          <p:cNvPr id="6" name="TextBox 3">
            <a:extLst>
              <a:ext uri="{FF2B5EF4-FFF2-40B4-BE49-F238E27FC236}">
                <a16:creationId xmlns:a16="http://schemas.microsoft.com/office/drawing/2014/main" id="{1E8409AD-98A2-0D6E-7E86-F0E5E8BBAC97}"/>
              </a:ext>
            </a:extLst>
          </p:cNvPr>
          <p:cNvGraphicFramePr/>
          <p:nvPr>
            <p:extLst>
              <p:ext uri="{D42A27DB-BD31-4B8C-83A1-F6EECF244321}">
                <p14:modId xmlns:p14="http://schemas.microsoft.com/office/powerpoint/2010/main" val="2184113624"/>
              </p:ext>
            </p:extLst>
          </p:nvPr>
        </p:nvGraphicFramePr>
        <p:xfrm>
          <a:off x="91698" y="985722"/>
          <a:ext cx="12817796" cy="5347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9043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6" name="TextBox 3">
            <a:extLst>
              <a:ext uri="{FF2B5EF4-FFF2-40B4-BE49-F238E27FC236}">
                <a16:creationId xmlns:a16="http://schemas.microsoft.com/office/drawing/2014/main" id="{BCD0DDBD-A830-8EE8-AC75-9B86D0A24406}"/>
              </a:ext>
            </a:extLst>
          </p:cNvPr>
          <p:cNvGraphicFramePr/>
          <p:nvPr>
            <p:extLst>
              <p:ext uri="{D42A27DB-BD31-4B8C-83A1-F6EECF244321}">
                <p14:modId xmlns:p14="http://schemas.microsoft.com/office/powerpoint/2010/main" val="1348743599"/>
              </p:ext>
            </p:extLst>
          </p:nvPr>
        </p:nvGraphicFramePr>
        <p:xfrm>
          <a:off x="351589" y="454609"/>
          <a:ext cx="11493022" cy="5773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2129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A72AC3C0-A3C9-C87D-48FC-23F975079BCB}"/>
              </a:ext>
            </a:extLst>
          </p:cNvPr>
          <p:cNvGraphicFramePr>
            <a:graphicFrameLocks noGrp="1"/>
          </p:cNvGraphicFramePr>
          <p:nvPr>
            <p:ph idx="1"/>
            <p:extLst>
              <p:ext uri="{D42A27DB-BD31-4B8C-83A1-F6EECF244321}">
                <p14:modId xmlns:p14="http://schemas.microsoft.com/office/powerpoint/2010/main" val="716232814"/>
              </p:ext>
            </p:extLst>
          </p:nvPr>
        </p:nvGraphicFramePr>
        <p:xfrm>
          <a:off x="492701" y="918050"/>
          <a:ext cx="11333590" cy="5337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7440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76989-FBBC-73D5-348D-801F6F5E9C7D}"/>
              </a:ext>
            </a:extLst>
          </p:cNvPr>
          <p:cNvSpPr>
            <a:spLocks noGrp="1"/>
          </p:cNvSpPr>
          <p:nvPr>
            <p:ph type="title"/>
          </p:nvPr>
        </p:nvSpPr>
        <p:spPr>
          <a:xfrm>
            <a:off x="685799" y="1150076"/>
            <a:ext cx="3659389" cy="4557849"/>
          </a:xfrm>
        </p:spPr>
        <p:txBody>
          <a:bodyPr vert="horz" lIns="91440" tIns="45720" rIns="91440" bIns="45720" rtlCol="0" anchor="ctr">
            <a:normAutofit/>
          </a:bodyPr>
          <a:lstStyle/>
          <a:p>
            <a:pPr algn="r"/>
            <a:r>
              <a:rPr lang="en-US" b="1" dirty="0">
                <a:solidFill>
                  <a:srgbClr val="FFC000"/>
                </a:solidFill>
              </a:rPr>
              <a:t>DISADVANTAGES</a:t>
            </a:r>
            <a:endParaRPr lang="en-US" dirty="0">
              <a:solidFill>
                <a:srgbClr val="FFC000"/>
              </a:solidFill>
              <a:cs typeface="Calibri Light" panose="020F0302020204030204"/>
            </a:endParaRPr>
          </a:p>
        </p:txBody>
      </p:sp>
      <p:cxnSp>
        <p:nvCxnSpPr>
          <p:cNvPr id="11" name="Straight Connector 10">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FF6E405-7E83-652A-97C2-BB7C701E12D8}"/>
              </a:ext>
            </a:extLst>
          </p:cNvPr>
          <p:cNvSpPr txBox="1"/>
          <p:nvPr/>
        </p:nvSpPr>
        <p:spPr>
          <a:xfrm>
            <a:off x="5242658" y="936181"/>
            <a:ext cx="7079016" cy="497227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marL="285750" indent="-285750" defTabSz="457200">
              <a:spcAft>
                <a:spcPts val="1000"/>
              </a:spcAft>
              <a:buClr>
                <a:schemeClr val="tx1"/>
              </a:buClr>
              <a:buSzPct val="100000"/>
              <a:buFont typeface="Arial"/>
              <a:buChar char="•"/>
            </a:pPr>
            <a:r>
              <a:rPr lang="en-US" sz="2300"/>
              <a:t>Security Risks</a:t>
            </a:r>
            <a:endParaRPr lang="en-US" sz="2300">
              <a:cs typeface="Calibri"/>
            </a:endParaRPr>
          </a:p>
          <a:p>
            <a:pPr marL="285750" indent="-285750" defTabSz="457200">
              <a:spcAft>
                <a:spcPts val="1000"/>
              </a:spcAft>
              <a:buClr>
                <a:schemeClr val="tx1"/>
              </a:buClr>
              <a:buSzPct val="100000"/>
              <a:buFont typeface="Arial"/>
              <a:buChar char="•"/>
            </a:pPr>
            <a:endParaRPr lang="en-US" sz="2300">
              <a:cs typeface="Calibri"/>
            </a:endParaRPr>
          </a:p>
          <a:p>
            <a:pPr marL="285750" indent="-285750" defTabSz="457200">
              <a:spcAft>
                <a:spcPts val="1000"/>
              </a:spcAft>
              <a:buClr>
                <a:schemeClr val="tx1"/>
              </a:buClr>
              <a:buSzPct val="100000"/>
              <a:buFont typeface="Arial"/>
              <a:buChar char="•"/>
            </a:pPr>
            <a:r>
              <a:rPr lang="en-US" sz="2300"/>
              <a:t> Technology Issues</a:t>
            </a:r>
            <a:endParaRPr lang="en-US" sz="2300">
              <a:cs typeface="Calibri"/>
            </a:endParaRPr>
          </a:p>
          <a:p>
            <a:pPr marL="285750" indent="-285750" defTabSz="457200">
              <a:spcAft>
                <a:spcPts val="1000"/>
              </a:spcAft>
              <a:buClr>
                <a:schemeClr val="tx1"/>
              </a:buClr>
              <a:buSzPct val="100000"/>
              <a:buFont typeface="Arial"/>
              <a:buChar char="•"/>
            </a:pPr>
            <a:endParaRPr lang="en-US" sz="2300">
              <a:cs typeface="Calibri"/>
            </a:endParaRPr>
          </a:p>
          <a:p>
            <a:pPr marL="285750" indent="-285750" defTabSz="457200">
              <a:spcAft>
                <a:spcPts val="1000"/>
              </a:spcAft>
              <a:buClr>
                <a:schemeClr val="tx1"/>
              </a:buClr>
              <a:buSzPct val="100000"/>
              <a:buFont typeface="Arial"/>
              <a:buChar char="•"/>
            </a:pPr>
            <a:r>
              <a:rPr lang="en-US" sz="2300"/>
              <a:t> Lack of Personal Interaction</a:t>
            </a:r>
            <a:endParaRPr lang="en-US" sz="2300">
              <a:cs typeface="Calibri"/>
            </a:endParaRPr>
          </a:p>
          <a:p>
            <a:pPr marL="285750" indent="-285750" defTabSz="457200">
              <a:spcAft>
                <a:spcPts val="1000"/>
              </a:spcAft>
              <a:buClr>
                <a:schemeClr val="tx1"/>
              </a:buClr>
              <a:buSzPct val="100000"/>
              <a:buFont typeface="Arial"/>
              <a:buChar char="•"/>
            </a:pPr>
            <a:endParaRPr lang="en-US" sz="2300">
              <a:cs typeface="Calibri"/>
            </a:endParaRPr>
          </a:p>
          <a:p>
            <a:pPr marL="285750" indent="-285750" defTabSz="457200">
              <a:spcAft>
                <a:spcPts val="1000"/>
              </a:spcAft>
              <a:buClr>
                <a:schemeClr val="tx1"/>
              </a:buClr>
              <a:buSzPct val="100000"/>
              <a:buFont typeface="Arial"/>
              <a:buChar char="•"/>
            </a:pPr>
            <a:r>
              <a:rPr lang="en-US" sz="2300"/>
              <a:t> Limited Cash Transactions</a:t>
            </a:r>
            <a:endParaRPr lang="en-US" sz="2300">
              <a:cs typeface="Calibri"/>
            </a:endParaRPr>
          </a:p>
          <a:p>
            <a:pPr marL="285750" indent="-285750" defTabSz="457200">
              <a:spcAft>
                <a:spcPts val="1000"/>
              </a:spcAft>
              <a:buClr>
                <a:schemeClr val="tx1"/>
              </a:buClr>
              <a:buSzPct val="100000"/>
              <a:buFont typeface="Arial"/>
              <a:buChar char="•"/>
            </a:pPr>
            <a:endParaRPr lang="en-US" sz="2300">
              <a:cs typeface="Calibri"/>
            </a:endParaRPr>
          </a:p>
          <a:p>
            <a:pPr marL="285750" indent="-285750" defTabSz="457200">
              <a:spcAft>
                <a:spcPts val="1000"/>
              </a:spcAft>
              <a:buClr>
                <a:schemeClr val="tx1"/>
              </a:buClr>
              <a:buSzPct val="100000"/>
              <a:buFont typeface="Arial"/>
              <a:buChar char="•"/>
            </a:pPr>
            <a:r>
              <a:rPr lang="en-US" sz="2300"/>
              <a:t> Limited Services</a:t>
            </a:r>
            <a:endParaRPr lang="en-US" sz="2300">
              <a:cs typeface="Calibri"/>
            </a:endParaRPr>
          </a:p>
          <a:p>
            <a:pPr marL="285750" indent="-285750" defTabSz="457200">
              <a:spcAft>
                <a:spcPts val="1000"/>
              </a:spcAft>
              <a:buClr>
                <a:schemeClr val="tx1"/>
              </a:buClr>
              <a:buSzPct val="100000"/>
              <a:buFont typeface="Arial"/>
              <a:buChar char="•"/>
            </a:pPr>
            <a:endParaRPr lang="en-US" sz="2300">
              <a:cs typeface="Calibri"/>
            </a:endParaRPr>
          </a:p>
          <a:p>
            <a:pPr marL="285750" indent="-285750" defTabSz="457200">
              <a:spcAft>
                <a:spcPts val="1000"/>
              </a:spcAft>
              <a:buClr>
                <a:schemeClr val="tx1"/>
              </a:buClr>
              <a:buSzPct val="100000"/>
              <a:buFont typeface="Arial"/>
              <a:buChar char="•"/>
            </a:pPr>
            <a:r>
              <a:rPr lang="en-US" sz="2300"/>
              <a:t> Technical Competence</a:t>
            </a:r>
            <a:endParaRPr lang="en-US" sz="2300">
              <a:cs typeface="Calibri"/>
            </a:endParaRPr>
          </a:p>
        </p:txBody>
      </p:sp>
    </p:spTree>
    <p:extLst>
      <p:ext uri="{BB962C8B-B14F-4D97-AF65-F5344CB8AC3E}">
        <p14:creationId xmlns:p14="http://schemas.microsoft.com/office/powerpoint/2010/main" val="1993964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5A9409-169E-FACD-33F8-27E6A572E9C7}"/>
              </a:ext>
            </a:extLst>
          </p:cNvPr>
          <p:cNvSpPr txBox="1"/>
          <p:nvPr/>
        </p:nvSpPr>
        <p:spPr>
          <a:xfrm>
            <a:off x="4224130" y="3279913"/>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graphicFrame>
        <p:nvGraphicFramePr>
          <p:cNvPr id="14" name="TextBox 4">
            <a:extLst>
              <a:ext uri="{FF2B5EF4-FFF2-40B4-BE49-F238E27FC236}">
                <a16:creationId xmlns:a16="http://schemas.microsoft.com/office/drawing/2014/main" id="{34ED5522-0BBB-E122-F0A9-4294A8460EA7}"/>
              </a:ext>
            </a:extLst>
          </p:cNvPr>
          <p:cNvGraphicFramePr/>
          <p:nvPr>
            <p:extLst>
              <p:ext uri="{D42A27DB-BD31-4B8C-83A1-F6EECF244321}">
                <p14:modId xmlns:p14="http://schemas.microsoft.com/office/powerpoint/2010/main" val="1121574726"/>
              </p:ext>
            </p:extLst>
          </p:nvPr>
        </p:nvGraphicFramePr>
        <p:xfrm>
          <a:off x="926433" y="909138"/>
          <a:ext cx="10773109" cy="5037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8845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15" name="Content Placeholder 2">
            <a:extLst>
              <a:ext uri="{FF2B5EF4-FFF2-40B4-BE49-F238E27FC236}">
                <a16:creationId xmlns:a16="http://schemas.microsoft.com/office/drawing/2014/main" id="{D0FCB949-C0B0-467A-FE6C-8D9B11C1C507}"/>
              </a:ext>
            </a:extLst>
          </p:cNvPr>
          <p:cNvGraphicFramePr>
            <a:graphicFrameLocks noGrp="1"/>
          </p:cNvGraphicFramePr>
          <p:nvPr>
            <p:ph idx="1"/>
            <p:extLst>
              <p:ext uri="{D42A27DB-BD31-4B8C-83A1-F6EECF244321}">
                <p14:modId xmlns:p14="http://schemas.microsoft.com/office/powerpoint/2010/main" val="4280819531"/>
              </p:ext>
            </p:extLst>
          </p:nvPr>
        </p:nvGraphicFramePr>
        <p:xfrm>
          <a:off x="466241" y="766163"/>
          <a:ext cx="11255051" cy="53350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7781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0F8381-970D-235C-E868-D185F33CED98}"/>
              </a:ext>
            </a:extLst>
          </p:cNvPr>
          <p:cNvSpPr txBox="1"/>
          <p:nvPr/>
        </p:nvSpPr>
        <p:spPr>
          <a:xfrm>
            <a:off x="4650287" y="3094972"/>
            <a:ext cx="60312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ea typeface="+mn-lt"/>
                <a:cs typeface="+mn-lt"/>
              </a:rPr>
              <a:t>🔗</a:t>
            </a:r>
            <a:r>
              <a:rPr lang="en-US" dirty="0">
                <a:ea typeface="+mn-lt"/>
                <a:cs typeface="+mn-lt"/>
                <a:hlinkClick r:id="rId2"/>
              </a:rPr>
              <a:t>https://github.com/Dhanusha28/Internet-Banking.git</a:t>
            </a:r>
            <a:endParaRPr lang="en-US"/>
          </a:p>
        </p:txBody>
      </p:sp>
      <p:pic>
        <p:nvPicPr>
          <p:cNvPr id="8" name="Picture 8" descr="Logo&#10;&#10;Description automatically generated">
            <a:extLst>
              <a:ext uri="{FF2B5EF4-FFF2-40B4-BE49-F238E27FC236}">
                <a16:creationId xmlns:a16="http://schemas.microsoft.com/office/drawing/2014/main" id="{18BC0BF4-F471-BED1-0D07-A48EADA60E73}"/>
              </a:ext>
            </a:extLst>
          </p:cNvPr>
          <p:cNvPicPr>
            <a:picLocks noChangeAspect="1"/>
          </p:cNvPicPr>
          <p:nvPr/>
        </p:nvPicPr>
        <p:blipFill>
          <a:blip r:embed="rId3"/>
          <a:stretch>
            <a:fillRect/>
          </a:stretch>
        </p:blipFill>
        <p:spPr>
          <a:xfrm>
            <a:off x="1689252" y="2478392"/>
            <a:ext cx="2466975" cy="1400175"/>
          </a:xfrm>
          <a:prstGeom prst="rect">
            <a:avLst/>
          </a:prstGeom>
        </p:spPr>
      </p:pic>
      <p:sp>
        <p:nvSpPr>
          <p:cNvPr id="2" name="TextBox 1">
            <a:extLst>
              <a:ext uri="{FF2B5EF4-FFF2-40B4-BE49-F238E27FC236}">
                <a16:creationId xmlns:a16="http://schemas.microsoft.com/office/drawing/2014/main" id="{33FC7A66-C62F-F2CC-2073-475AA1E000D8}"/>
              </a:ext>
            </a:extLst>
          </p:cNvPr>
          <p:cNvSpPr txBox="1"/>
          <p:nvPr/>
        </p:nvSpPr>
        <p:spPr>
          <a:xfrm>
            <a:off x="4916466" y="2562617"/>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cs typeface="Calibri"/>
              </a:rPr>
              <a:t>LINK :</a:t>
            </a:r>
            <a:endParaRPr lang="en-GB" sz="2400" b="1"/>
          </a:p>
        </p:txBody>
      </p:sp>
    </p:spTree>
    <p:extLst>
      <p:ext uri="{BB962C8B-B14F-4D97-AF65-F5344CB8AC3E}">
        <p14:creationId xmlns:p14="http://schemas.microsoft.com/office/powerpoint/2010/main" val="1795699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27" name="Rectangle 26">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544D19-F183-7D38-1989-D7576371D3E9}"/>
              </a:ext>
            </a:extLst>
          </p:cNvPr>
          <p:cNvSpPr>
            <a:spLocks noGrp="1"/>
          </p:cNvSpPr>
          <p:nvPr>
            <p:ph type="title"/>
          </p:nvPr>
        </p:nvSpPr>
        <p:spPr>
          <a:xfrm>
            <a:off x="1515941" y="1393414"/>
            <a:ext cx="8204391" cy="2346475"/>
          </a:xfrm>
        </p:spPr>
        <p:txBody>
          <a:bodyPr vert="horz" lIns="91440" tIns="45720" rIns="91440" bIns="45720" rtlCol="0" anchor="b">
            <a:normAutofit/>
          </a:bodyPr>
          <a:lstStyle/>
          <a:p>
            <a:pPr algn="ctr"/>
            <a:r>
              <a:rPr lang="en-US" sz="6000" b="1" dirty="0"/>
              <a:t>        </a:t>
            </a:r>
            <a:r>
              <a:rPr lang="en-US" sz="6000" b="1" dirty="0">
                <a:latin typeface="Arial Black"/>
              </a:rPr>
              <a:t>  THANK YOU</a:t>
            </a:r>
          </a:p>
        </p:txBody>
      </p:sp>
      <p:cxnSp>
        <p:nvCxnSpPr>
          <p:cNvPr id="29" name="Straight Connector 28">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23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AD48AC-9567-FB84-5697-08BD48D6CDF4}"/>
              </a:ext>
            </a:extLst>
          </p:cNvPr>
          <p:cNvSpPr>
            <a:spLocks noGrp="1"/>
          </p:cNvSpPr>
          <p:nvPr>
            <p:ph idx="1"/>
          </p:nvPr>
        </p:nvSpPr>
        <p:spPr>
          <a:xfrm>
            <a:off x="5027404" y="1240483"/>
            <a:ext cx="6517543" cy="4557849"/>
          </a:xfrm>
        </p:spPr>
        <p:txBody>
          <a:bodyPr>
            <a:noAutofit/>
          </a:bodyPr>
          <a:lstStyle/>
          <a:p>
            <a:pPr marL="6350" indent="0" algn="just">
              <a:buNone/>
            </a:pPr>
            <a:r>
              <a:rPr lang="en-GB" sz="2200">
                <a:ea typeface="+mn-lt"/>
                <a:cs typeface="+mn-lt"/>
              </a:rPr>
              <a:t>Managing finances can be a tedious and time-consuming task, but with the advent of technology, banking has become more convenient than ever before. Internet banking has revolutionized the way we handle our finances, allowing us to access our accounts, make transactions, and manage our finances from the comfort of our own homes. With our internet banking application, you can experience the full range of banking services in the palm of your hand. No more waiting in long lines or trying to squeeze a bank visit into your busy schedule. Our application is designed to provide you with the flexibility and convenience you need to manage your finances efficiently. In this article, we will take a closer look at the benefits and features of our internet banking application and how it can help you take control of your finances.</a:t>
            </a:r>
            <a:endParaRPr lang="en-GB" sz="2200">
              <a:cs typeface="Arial" panose="020B0604020202020204"/>
            </a:endParaRPr>
          </a:p>
        </p:txBody>
      </p:sp>
      <p:sp>
        <p:nvSpPr>
          <p:cNvPr id="4" name="TextBox 3">
            <a:extLst>
              <a:ext uri="{FF2B5EF4-FFF2-40B4-BE49-F238E27FC236}">
                <a16:creationId xmlns:a16="http://schemas.microsoft.com/office/drawing/2014/main" id="{47D5CFC5-BE06-FD9D-EEDE-4D0A5EB825C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cap="all">
              <a:latin typeface="Calibri Light"/>
              <a:cs typeface="Calibri Light"/>
            </a:endParaRPr>
          </a:p>
        </p:txBody>
      </p:sp>
      <p:pic>
        <p:nvPicPr>
          <p:cNvPr id="6" name="Picture 8" descr="Graphical user interface&#10;&#10;Description automatically generated">
            <a:extLst>
              <a:ext uri="{FF2B5EF4-FFF2-40B4-BE49-F238E27FC236}">
                <a16:creationId xmlns:a16="http://schemas.microsoft.com/office/drawing/2014/main" id="{558EC4C8-A0F5-276A-1C6C-B307325F7B06}"/>
              </a:ext>
            </a:extLst>
          </p:cNvPr>
          <p:cNvPicPr>
            <a:picLocks noChangeAspect="1"/>
          </p:cNvPicPr>
          <p:nvPr/>
        </p:nvPicPr>
        <p:blipFill>
          <a:blip r:embed="rId3"/>
          <a:stretch>
            <a:fillRect/>
          </a:stretch>
        </p:blipFill>
        <p:spPr>
          <a:xfrm>
            <a:off x="671487" y="2270406"/>
            <a:ext cx="3492284" cy="2602031"/>
          </a:xfrm>
          <a:prstGeom prst="rect">
            <a:avLst/>
          </a:prstGeom>
        </p:spPr>
      </p:pic>
      <p:sp>
        <p:nvSpPr>
          <p:cNvPr id="7" name="TextBox 6">
            <a:extLst>
              <a:ext uri="{FF2B5EF4-FFF2-40B4-BE49-F238E27FC236}">
                <a16:creationId xmlns:a16="http://schemas.microsoft.com/office/drawing/2014/main" id="{83D8A110-1B43-D8C1-CCE2-6547E91D0ACF}"/>
              </a:ext>
            </a:extLst>
          </p:cNvPr>
          <p:cNvSpPr txBox="1"/>
          <p:nvPr/>
        </p:nvSpPr>
        <p:spPr>
          <a:xfrm>
            <a:off x="665135" y="1000932"/>
            <a:ext cx="34147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000" b="1" dirty="0">
                <a:solidFill>
                  <a:srgbClr val="FFC000"/>
                </a:solidFill>
                <a:cs typeface="Calibri"/>
              </a:rPr>
              <a:t>INTRODUCTON</a:t>
            </a:r>
          </a:p>
        </p:txBody>
      </p:sp>
    </p:spTree>
    <p:extLst>
      <p:ext uri="{BB962C8B-B14F-4D97-AF65-F5344CB8AC3E}">
        <p14:creationId xmlns:p14="http://schemas.microsoft.com/office/powerpoint/2010/main" val="3401819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 name="Picture 5" descr="A picture containing text, person, electronics, hand&#10;&#10;Description automatically generated">
            <a:extLst>
              <a:ext uri="{FF2B5EF4-FFF2-40B4-BE49-F238E27FC236}">
                <a16:creationId xmlns:a16="http://schemas.microsoft.com/office/drawing/2014/main" id="{228117EE-13A8-595F-0077-3D1D4D663EFE}"/>
              </a:ext>
            </a:extLst>
          </p:cNvPr>
          <p:cNvPicPr>
            <a:picLocks noChangeAspect="1"/>
          </p:cNvPicPr>
          <p:nvPr/>
        </p:nvPicPr>
        <p:blipFill rotWithShape="1">
          <a:blip r:embed="rId3"/>
          <a:srcRect b="32836"/>
          <a:stretch/>
        </p:blipFill>
        <p:spPr>
          <a:xfrm>
            <a:off x="20" y="10"/>
            <a:ext cx="12191980" cy="6857990"/>
          </a:xfrm>
          <a:prstGeom prst="rect">
            <a:avLst/>
          </a:prstGeom>
        </p:spPr>
      </p:pic>
      <p:pic>
        <p:nvPicPr>
          <p:cNvPr id="8" name="Picture 8">
            <a:extLst>
              <a:ext uri="{FF2B5EF4-FFF2-40B4-BE49-F238E27FC236}">
                <a16:creationId xmlns:a16="http://schemas.microsoft.com/office/drawing/2014/main" id="{C63E20F8-074D-4B3B-AE66-7BBD6F1CB7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10">
            <a:extLst>
              <a:ext uri="{FF2B5EF4-FFF2-40B4-BE49-F238E27FC236}">
                <a16:creationId xmlns:a16="http://schemas.microsoft.com/office/drawing/2014/main" id="{168A5C37-E0A9-462D-BC65-C14D9025F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62026" y="607814"/>
            <a:ext cx="10264775" cy="5640586"/>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marL="0" marR="0" lvl="0" indent="0" algn="ctr" defTabSz="9144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600" b="0" i="0" u="none" strike="noStrike" kern="1200" cap="all"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6EACC5-577A-9CE5-E9B5-17364DC79304}"/>
              </a:ext>
            </a:extLst>
          </p:cNvPr>
          <p:cNvSpPr>
            <a:spLocks noGrp="1"/>
          </p:cNvSpPr>
          <p:nvPr>
            <p:ph type="title"/>
          </p:nvPr>
        </p:nvSpPr>
        <p:spPr>
          <a:xfrm>
            <a:off x="1380067" y="787400"/>
            <a:ext cx="9437159" cy="1278467"/>
          </a:xfrm>
        </p:spPr>
        <p:txBody>
          <a:bodyPr vert="horz" lIns="91440" tIns="45720" rIns="91440" bIns="45720" rtlCol="0" anchor="ctr">
            <a:normAutofit/>
          </a:bodyPr>
          <a:lstStyle/>
          <a:p>
            <a:pPr algn="ctr"/>
            <a:r>
              <a:rPr lang="en-US" sz="4000" b="1" dirty="0">
                <a:solidFill>
                  <a:srgbClr val="FFC000"/>
                </a:solidFill>
              </a:rPr>
              <a:t>OVERVIEW</a:t>
            </a:r>
          </a:p>
        </p:txBody>
      </p:sp>
      <p:sp>
        <p:nvSpPr>
          <p:cNvPr id="4" name="TextBox 3">
            <a:extLst>
              <a:ext uri="{FF2B5EF4-FFF2-40B4-BE49-F238E27FC236}">
                <a16:creationId xmlns:a16="http://schemas.microsoft.com/office/drawing/2014/main" id="{D5F1F838-841E-3D57-BF68-3F789A36DB16}"/>
              </a:ext>
            </a:extLst>
          </p:cNvPr>
          <p:cNvSpPr txBox="1"/>
          <p:nvPr/>
        </p:nvSpPr>
        <p:spPr>
          <a:xfrm>
            <a:off x="1380067" y="2142067"/>
            <a:ext cx="9437159" cy="37253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defTabSz="457200">
              <a:lnSpc>
                <a:spcPct val="90000"/>
              </a:lnSpc>
              <a:spcAft>
                <a:spcPts val="1000"/>
              </a:spcAft>
              <a:buClr>
                <a:schemeClr val="tx1"/>
              </a:buClr>
              <a:buSzPct val="100000"/>
            </a:pPr>
            <a:r>
              <a:rPr lang="en-US" sz="2300" dirty="0"/>
              <a:t>An Internet Banking Application is an online platform that enables customers to access and manage their banking transactions and accounts through the internet. An overview of such an application could include the following features and functionalities like</a:t>
            </a:r>
            <a:endParaRPr lang="en-US" sz="2300" dirty="0">
              <a:cs typeface="Calibri"/>
            </a:endParaRPr>
          </a:p>
          <a:p>
            <a:pPr defTabSz="457200">
              <a:lnSpc>
                <a:spcPct val="90000"/>
              </a:lnSpc>
              <a:spcAft>
                <a:spcPts val="1000"/>
              </a:spcAft>
              <a:buClr>
                <a:prstClr val="white"/>
              </a:buClr>
              <a:buSzPct val="100000"/>
              <a:buFont typeface="Arial"/>
              <a:buChar char="•"/>
            </a:pPr>
            <a:endParaRPr lang="en-US" sz="2300"/>
          </a:p>
          <a:p>
            <a:pPr defTabSz="457200">
              <a:lnSpc>
                <a:spcPct val="90000"/>
              </a:lnSpc>
              <a:spcAft>
                <a:spcPts val="1000"/>
              </a:spcAft>
              <a:buClr>
                <a:srgbClr val="FFFFFF"/>
              </a:buClr>
              <a:buSzPct val="100000"/>
              <a:buFont typeface="Arial"/>
              <a:buChar char="•"/>
            </a:pPr>
            <a:r>
              <a:rPr lang="en-US" sz="2300" dirty="0"/>
              <a:t>    Account  management</a:t>
            </a:r>
            <a:endParaRPr lang="en-US" sz="2300" dirty="0">
              <a:cs typeface="Calibri"/>
            </a:endParaRPr>
          </a:p>
          <a:p>
            <a:pPr marL="342900" indent="-342900" defTabSz="457200">
              <a:lnSpc>
                <a:spcPct val="90000"/>
              </a:lnSpc>
              <a:spcAft>
                <a:spcPts val="1000"/>
              </a:spcAft>
              <a:buClr>
                <a:schemeClr val="tx1"/>
              </a:buClr>
              <a:buSzPct val="100000"/>
              <a:buFont typeface="Arial"/>
              <a:buChar char="•"/>
            </a:pPr>
            <a:r>
              <a:rPr lang="en-US" sz="2300" dirty="0"/>
              <a:t>Funds Transfer</a:t>
            </a:r>
            <a:endParaRPr lang="en-US" sz="2300" dirty="0">
              <a:cs typeface="Calibri"/>
            </a:endParaRPr>
          </a:p>
          <a:p>
            <a:pPr marL="342900" indent="-342900" defTabSz="457200">
              <a:lnSpc>
                <a:spcPct val="90000"/>
              </a:lnSpc>
              <a:spcAft>
                <a:spcPts val="1000"/>
              </a:spcAft>
              <a:buClr>
                <a:schemeClr val="tx1"/>
              </a:buClr>
              <a:buSzPct val="100000"/>
              <a:buFont typeface="Arial"/>
              <a:buChar char="•"/>
            </a:pPr>
            <a:r>
              <a:rPr lang="en-US" sz="2300" dirty="0"/>
              <a:t>bill payments</a:t>
            </a:r>
            <a:endParaRPr lang="en-US" sz="2300" dirty="0">
              <a:cs typeface="Calibri"/>
            </a:endParaRPr>
          </a:p>
          <a:p>
            <a:pPr marL="342900" indent="-342900" defTabSz="457200">
              <a:lnSpc>
                <a:spcPct val="90000"/>
              </a:lnSpc>
              <a:spcAft>
                <a:spcPts val="1000"/>
              </a:spcAft>
              <a:buClr>
                <a:schemeClr val="tx1"/>
              </a:buClr>
              <a:buSzPct val="100000"/>
              <a:buFont typeface="Arial"/>
              <a:buChar char="•"/>
            </a:pPr>
            <a:r>
              <a:rPr lang="en-US" sz="2300" dirty="0"/>
              <a:t>Deposits &amp;Withdrawals</a:t>
            </a:r>
            <a:endParaRPr lang="en-US" sz="2300" dirty="0">
              <a:cs typeface="Calibri"/>
            </a:endParaRPr>
          </a:p>
          <a:p>
            <a:pPr marL="342900" indent="-342900" defTabSz="457200">
              <a:lnSpc>
                <a:spcPct val="90000"/>
              </a:lnSpc>
              <a:spcAft>
                <a:spcPts val="1000"/>
              </a:spcAft>
              <a:buClr>
                <a:schemeClr val="tx1"/>
              </a:buClr>
              <a:buSzPct val="100000"/>
              <a:buFont typeface="Arial"/>
              <a:buChar char="•"/>
            </a:pPr>
            <a:r>
              <a:rPr lang="en-US" sz="2300" dirty="0" err="1"/>
              <a:t>Moblie</a:t>
            </a:r>
            <a:r>
              <a:rPr lang="en-US" sz="2300" dirty="0"/>
              <a:t> banking</a:t>
            </a:r>
            <a:endParaRPr lang="en-US" sz="2300" dirty="0">
              <a:cs typeface="Calibri"/>
            </a:endParaRPr>
          </a:p>
        </p:txBody>
      </p:sp>
      <p:sp>
        <p:nvSpPr>
          <p:cNvPr id="5" name="TextBox 4">
            <a:extLst>
              <a:ext uri="{FF2B5EF4-FFF2-40B4-BE49-F238E27FC236}">
                <a16:creationId xmlns:a16="http://schemas.microsoft.com/office/drawing/2014/main" id="{2720E164-F053-FABF-A657-F5A961D25ABD}"/>
              </a:ext>
            </a:extLst>
          </p:cNvPr>
          <p:cNvSpPr txBox="1"/>
          <p:nvPr/>
        </p:nvSpPr>
        <p:spPr>
          <a:xfrm>
            <a:off x="6277927" y="3765825"/>
            <a:ext cx="4521199" cy="2680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spcAft>
                <a:spcPts val="1000"/>
              </a:spcAft>
              <a:buFont typeface="Arial,Sans-Serif"/>
              <a:buChar char="•"/>
            </a:pPr>
            <a:r>
              <a:rPr lang="en-US" sz="2300">
                <a:ea typeface="+mn-lt"/>
                <a:cs typeface="+mn-lt"/>
              </a:rPr>
              <a:t>Customer services</a:t>
            </a:r>
          </a:p>
          <a:p>
            <a:pPr marL="342900" indent="-342900">
              <a:lnSpc>
                <a:spcPct val="90000"/>
              </a:lnSpc>
              <a:spcAft>
                <a:spcPts val="1000"/>
              </a:spcAft>
              <a:buFont typeface="Arial,Sans-Serif"/>
              <a:buChar char="•"/>
            </a:pPr>
            <a:r>
              <a:rPr lang="en-US" sz="2300">
                <a:ea typeface="+mn-lt"/>
                <a:cs typeface="+mn-lt"/>
              </a:rPr>
              <a:t>Security</a:t>
            </a:r>
          </a:p>
          <a:p>
            <a:pPr marL="342900" indent="-342900">
              <a:lnSpc>
                <a:spcPct val="90000"/>
              </a:lnSpc>
              <a:spcAft>
                <a:spcPts val="1000"/>
              </a:spcAft>
              <a:buFont typeface="Arial,Sans-Serif"/>
              <a:buChar char="•"/>
            </a:pPr>
            <a:r>
              <a:rPr lang="en-US" sz="2300">
                <a:ea typeface="+mn-lt"/>
                <a:cs typeface="+mn-lt"/>
              </a:rPr>
              <a:t>Personalization</a:t>
            </a:r>
          </a:p>
          <a:p>
            <a:pPr marL="342900" indent="-342900">
              <a:lnSpc>
                <a:spcPct val="90000"/>
              </a:lnSpc>
              <a:spcAft>
                <a:spcPts val="1000"/>
              </a:spcAft>
              <a:buFont typeface="Arial,Sans-Serif"/>
              <a:buChar char="•"/>
            </a:pPr>
            <a:r>
              <a:rPr lang="en-US" sz="2300">
                <a:ea typeface="+mn-lt"/>
                <a:cs typeface="+mn-lt"/>
              </a:rPr>
              <a:t>Alerts &amp; Notifications</a:t>
            </a:r>
          </a:p>
          <a:p>
            <a:pPr marL="342900" indent="-342900">
              <a:lnSpc>
                <a:spcPct val="90000"/>
              </a:lnSpc>
              <a:spcAft>
                <a:spcPts val="1000"/>
              </a:spcAft>
              <a:buFont typeface="Arial,Sans-Serif"/>
              <a:buChar char="•"/>
            </a:pPr>
            <a:r>
              <a:rPr lang="en-US" sz="2300">
                <a:ea typeface="+mn-lt"/>
                <a:cs typeface="+mn-lt"/>
              </a:rPr>
              <a:t>Analytics&amp; Reporting.</a:t>
            </a:r>
          </a:p>
          <a:p>
            <a:pPr algn="l"/>
            <a:endParaRPr lang="en-GB" sz="2300">
              <a:cs typeface="Calibri"/>
            </a:endParaRPr>
          </a:p>
        </p:txBody>
      </p:sp>
    </p:spTree>
    <p:extLst>
      <p:ext uri="{BB962C8B-B14F-4D97-AF65-F5344CB8AC3E}">
        <p14:creationId xmlns:p14="http://schemas.microsoft.com/office/powerpoint/2010/main" val="159690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99D0-3401-FE4E-1339-27B1C446310D}"/>
              </a:ext>
            </a:extLst>
          </p:cNvPr>
          <p:cNvSpPr>
            <a:spLocks noGrp="1"/>
          </p:cNvSpPr>
          <p:nvPr>
            <p:ph type="title"/>
          </p:nvPr>
        </p:nvSpPr>
        <p:spPr>
          <a:xfrm>
            <a:off x="2209801" y="596232"/>
            <a:ext cx="10131425" cy="1456267"/>
          </a:xfrm>
        </p:spPr>
        <p:txBody>
          <a:bodyPr>
            <a:normAutofit/>
          </a:bodyPr>
          <a:lstStyle/>
          <a:p>
            <a:r>
              <a:rPr lang="en-GB" b="1">
                <a:cs typeface="Calibri Light"/>
              </a:rPr>
              <a:t>DRAWBACKS OF OLD BANKING SYSTEM</a:t>
            </a:r>
            <a:endParaRPr lang="en-GB" b="1"/>
          </a:p>
        </p:txBody>
      </p:sp>
      <p:graphicFrame>
        <p:nvGraphicFramePr>
          <p:cNvPr id="5" name="Content Placeholder 2">
            <a:extLst>
              <a:ext uri="{FF2B5EF4-FFF2-40B4-BE49-F238E27FC236}">
                <a16:creationId xmlns:a16="http://schemas.microsoft.com/office/drawing/2014/main" id="{6372757E-1CD7-8DA1-540B-BE4CA82AEF1D}"/>
              </a:ext>
            </a:extLst>
          </p:cNvPr>
          <p:cNvGraphicFramePr>
            <a:graphicFrameLocks noGrp="1"/>
          </p:cNvGraphicFramePr>
          <p:nvPr>
            <p:ph idx="1"/>
            <p:extLst>
              <p:ext uri="{D42A27DB-BD31-4B8C-83A1-F6EECF244321}">
                <p14:modId xmlns:p14="http://schemas.microsoft.com/office/powerpoint/2010/main" val="4085303796"/>
              </p:ext>
            </p:extLst>
          </p:nvPr>
        </p:nvGraphicFramePr>
        <p:xfrm>
          <a:off x="565484" y="1711243"/>
          <a:ext cx="11013741" cy="48954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4066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75F4-8E65-C66A-8AE4-1EF7E4963B22}"/>
              </a:ext>
            </a:extLst>
          </p:cNvPr>
          <p:cNvSpPr>
            <a:spLocks noGrp="1"/>
          </p:cNvSpPr>
          <p:nvPr>
            <p:ph type="title"/>
          </p:nvPr>
        </p:nvSpPr>
        <p:spPr>
          <a:xfrm>
            <a:off x="8480753" y="710305"/>
            <a:ext cx="3706762" cy="1608124"/>
          </a:xfrm>
        </p:spPr>
        <p:txBody>
          <a:bodyPr vert="horz" lIns="91440" tIns="45720" rIns="91440" bIns="45720" rtlCol="0" anchor="ctr">
            <a:normAutofit/>
          </a:bodyPr>
          <a:lstStyle/>
          <a:p>
            <a:r>
              <a:rPr lang="en-US" sz="4000" b="1" dirty="0">
                <a:solidFill>
                  <a:srgbClr val="FFC000"/>
                </a:solidFill>
              </a:rPr>
              <a:t>PLATFORM</a:t>
            </a:r>
          </a:p>
        </p:txBody>
      </p:sp>
      <p:pic>
        <p:nvPicPr>
          <p:cNvPr id="3" name="Picture 4" descr="Graphical user interface&#10;&#10;Description automatically generated">
            <a:extLst>
              <a:ext uri="{FF2B5EF4-FFF2-40B4-BE49-F238E27FC236}">
                <a16:creationId xmlns:a16="http://schemas.microsoft.com/office/drawing/2014/main" id="{210E400B-994B-FCEE-BE84-9C4DFB8493A1}"/>
              </a:ext>
            </a:extLst>
          </p:cNvPr>
          <p:cNvPicPr>
            <a:picLocks noChangeAspect="1"/>
          </p:cNvPicPr>
          <p:nvPr/>
        </p:nvPicPr>
        <p:blipFill rotWithShape="1">
          <a:blip r:embed="rId3"/>
          <a:srcRect l="1391" r="17384" b="-2"/>
          <a:stretch/>
        </p:blipFill>
        <p:spPr>
          <a:xfrm>
            <a:off x="20" y="975"/>
            <a:ext cx="7552924" cy="6858000"/>
          </a:xfrm>
          <a:prstGeom prst="rect">
            <a:avLst/>
          </a:prstGeom>
        </p:spPr>
      </p:pic>
      <p:sp>
        <p:nvSpPr>
          <p:cNvPr id="5" name="TextBox 4">
            <a:extLst>
              <a:ext uri="{FF2B5EF4-FFF2-40B4-BE49-F238E27FC236}">
                <a16:creationId xmlns:a16="http://schemas.microsoft.com/office/drawing/2014/main" id="{E1E40D1E-E43F-F51B-EBCA-224D88B78A8E}"/>
              </a:ext>
            </a:extLst>
          </p:cNvPr>
          <p:cNvSpPr txBox="1"/>
          <p:nvPr/>
        </p:nvSpPr>
        <p:spPr>
          <a:xfrm>
            <a:off x="7946016" y="1636640"/>
            <a:ext cx="3706762" cy="397223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Aft>
                <a:spcPts val="1000"/>
              </a:spcAft>
              <a:buClr>
                <a:schemeClr val="tx1"/>
              </a:buClr>
              <a:buSzPct val="100000"/>
            </a:pPr>
            <a:r>
              <a:rPr lang="en-US" sz="2300" dirty="0"/>
              <a:t>In this Internet Banking system Supports both as a web  - based Application &amp; a </a:t>
            </a:r>
            <a:r>
              <a:rPr lang="en-US" sz="2300" dirty="0" err="1"/>
              <a:t>moblie</a:t>
            </a:r>
            <a:r>
              <a:rPr lang="en-US" sz="2300" dirty="0"/>
              <a:t> app for Android </a:t>
            </a:r>
            <a:endParaRPr lang="en-US" sz="2300">
              <a:cs typeface="Calibri"/>
            </a:endParaRPr>
          </a:p>
          <a:p>
            <a:pPr defTabSz="457200">
              <a:spcAft>
                <a:spcPts val="1000"/>
              </a:spcAft>
              <a:buClr>
                <a:schemeClr val="tx1"/>
              </a:buClr>
              <a:buSzPct val="100000"/>
              <a:buFont typeface="Arial"/>
              <a:buChar char="•"/>
            </a:pPr>
            <a:endParaRPr lang="en-US"/>
          </a:p>
        </p:txBody>
      </p:sp>
      <p:sp>
        <p:nvSpPr>
          <p:cNvPr id="4" name="TextBox 3">
            <a:extLst>
              <a:ext uri="{FF2B5EF4-FFF2-40B4-BE49-F238E27FC236}">
                <a16:creationId xmlns:a16="http://schemas.microsoft.com/office/drawing/2014/main" id="{D591F1BE-E3CC-39B7-DE88-1C66B7A6D630}"/>
              </a:ext>
            </a:extLst>
          </p:cNvPr>
          <p:cNvSpPr txBox="1"/>
          <p:nvPr/>
        </p:nvSpPr>
        <p:spPr>
          <a:xfrm>
            <a:off x="5485771" y="-5451160"/>
            <a:ext cx="5493721" cy="46935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sz="2300">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a:p>
            <a:pPr>
              <a:spcAft>
                <a:spcPts val="600"/>
              </a:spcAft>
            </a:pPr>
            <a:endParaRPr lang="en-US">
              <a:latin typeface="Söhne"/>
            </a:endParaRPr>
          </a:p>
        </p:txBody>
      </p:sp>
    </p:spTree>
    <p:extLst>
      <p:ext uri="{BB962C8B-B14F-4D97-AF65-F5344CB8AC3E}">
        <p14:creationId xmlns:p14="http://schemas.microsoft.com/office/powerpoint/2010/main" val="3438115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126B7E-8E0A-8795-C048-8851FF0CA512}"/>
              </a:ext>
            </a:extLst>
          </p:cNvPr>
          <p:cNvSpPr>
            <a:spLocks noGrp="1"/>
          </p:cNvSpPr>
          <p:nvPr>
            <p:ph type="title"/>
          </p:nvPr>
        </p:nvSpPr>
        <p:spPr>
          <a:xfrm>
            <a:off x="4211665" y="105905"/>
            <a:ext cx="10131425" cy="1456267"/>
          </a:xfrm>
        </p:spPr>
        <p:txBody>
          <a:bodyPr>
            <a:normAutofit/>
          </a:bodyPr>
          <a:lstStyle/>
          <a:p>
            <a:r>
              <a:rPr lang="en-GB" sz="4500" b="1" dirty="0">
                <a:solidFill>
                  <a:srgbClr val="FFFF00"/>
                </a:solidFill>
                <a:cs typeface="Arial"/>
              </a:rPr>
              <a:t>OBJECTIVE</a:t>
            </a:r>
          </a:p>
        </p:txBody>
      </p:sp>
      <p:graphicFrame>
        <p:nvGraphicFramePr>
          <p:cNvPr id="14" name="Content Placeholder 2">
            <a:extLst>
              <a:ext uri="{FF2B5EF4-FFF2-40B4-BE49-F238E27FC236}">
                <a16:creationId xmlns:a16="http://schemas.microsoft.com/office/drawing/2014/main" id="{32CF84FC-4756-2A08-005A-F33972F6C6FD}"/>
              </a:ext>
            </a:extLst>
          </p:cNvPr>
          <p:cNvGraphicFramePr>
            <a:graphicFrameLocks noGrp="1"/>
          </p:cNvGraphicFramePr>
          <p:nvPr>
            <p:ph idx="1"/>
            <p:extLst>
              <p:ext uri="{D42A27DB-BD31-4B8C-83A1-F6EECF244321}">
                <p14:modId xmlns:p14="http://schemas.microsoft.com/office/powerpoint/2010/main" val="2260352758"/>
              </p:ext>
            </p:extLst>
          </p:nvPr>
        </p:nvGraphicFramePr>
        <p:xfrm>
          <a:off x="605590" y="1965243"/>
          <a:ext cx="10893424" cy="4293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1272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F7E77-97B7-56B5-B936-4FFAA4BF8B03}"/>
              </a:ext>
            </a:extLst>
          </p:cNvPr>
          <p:cNvSpPr>
            <a:spLocks noGrp="1"/>
          </p:cNvSpPr>
          <p:nvPr>
            <p:ph idx="1"/>
          </p:nvPr>
        </p:nvSpPr>
        <p:spPr>
          <a:xfrm>
            <a:off x="886327" y="2636699"/>
            <a:ext cx="10131425" cy="3649133"/>
          </a:xfrm>
        </p:spPr>
        <p:txBody>
          <a:bodyPr vert="horz" lIns="91440" tIns="45720" rIns="91440" bIns="45720" rtlCol="0" anchor="ctr">
            <a:noAutofit/>
          </a:bodyPr>
          <a:lstStyle/>
          <a:p>
            <a:pPr marL="6350" indent="0">
              <a:buNone/>
            </a:pPr>
            <a:r>
              <a:rPr lang="en-GB" sz="2700" b="1" dirty="0">
                <a:solidFill>
                  <a:srgbClr val="FFC000"/>
                </a:solidFill>
                <a:cs typeface="Calibri"/>
              </a:rPr>
              <a:t>Security</a:t>
            </a:r>
            <a:r>
              <a:rPr lang="en-GB" sz="2700" dirty="0">
                <a:solidFill>
                  <a:srgbClr val="FFC000"/>
                </a:solidFill>
                <a:cs typeface="Calibri"/>
              </a:rPr>
              <a:t>:</a:t>
            </a:r>
            <a:r>
              <a:rPr lang="en-GB" sz="2700" dirty="0">
                <a:cs typeface="Calibri"/>
              </a:rPr>
              <a:t> </a:t>
            </a:r>
            <a:r>
              <a:rPr lang="en-GB" sz="2300" dirty="0">
                <a:cs typeface="Calibri"/>
              </a:rPr>
              <a:t>The application should have robust security features such as two-factor authentication, encryption, and fraud detection to ensure the safety of customers' transactions.</a:t>
            </a:r>
            <a:endParaRPr lang="en-US">
              <a:cs typeface="Calibri" panose="020F0502020204030204"/>
            </a:endParaRPr>
          </a:p>
          <a:p>
            <a:pPr marL="6350" indent="0">
              <a:buNone/>
            </a:pPr>
            <a:r>
              <a:rPr lang="en-GB" sz="2800" b="1" dirty="0">
                <a:solidFill>
                  <a:srgbClr val="FFC000"/>
                </a:solidFill>
                <a:cs typeface="Calibri"/>
              </a:rPr>
              <a:t>Personalization</a:t>
            </a:r>
            <a:r>
              <a:rPr lang="en-GB" sz="2800" dirty="0">
                <a:solidFill>
                  <a:srgbClr val="FFC000"/>
                </a:solidFill>
                <a:cs typeface="Calibri"/>
              </a:rPr>
              <a:t>:</a:t>
            </a:r>
            <a:r>
              <a:rPr lang="en-GB" sz="2300" dirty="0">
                <a:cs typeface="Calibri"/>
              </a:rPr>
              <a:t> The application should provide personalized offers and services based on customer's transaction history and </a:t>
            </a:r>
            <a:r>
              <a:rPr lang="en-GB" sz="2300" dirty="0" err="1">
                <a:cs typeface="Calibri"/>
              </a:rPr>
              <a:t>behavior</a:t>
            </a:r>
            <a:r>
              <a:rPr lang="en-GB" sz="2300" dirty="0">
                <a:cs typeface="Calibri"/>
              </a:rPr>
              <a:t>.</a:t>
            </a:r>
            <a:endParaRPr lang="en-GB" sz="2300" dirty="0">
              <a:ea typeface="+mn-lt"/>
              <a:cs typeface="+mn-lt"/>
            </a:endParaRPr>
          </a:p>
          <a:p>
            <a:pPr marL="6350" indent="0">
              <a:buClr>
                <a:prstClr val="white"/>
              </a:buClr>
              <a:buNone/>
            </a:pPr>
            <a:r>
              <a:rPr lang="en-GB" sz="2800" b="1" dirty="0">
                <a:solidFill>
                  <a:srgbClr val="FFC000"/>
                </a:solidFill>
                <a:cs typeface="Calibri"/>
              </a:rPr>
              <a:t>Alerts and Notifications</a:t>
            </a:r>
            <a:r>
              <a:rPr lang="en-GB" sz="2800" dirty="0">
                <a:solidFill>
                  <a:srgbClr val="FFC000"/>
                </a:solidFill>
                <a:cs typeface="Calibri"/>
              </a:rPr>
              <a:t>:</a:t>
            </a:r>
            <a:r>
              <a:rPr lang="en-GB" sz="2300" dirty="0">
                <a:cs typeface="Calibri"/>
              </a:rPr>
              <a:t> The application should send real-time alerts and notifications to customers on their account activities and transactions.</a:t>
            </a:r>
            <a:endParaRPr lang="en-GB" sz="2300" dirty="0">
              <a:ea typeface="+mn-lt"/>
              <a:cs typeface="+mn-lt"/>
            </a:endParaRPr>
          </a:p>
          <a:p>
            <a:pPr marL="6350" indent="0">
              <a:buClr>
                <a:prstClr val="white"/>
              </a:buClr>
              <a:buNone/>
            </a:pPr>
            <a:r>
              <a:rPr lang="en-GB" sz="2800" b="1" dirty="0">
                <a:solidFill>
                  <a:srgbClr val="FFC000"/>
                </a:solidFill>
                <a:cs typeface="Calibri"/>
              </a:rPr>
              <a:t>Analytics and Reporting</a:t>
            </a:r>
            <a:r>
              <a:rPr lang="en-GB" sz="2800" dirty="0">
                <a:solidFill>
                  <a:srgbClr val="FFC000"/>
                </a:solidFill>
                <a:cs typeface="Calibri"/>
              </a:rPr>
              <a:t>:</a:t>
            </a:r>
            <a:r>
              <a:rPr lang="en-GB" sz="2300" dirty="0">
                <a:cs typeface="Calibri"/>
              </a:rPr>
              <a:t> The application should provide comprehensive analytics and reporting on customer's transaction history, spending patterns, and other relevant insights.</a:t>
            </a:r>
            <a:br>
              <a:rPr lang="en-GB" sz="2300" dirty="0">
                <a:cs typeface="Calibri"/>
              </a:rPr>
            </a:br>
            <a:endParaRPr lang="en-US" sz="2300">
              <a:ea typeface="+mn-lt"/>
              <a:cs typeface="+mn-lt"/>
            </a:endParaRPr>
          </a:p>
          <a:p>
            <a:pPr>
              <a:buClr>
                <a:srgbClr val="FFFFFF"/>
              </a:buClr>
            </a:pPr>
            <a:endParaRPr lang="en-GB" sz="2300">
              <a:cs typeface="Calibri"/>
            </a:endParaRPr>
          </a:p>
        </p:txBody>
      </p:sp>
      <p:sp>
        <p:nvSpPr>
          <p:cNvPr id="5" name="TextBox 4">
            <a:extLst>
              <a:ext uri="{FF2B5EF4-FFF2-40B4-BE49-F238E27FC236}">
                <a16:creationId xmlns:a16="http://schemas.microsoft.com/office/drawing/2014/main" id="{89562189-0201-FBD5-C023-DF404E847B33}"/>
              </a:ext>
            </a:extLst>
          </p:cNvPr>
          <p:cNvSpPr txBox="1"/>
          <p:nvPr/>
        </p:nvSpPr>
        <p:spPr>
          <a:xfrm>
            <a:off x="883769" y="1080226"/>
            <a:ext cx="9454147"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700" b="1" dirty="0">
                <a:solidFill>
                  <a:srgbClr val="FFC000"/>
                </a:solidFill>
                <a:cs typeface="Calibri"/>
              </a:rPr>
              <a:t>Customer Service</a:t>
            </a:r>
            <a:r>
              <a:rPr lang="en-GB" sz="2300" dirty="0">
                <a:solidFill>
                  <a:srgbClr val="FFC000"/>
                </a:solidFill>
                <a:cs typeface="Calibri"/>
              </a:rPr>
              <a:t>:</a:t>
            </a:r>
            <a:r>
              <a:rPr lang="en-GB" sz="2300" dirty="0">
                <a:cs typeface="Calibri"/>
              </a:rPr>
              <a:t> The application should provide access to customer service through chatbots or other means of communication.</a:t>
            </a:r>
            <a:endParaRPr lang="en-US" sz="2300" dirty="0">
              <a:cs typeface="Calibri" panose="020F0502020204030204"/>
            </a:endParaRPr>
          </a:p>
        </p:txBody>
      </p:sp>
    </p:spTree>
    <p:extLst>
      <p:ext uri="{BB962C8B-B14F-4D97-AF65-F5344CB8AC3E}">
        <p14:creationId xmlns:p14="http://schemas.microsoft.com/office/powerpoint/2010/main" val="65371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414E1-F57E-394A-980E-6EAA52145A1C}"/>
              </a:ext>
            </a:extLst>
          </p:cNvPr>
          <p:cNvSpPr>
            <a:spLocks noGrp="1"/>
          </p:cNvSpPr>
          <p:nvPr>
            <p:ph type="title"/>
          </p:nvPr>
        </p:nvSpPr>
        <p:spPr>
          <a:xfrm>
            <a:off x="685799" y="1150076"/>
            <a:ext cx="3659389" cy="4557849"/>
          </a:xfrm>
        </p:spPr>
        <p:txBody>
          <a:bodyPr>
            <a:normAutofit/>
          </a:bodyPr>
          <a:lstStyle/>
          <a:p>
            <a:pPr algn="r"/>
            <a:r>
              <a:rPr lang="en-GB" sz="4800" b="1" dirty="0">
                <a:solidFill>
                  <a:srgbClr val="FFC000"/>
                </a:solidFill>
                <a:cs typeface="Calibri Light"/>
              </a:rPr>
              <a:t>GOALS</a:t>
            </a:r>
            <a:r>
              <a:rPr lang="en-GB" sz="4000" b="1" dirty="0">
                <a:solidFill>
                  <a:srgbClr val="FFC000"/>
                </a:solidFill>
                <a:cs typeface="Calibri Light"/>
              </a:rPr>
              <a:t> </a:t>
            </a:r>
            <a:endParaRPr lang="en-GB" sz="4000" dirty="0">
              <a:cs typeface="Calibri Light" panose="020F0302020204030204"/>
            </a:endParaRPr>
          </a:p>
        </p:txBody>
      </p:sp>
      <p:cxnSp>
        <p:nvCxnSpPr>
          <p:cNvPr id="18" name="Straight Connector 21">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480D16-51B1-BDB6-D817-0DE2D77888FE}"/>
              </a:ext>
            </a:extLst>
          </p:cNvPr>
          <p:cNvSpPr>
            <a:spLocks noGrp="1"/>
          </p:cNvSpPr>
          <p:nvPr>
            <p:ph idx="1"/>
          </p:nvPr>
        </p:nvSpPr>
        <p:spPr>
          <a:xfrm>
            <a:off x="4988658" y="1150076"/>
            <a:ext cx="6517543" cy="4557849"/>
          </a:xfrm>
        </p:spPr>
        <p:txBody>
          <a:bodyPr vert="horz" lIns="91440" tIns="45720" rIns="91440" bIns="45720" rtlCol="0" anchor="ctr">
            <a:noAutofit/>
          </a:bodyPr>
          <a:lstStyle/>
          <a:p>
            <a:r>
              <a:rPr lang="en-GB" sz="2300" b="1" dirty="0">
                <a:solidFill>
                  <a:srgbClr val="FFFF00"/>
                </a:solidFill>
                <a:ea typeface="+mn-lt"/>
                <a:cs typeface="+mn-lt"/>
              </a:rPr>
              <a:t>Convenience:</a:t>
            </a:r>
            <a:r>
              <a:rPr lang="en-GB" sz="2300" dirty="0">
                <a:ea typeface="+mn-lt"/>
                <a:cs typeface="+mn-lt"/>
              </a:rPr>
              <a:t> Internet banking allows customers to access their account information and perform transactions from their computer or mobile device without having to physically visit a bank branch.</a:t>
            </a:r>
          </a:p>
          <a:p>
            <a:pPr>
              <a:buClr>
                <a:srgbClr val="FFFFFF"/>
              </a:buClr>
            </a:pPr>
            <a:r>
              <a:rPr lang="en-GB" sz="2300" dirty="0">
                <a:ea typeface="+mn-lt"/>
                <a:cs typeface="+mn-lt"/>
              </a:rPr>
              <a:t> </a:t>
            </a:r>
            <a:r>
              <a:rPr lang="en-GB" sz="2300" b="1" dirty="0">
                <a:solidFill>
                  <a:srgbClr val="FFFF00"/>
                </a:solidFill>
                <a:ea typeface="+mn-lt"/>
                <a:cs typeface="+mn-lt"/>
              </a:rPr>
              <a:t>Speed:</a:t>
            </a:r>
            <a:r>
              <a:rPr lang="en-GB" sz="2300" dirty="0">
                <a:ea typeface="+mn-lt"/>
                <a:cs typeface="+mn-lt"/>
              </a:rPr>
              <a:t> Online banking transactions can be processed much faster than traditional banking methods, allowing customers to save time and complete transactions quickly.</a:t>
            </a:r>
          </a:p>
          <a:p>
            <a:pPr>
              <a:buClr>
                <a:srgbClr val="FFFFFF"/>
              </a:buClr>
            </a:pPr>
            <a:r>
              <a:rPr lang="en-GB" sz="2300" dirty="0">
                <a:ea typeface="+mn-lt"/>
                <a:cs typeface="+mn-lt"/>
              </a:rPr>
              <a:t> </a:t>
            </a:r>
            <a:r>
              <a:rPr lang="en-GB" sz="2300" b="1" dirty="0">
                <a:solidFill>
                  <a:srgbClr val="FFFF00"/>
                </a:solidFill>
                <a:ea typeface="+mn-lt"/>
                <a:cs typeface="+mn-lt"/>
              </a:rPr>
              <a:t>24/7 Access:</a:t>
            </a:r>
            <a:r>
              <a:rPr lang="en-GB" sz="2300" dirty="0">
                <a:ea typeface="+mn-lt"/>
                <a:cs typeface="+mn-lt"/>
              </a:rPr>
              <a:t> With internet banking, customers can access their accounts and perform transactions 24/7, regardless of the time of day or location. </a:t>
            </a:r>
            <a:endParaRPr lang="en-GB" sz="2300" dirty="0">
              <a:cs typeface="Calibri"/>
            </a:endParaRPr>
          </a:p>
          <a:p>
            <a:pPr>
              <a:buClr>
                <a:srgbClr val="FFFFFF"/>
              </a:buClr>
            </a:pPr>
            <a:r>
              <a:rPr lang="en-GB" sz="2300" b="1" dirty="0">
                <a:solidFill>
                  <a:srgbClr val="FFFF00"/>
                </a:solidFill>
                <a:ea typeface="+mn-lt"/>
                <a:cs typeface="+mn-lt"/>
              </a:rPr>
              <a:t>Cost Savings:</a:t>
            </a:r>
            <a:r>
              <a:rPr lang="en-GB" sz="2300" dirty="0">
                <a:ea typeface="+mn-lt"/>
                <a:cs typeface="+mn-lt"/>
              </a:rPr>
              <a:t> Online banking can help reduce banking fees and transaction costs, as there is less need for physical bank branches and personnel.</a:t>
            </a:r>
          </a:p>
        </p:txBody>
      </p:sp>
    </p:spTree>
    <p:extLst>
      <p:ext uri="{BB962C8B-B14F-4D97-AF65-F5344CB8AC3E}">
        <p14:creationId xmlns:p14="http://schemas.microsoft.com/office/powerpoint/2010/main" val="39132950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Celestial</vt:lpstr>
      <vt:lpstr>INTERNET BANKING APPLICATion &amp; WEBSITE</vt:lpstr>
      <vt:lpstr>ABSTRACT</vt:lpstr>
      <vt:lpstr>PowerPoint Presentation</vt:lpstr>
      <vt:lpstr>OVERVIEW</vt:lpstr>
      <vt:lpstr>DRAWBACKS OF OLD BANKING SYSTEM</vt:lpstr>
      <vt:lpstr>PLATFORM</vt:lpstr>
      <vt:lpstr>OBJECTIVE</vt:lpstr>
      <vt:lpstr>PowerPoint Presentation</vt:lpstr>
      <vt:lpstr>GOALS </vt:lpstr>
      <vt:lpstr>scope</vt:lpstr>
      <vt:lpstr>PowerPoint Presentation</vt:lpstr>
      <vt:lpstr>INTERFACE REQUIRMENT</vt:lpstr>
      <vt:lpstr>PowerPoint Presentation</vt:lpstr>
      <vt:lpstr>PROCESS</vt:lpstr>
      <vt:lpstr>PowerPoint Presentation</vt:lpstr>
      <vt:lpstr>PowerPoint Presentation</vt:lpstr>
      <vt:lpstr>PowerPoint Presentation</vt:lpstr>
      <vt:lpstr>PowerPoint Presentation</vt:lpstr>
      <vt:lpstr>PowerPoint Presentation</vt:lpstr>
      <vt:lpstr>PowerPoint Presentation</vt:lpstr>
      <vt:lpstr>aDVANTAGES</vt:lpstr>
      <vt:lpstr>PowerPoint Presentation</vt:lpstr>
      <vt:lpstr>PowerPoint Presentation</vt:lpstr>
      <vt:lpstr>DISADVANTAGES</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796</cp:revision>
  <dcterms:created xsi:type="dcterms:W3CDTF">2023-03-01T11:16:47Z</dcterms:created>
  <dcterms:modified xsi:type="dcterms:W3CDTF">2023-03-07T12:06:24Z</dcterms:modified>
</cp:coreProperties>
</file>