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Lst>
  <p:sldIdLst>
    <p:sldId id="256" r:id="rId3"/>
    <p:sldId id="257" r:id="rId4"/>
    <p:sldId id="258" r:id="rId5"/>
    <p:sldId id="259" r:id="rId6"/>
    <p:sldId id="260" r:id="rId7"/>
    <p:sldId id="265" r:id="rId8"/>
    <p:sldId id="266" r:id="rId9"/>
    <p:sldId id="267" r:id="rId10"/>
    <p:sldId id="268" r:id="rId11"/>
    <p:sldId id="269" r:id="rId12"/>
    <p:sldId id="270" r:id="rId13"/>
    <p:sldId id="271" r:id="rId14"/>
    <p:sldId id="272" r:id="rId15"/>
    <p:sldId id="273" r:id="rId16"/>
    <p:sldId id="274" r:id="rId17"/>
    <p:sldId id="261" r:id="rId18"/>
    <p:sldId id="263" r:id="rId19"/>
    <p:sldId id="262" r:id="rId20"/>
    <p:sldId id="264"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1" d="100"/>
          <a:sy n="71" d="100"/>
        </p:scale>
        <p:origin x="61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rot="-1116544">
            <a:off x="-800383" y="1247134"/>
            <a:ext cx="2184251" cy="3838228"/>
            <a:chOff x="1994900" y="1724600"/>
            <a:chExt cx="742558" cy="1304788"/>
          </a:xfrm>
        </p:grpSpPr>
        <p:sp>
          <p:nvSpPr>
            <p:cNvPr id="10" name="Google Shape;10;p2"/>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 name="Google Shape;16;p2"/>
          <p:cNvGrpSpPr/>
          <p:nvPr/>
        </p:nvGrpSpPr>
        <p:grpSpPr>
          <a:xfrm>
            <a:off x="10444360" y="2221356"/>
            <a:ext cx="2421728" cy="4255349"/>
            <a:chOff x="1994900" y="1724600"/>
            <a:chExt cx="742558" cy="1304788"/>
          </a:xfrm>
        </p:grpSpPr>
        <p:sp>
          <p:nvSpPr>
            <p:cNvPr id="17" name="Google Shape;17;p2"/>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 name="Google Shape;23;p2"/>
          <p:cNvSpPr/>
          <p:nvPr/>
        </p:nvSpPr>
        <p:spPr>
          <a:xfrm>
            <a:off x="10699034" y="121501"/>
            <a:ext cx="1492951" cy="449156"/>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212167" y="582633"/>
            <a:ext cx="1214123" cy="17699"/>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647543" y="710031"/>
            <a:ext cx="155156" cy="155092"/>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1502659" y="6316298"/>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 y="5911592"/>
            <a:ext cx="1259769" cy="56524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 name="Google Shape;28;p2"/>
          <p:cNvGrpSpPr/>
          <p:nvPr/>
        </p:nvGrpSpPr>
        <p:grpSpPr>
          <a:xfrm>
            <a:off x="4140214" y="-857052"/>
            <a:ext cx="1722087" cy="1722165"/>
            <a:chOff x="3734875" y="-378091"/>
            <a:chExt cx="910579" cy="910620"/>
          </a:xfrm>
        </p:grpSpPr>
        <p:sp>
          <p:nvSpPr>
            <p:cNvPr id="29" name="Google Shape;29;p2"/>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 name="Google Shape;31;p2"/>
          <p:cNvSpPr/>
          <p:nvPr/>
        </p:nvSpPr>
        <p:spPr>
          <a:xfrm>
            <a:off x="4252367" y="6138668"/>
            <a:ext cx="448240" cy="38017"/>
          </a:xfrm>
          <a:custGeom>
            <a:avLst/>
            <a:gdLst/>
            <a:ahLst/>
            <a:cxnLst/>
            <a:rect l="l" t="t" r="r" b="b"/>
            <a:pathLst>
              <a:path w="6025" h="511" extrusionOk="0">
                <a:moveTo>
                  <a:pt x="255" y="1"/>
                </a:moveTo>
                <a:cubicBezTo>
                  <a:pt x="113" y="1"/>
                  <a:pt x="1" y="121"/>
                  <a:pt x="1" y="256"/>
                </a:cubicBezTo>
                <a:cubicBezTo>
                  <a:pt x="1" y="398"/>
                  <a:pt x="113" y="510"/>
                  <a:pt x="255" y="510"/>
                </a:cubicBezTo>
                <a:lnTo>
                  <a:pt x="5770" y="510"/>
                </a:lnTo>
                <a:cubicBezTo>
                  <a:pt x="5905" y="510"/>
                  <a:pt x="6025" y="398"/>
                  <a:pt x="6025" y="256"/>
                </a:cubicBezTo>
                <a:cubicBezTo>
                  <a:pt x="6025" y="121"/>
                  <a:pt x="5905" y="1"/>
                  <a:pt x="5770"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4476446" y="6291400"/>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3" name="Google Shape;33;p2"/>
          <p:cNvGrpSpPr/>
          <p:nvPr/>
        </p:nvGrpSpPr>
        <p:grpSpPr>
          <a:xfrm rot="10609067">
            <a:off x="7152746" y="-505121"/>
            <a:ext cx="1057647" cy="1858448"/>
            <a:chOff x="1994900" y="1724600"/>
            <a:chExt cx="742558" cy="1304788"/>
          </a:xfrm>
        </p:grpSpPr>
        <p:sp>
          <p:nvSpPr>
            <p:cNvPr id="34" name="Google Shape;34;p2"/>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 name="Google Shape;40;p2"/>
          <p:cNvSpPr/>
          <p:nvPr/>
        </p:nvSpPr>
        <p:spPr>
          <a:xfrm>
            <a:off x="6657100" y="6354502"/>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8261167" y="-284132"/>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2"/>
          <p:cNvSpPr txBox="1">
            <a:spLocks noGrp="1"/>
          </p:cNvSpPr>
          <p:nvPr>
            <p:ph type="ctrTitle"/>
          </p:nvPr>
        </p:nvSpPr>
        <p:spPr>
          <a:xfrm>
            <a:off x="3172551" y="1524733"/>
            <a:ext cx="6038400" cy="31740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6133"/>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43" name="Google Shape;43;p2"/>
          <p:cNvSpPr txBox="1">
            <a:spLocks noGrp="1"/>
          </p:cNvSpPr>
          <p:nvPr>
            <p:ph type="subTitle" idx="1"/>
          </p:nvPr>
        </p:nvSpPr>
        <p:spPr>
          <a:xfrm>
            <a:off x="3172551" y="4698867"/>
            <a:ext cx="6038400" cy="634400"/>
          </a:xfrm>
          <a:prstGeom prst="rect">
            <a:avLst/>
          </a:prstGeom>
          <a:gradFill>
            <a:gsLst>
              <a:gs pos="0">
                <a:schemeClr val="lt2"/>
              </a:gs>
              <a:gs pos="100000">
                <a:schemeClr val="accent1"/>
              </a:gs>
            </a:gsLst>
            <a:lin ang="0" scaled="0"/>
          </a:gra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2133">
                <a:solidFill>
                  <a:schemeClr val="dk2"/>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4185456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08"/>
        <p:cNvGrpSpPr/>
        <p:nvPr/>
      </p:nvGrpSpPr>
      <p:grpSpPr>
        <a:xfrm>
          <a:off x="0" y="0"/>
          <a:ext cx="0" cy="0"/>
          <a:chOff x="0" y="0"/>
          <a:chExt cx="0" cy="0"/>
        </a:xfrm>
      </p:grpSpPr>
      <p:sp>
        <p:nvSpPr>
          <p:cNvPr id="209" name="Google Shape;209;p11"/>
          <p:cNvSpPr txBox="1">
            <a:spLocks noGrp="1"/>
          </p:cNvSpPr>
          <p:nvPr>
            <p:ph type="title" hasCustomPrompt="1"/>
          </p:nvPr>
        </p:nvSpPr>
        <p:spPr>
          <a:xfrm>
            <a:off x="2750400" y="2079800"/>
            <a:ext cx="6691200" cy="2035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210" name="Google Shape;210;p11"/>
          <p:cNvSpPr txBox="1">
            <a:spLocks noGrp="1"/>
          </p:cNvSpPr>
          <p:nvPr>
            <p:ph type="subTitle" idx="1"/>
          </p:nvPr>
        </p:nvSpPr>
        <p:spPr>
          <a:xfrm>
            <a:off x="2750400" y="4115400"/>
            <a:ext cx="66912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grpSp>
        <p:nvGrpSpPr>
          <p:cNvPr id="211" name="Google Shape;211;p11"/>
          <p:cNvGrpSpPr/>
          <p:nvPr/>
        </p:nvGrpSpPr>
        <p:grpSpPr>
          <a:xfrm rot="-9683456" flipH="1">
            <a:off x="-800383" y="1885823"/>
            <a:ext cx="2184251" cy="3838228"/>
            <a:chOff x="1994900" y="1724600"/>
            <a:chExt cx="742558" cy="1304788"/>
          </a:xfrm>
        </p:grpSpPr>
        <p:sp>
          <p:nvSpPr>
            <p:cNvPr id="212" name="Google Shape;212;p11"/>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11"/>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11"/>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11"/>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8" name="Google Shape;218;p11"/>
          <p:cNvGrpSpPr/>
          <p:nvPr/>
        </p:nvGrpSpPr>
        <p:grpSpPr>
          <a:xfrm rot="10800000" flipH="1">
            <a:off x="10444360" y="494479"/>
            <a:ext cx="2421728" cy="4255349"/>
            <a:chOff x="1994900" y="1724600"/>
            <a:chExt cx="742558" cy="1304788"/>
          </a:xfrm>
        </p:grpSpPr>
        <p:sp>
          <p:nvSpPr>
            <p:cNvPr id="219" name="Google Shape;219;p11"/>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11"/>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11"/>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1"/>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11"/>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1"/>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225;p11"/>
          <p:cNvSpPr/>
          <p:nvPr/>
        </p:nvSpPr>
        <p:spPr>
          <a:xfrm rot="10800000" flipH="1">
            <a:off x="10699034" y="6400529"/>
            <a:ext cx="1492951" cy="449156"/>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11"/>
          <p:cNvSpPr/>
          <p:nvPr/>
        </p:nvSpPr>
        <p:spPr>
          <a:xfrm rot="10800000" flipH="1">
            <a:off x="212167" y="6370853"/>
            <a:ext cx="1214123" cy="17700"/>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11"/>
          <p:cNvSpPr/>
          <p:nvPr/>
        </p:nvSpPr>
        <p:spPr>
          <a:xfrm rot="10800000" flipH="1">
            <a:off x="1647543" y="6106062"/>
            <a:ext cx="155156" cy="155092"/>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8" name="Google Shape;228;p11"/>
          <p:cNvSpPr/>
          <p:nvPr/>
        </p:nvSpPr>
        <p:spPr>
          <a:xfrm rot="10800000" flipH="1">
            <a:off x="1502659" y="362557"/>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9" name="Google Shape;229;p11"/>
          <p:cNvSpPr/>
          <p:nvPr/>
        </p:nvSpPr>
        <p:spPr>
          <a:xfrm rot="10800000" flipH="1">
            <a:off x="4" y="494354"/>
            <a:ext cx="1259769" cy="56524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30" name="Google Shape;230;p11"/>
          <p:cNvGrpSpPr/>
          <p:nvPr/>
        </p:nvGrpSpPr>
        <p:grpSpPr>
          <a:xfrm rot="10800000" flipH="1">
            <a:off x="4140214" y="6106071"/>
            <a:ext cx="1722087" cy="1722165"/>
            <a:chOff x="3734875" y="-378091"/>
            <a:chExt cx="910579" cy="910620"/>
          </a:xfrm>
        </p:grpSpPr>
        <p:sp>
          <p:nvSpPr>
            <p:cNvPr id="231" name="Google Shape;231;p11"/>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11"/>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3" name="Google Shape;233;p11"/>
          <p:cNvSpPr/>
          <p:nvPr/>
        </p:nvSpPr>
        <p:spPr>
          <a:xfrm rot="10800000" flipH="1">
            <a:off x="4252367" y="794502"/>
            <a:ext cx="448240" cy="38017"/>
          </a:xfrm>
          <a:custGeom>
            <a:avLst/>
            <a:gdLst/>
            <a:ahLst/>
            <a:cxnLst/>
            <a:rect l="l" t="t" r="r" b="b"/>
            <a:pathLst>
              <a:path w="6025" h="511" extrusionOk="0">
                <a:moveTo>
                  <a:pt x="255" y="1"/>
                </a:moveTo>
                <a:cubicBezTo>
                  <a:pt x="113" y="1"/>
                  <a:pt x="1" y="121"/>
                  <a:pt x="1" y="256"/>
                </a:cubicBezTo>
                <a:cubicBezTo>
                  <a:pt x="1" y="398"/>
                  <a:pt x="113" y="510"/>
                  <a:pt x="255" y="510"/>
                </a:cubicBezTo>
                <a:lnTo>
                  <a:pt x="5770" y="510"/>
                </a:lnTo>
                <a:cubicBezTo>
                  <a:pt x="5905" y="510"/>
                  <a:pt x="6025" y="398"/>
                  <a:pt x="6025" y="256"/>
                </a:cubicBezTo>
                <a:cubicBezTo>
                  <a:pt x="6025" y="121"/>
                  <a:pt x="5905" y="1"/>
                  <a:pt x="5770"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4" name="Google Shape;234;p11"/>
          <p:cNvSpPr/>
          <p:nvPr/>
        </p:nvSpPr>
        <p:spPr>
          <a:xfrm rot="10800000" flipH="1">
            <a:off x="4476446" y="616696"/>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35" name="Google Shape;235;p11"/>
          <p:cNvGrpSpPr/>
          <p:nvPr/>
        </p:nvGrpSpPr>
        <p:grpSpPr>
          <a:xfrm rot="190933" flipH="1">
            <a:off x="7152746" y="5617857"/>
            <a:ext cx="1057647" cy="1858448"/>
            <a:chOff x="1994900" y="1724600"/>
            <a:chExt cx="742558" cy="1304788"/>
          </a:xfrm>
        </p:grpSpPr>
        <p:sp>
          <p:nvSpPr>
            <p:cNvPr id="236" name="Google Shape;236;p11"/>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1"/>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11"/>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11"/>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1"/>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1"/>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2" name="Google Shape;242;p11"/>
          <p:cNvSpPr/>
          <p:nvPr/>
        </p:nvSpPr>
        <p:spPr>
          <a:xfrm rot="10800000" flipH="1">
            <a:off x="6657100" y="-171252"/>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3" name="Google Shape;243;p11"/>
          <p:cNvSpPr/>
          <p:nvPr/>
        </p:nvSpPr>
        <p:spPr>
          <a:xfrm rot="10800000" flipH="1">
            <a:off x="8261167" y="6467382"/>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8762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4"/>
        <p:cNvGrpSpPr/>
        <p:nvPr/>
      </p:nvGrpSpPr>
      <p:grpSpPr>
        <a:xfrm>
          <a:off x="0" y="0"/>
          <a:ext cx="0" cy="0"/>
          <a:chOff x="0" y="0"/>
          <a:chExt cx="0" cy="0"/>
        </a:xfrm>
      </p:grpSpPr>
    </p:spTree>
    <p:extLst>
      <p:ext uri="{BB962C8B-B14F-4D97-AF65-F5344CB8AC3E}">
        <p14:creationId xmlns:p14="http://schemas.microsoft.com/office/powerpoint/2010/main" val="2931512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45"/>
        <p:cNvGrpSpPr/>
        <p:nvPr/>
      </p:nvGrpSpPr>
      <p:grpSpPr>
        <a:xfrm>
          <a:off x="0" y="0"/>
          <a:ext cx="0" cy="0"/>
          <a:chOff x="0" y="0"/>
          <a:chExt cx="0" cy="0"/>
        </a:xfrm>
      </p:grpSpPr>
      <p:grpSp>
        <p:nvGrpSpPr>
          <p:cNvPr id="246" name="Google Shape;246;p13"/>
          <p:cNvGrpSpPr/>
          <p:nvPr/>
        </p:nvGrpSpPr>
        <p:grpSpPr>
          <a:xfrm rot="9667386">
            <a:off x="-591541" y="-1635209"/>
            <a:ext cx="2305537" cy="4051348"/>
            <a:chOff x="1994900" y="1724600"/>
            <a:chExt cx="742558" cy="1304788"/>
          </a:xfrm>
        </p:grpSpPr>
        <p:sp>
          <p:nvSpPr>
            <p:cNvPr id="247" name="Google Shape;247;p13"/>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3"/>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3"/>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3"/>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3"/>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3"/>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3" name="Google Shape;253;p13"/>
          <p:cNvGrpSpPr/>
          <p:nvPr/>
        </p:nvGrpSpPr>
        <p:grpSpPr>
          <a:xfrm>
            <a:off x="10591814" y="-857052"/>
            <a:ext cx="1722087" cy="1722165"/>
            <a:chOff x="3734875" y="-378091"/>
            <a:chExt cx="910579" cy="910620"/>
          </a:xfrm>
        </p:grpSpPr>
        <p:sp>
          <p:nvSpPr>
            <p:cNvPr id="254" name="Google Shape;254;p13"/>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3"/>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6" name="Google Shape;256;p13"/>
          <p:cNvGrpSpPr/>
          <p:nvPr/>
        </p:nvGrpSpPr>
        <p:grpSpPr>
          <a:xfrm rot="1503047">
            <a:off x="9968743" y="4656521"/>
            <a:ext cx="2305543" cy="4051424"/>
            <a:chOff x="1994900" y="1724600"/>
            <a:chExt cx="742558" cy="1304788"/>
          </a:xfrm>
        </p:grpSpPr>
        <p:sp>
          <p:nvSpPr>
            <p:cNvPr id="257" name="Google Shape;257;p13"/>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3"/>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3"/>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3" name="Google Shape;263;p13"/>
          <p:cNvSpPr/>
          <p:nvPr/>
        </p:nvSpPr>
        <p:spPr>
          <a:xfrm>
            <a:off x="6409767" y="249217"/>
            <a:ext cx="1214124" cy="17699"/>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7845143" y="376615"/>
            <a:ext cx="155156" cy="155092"/>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1502659" y="6316298"/>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4" y="5911592"/>
            <a:ext cx="1259769" cy="56524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4252367" y="6138668"/>
            <a:ext cx="448240" cy="38017"/>
          </a:xfrm>
          <a:custGeom>
            <a:avLst/>
            <a:gdLst/>
            <a:ahLst/>
            <a:cxnLst/>
            <a:rect l="l" t="t" r="r" b="b"/>
            <a:pathLst>
              <a:path w="6025" h="511" extrusionOk="0">
                <a:moveTo>
                  <a:pt x="255" y="1"/>
                </a:moveTo>
                <a:cubicBezTo>
                  <a:pt x="113" y="1"/>
                  <a:pt x="1" y="121"/>
                  <a:pt x="1" y="256"/>
                </a:cubicBezTo>
                <a:cubicBezTo>
                  <a:pt x="1" y="398"/>
                  <a:pt x="113" y="510"/>
                  <a:pt x="255" y="510"/>
                </a:cubicBezTo>
                <a:lnTo>
                  <a:pt x="5770" y="510"/>
                </a:lnTo>
                <a:cubicBezTo>
                  <a:pt x="5905" y="510"/>
                  <a:pt x="6025" y="398"/>
                  <a:pt x="6025" y="256"/>
                </a:cubicBezTo>
                <a:cubicBezTo>
                  <a:pt x="6025" y="121"/>
                  <a:pt x="5905" y="1"/>
                  <a:pt x="5770"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3"/>
          <p:cNvSpPr/>
          <p:nvPr/>
        </p:nvSpPr>
        <p:spPr>
          <a:xfrm>
            <a:off x="4476446" y="6291400"/>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13"/>
          <p:cNvSpPr/>
          <p:nvPr/>
        </p:nvSpPr>
        <p:spPr>
          <a:xfrm>
            <a:off x="7522734" y="6354502"/>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13"/>
          <p:cNvSpPr/>
          <p:nvPr/>
        </p:nvSpPr>
        <p:spPr>
          <a:xfrm>
            <a:off x="10699034" y="6237885"/>
            <a:ext cx="1492951" cy="449156"/>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13"/>
          <p:cNvSpPr/>
          <p:nvPr/>
        </p:nvSpPr>
        <p:spPr>
          <a:xfrm>
            <a:off x="11870834" y="2417502"/>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2" name="Google Shape;272;p13"/>
          <p:cNvSpPr/>
          <p:nvPr/>
        </p:nvSpPr>
        <p:spPr>
          <a:xfrm>
            <a:off x="207259" y="2060198"/>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13"/>
          <p:cNvSpPr/>
          <p:nvPr/>
        </p:nvSpPr>
        <p:spPr>
          <a:xfrm>
            <a:off x="134863" y="226517"/>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4" name="Google Shape;274;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75" name="Google Shape;275;p13"/>
          <p:cNvSpPr txBox="1">
            <a:spLocks noGrp="1"/>
          </p:cNvSpPr>
          <p:nvPr>
            <p:ph type="title" idx="2" hasCustomPrompt="1"/>
          </p:nvPr>
        </p:nvSpPr>
        <p:spPr>
          <a:xfrm>
            <a:off x="1073733" y="2256077"/>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76" name="Google Shape;276;p13"/>
          <p:cNvSpPr txBox="1">
            <a:spLocks noGrp="1"/>
          </p:cNvSpPr>
          <p:nvPr>
            <p:ph type="title" idx="3" hasCustomPrompt="1"/>
          </p:nvPr>
        </p:nvSpPr>
        <p:spPr>
          <a:xfrm>
            <a:off x="1073733" y="4227421"/>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77" name="Google Shape;277;p13"/>
          <p:cNvSpPr txBox="1">
            <a:spLocks noGrp="1"/>
          </p:cNvSpPr>
          <p:nvPr>
            <p:ph type="title" idx="4" hasCustomPrompt="1"/>
          </p:nvPr>
        </p:nvSpPr>
        <p:spPr>
          <a:xfrm>
            <a:off x="4672767" y="2256077"/>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78" name="Google Shape;278;p13"/>
          <p:cNvSpPr txBox="1">
            <a:spLocks noGrp="1"/>
          </p:cNvSpPr>
          <p:nvPr>
            <p:ph type="title" idx="5" hasCustomPrompt="1"/>
          </p:nvPr>
        </p:nvSpPr>
        <p:spPr>
          <a:xfrm>
            <a:off x="4672767" y="4227421"/>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79" name="Google Shape;279;p13"/>
          <p:cNvSpPr txBox="1">
            <a:spLocks noGrp="1"/>
          </p:cNvSpPr>
          <p:nvPr>
            <p:ph type="title" idx="6" hasCustomPrompt="1"/>
          </p:nvPr>
        </p:nvSpPr>
        <p:spPr>
          <a:xfrm>
            <a:off x="8271800" y="2256077"/>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80" name="Google Shape;280;p13"/>
          <p:cNvSpPr txBox="1">
            <a:spLocks noGrp="1"/>
          </p:cNvSpPr>
          <p:nvPr>
            <p:ph type="title" idx="7" hasCustomPrompt="1"/>
          </p:nvPr>
        </p:nvSpPr>
        <p:spPr>
          <a:xfrm>
            <a:off x="8271800" y="4227421"/>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81" name="Google Shape;281;p13"/>
          <p:cNvSpPr txBox="1">
            <a:spLocks noGrp="1"/>
          </p:cNvSpPr>
          <p:nvPr>
            <p:ph type="subTitle" idx="1"/>
          </p:nvPr>
        </p:nvSpPr>
        <p:spPr>
          <a:xfrm>
            <a:off x="960000" y="2998267"/>
            <a:ext cx="3074000" cy="71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400" b="1">
                <a:solidFill>
                  <a:schemeClr val="dk1"/>
                </a:solidFill>
                <a:latin typeface="Antonio"/>
                <a:ea typeface="Antonio"/>
                <a:cs typeface="Antonio"/>
                <a:sym typeface="Antonio"/>
              </a:defRPr>
            </a:lvl1pPr>
            <a:lvl2pPr lvl="1" rtl="0">
              <a:lnSpc>
                <a:spcPct val="100000"/>
              </a:lnSpc>
              <a:spcBef>
                <a:spcPts val="0"/>
              </a:spcBef>
              <a:spcAft>
                <a:spcPts val="0"/>
              </a:spcAft>
              <a:buSzPts val="2400"/>
              <a:buFont typeface="Raleway"/>
              <a:buNone/>
              <a:defRPr sz="3200" b="1">
                <a:latin typeface="Raleway"/>
                <a:ea typeface="Raleway"/>
                <a:cs typeface="Raleway"/>
                <a:sym typeface="Raleway"/>
              </a:defRPr>
            </a:lvl2pPr>
            <a:lvl3pPr lvl="2" rtl="0">
              <a:lnSpc>
                <a:spcPct val="100000"/>
              </a:lnSpc>
              <a:spcBef>
                <a:spcPts val="0"/>
              </a:spcBef>
              <a:spcAft>
                <a:spcPts val="0"/>
              </a:spcAft>
              <a:buSzPts val="2400"/>
              <a:buFont typeface="Raleway"/>
              <a:buNone/>
              <a:defRPr sz="3200" b="1">
                <a:latin typeface="Raleway"/>
                <a:ea typeface="Raleway"/>
                <a:cs typeface="Raleway"/>
                <a:sym typeface="Raleway"/>
              </a:defRPr>
            </a:lvl3pPr>
            <a:lvl4pPr lvl="3" rtl="0">
              <a:lnSpc>
                <a:spcPct val="100000"/>
              </a:lnSpc>
              <a:spcBef>
                <a:spcPts val="0"/>
              </a:spcBef>
              <a:spcAft>
                <a:spcPts val="0"/>
              </a:spcAft>
              <a:buSzPts val="2400"/>
              <a:buFont typeface="Raleway"/>
              <a:buNone/>
              <a:defRPr sz="3200" b="1">
                <a:latin typeface="Raleway"/>
                <a:ea typeface="Raleway"/>
                <a:cs typeface="Raleway"/>
                <a:sym typeface="Raleway"/>
              </a:defRPr>
            </a:lvl4pPr>
            <a:lvl5pPr lvl="4" rtl="0">
              <a:lnSpc>
                <a:spcPct val="100000"/>
              </a:lnSpc>
              <a:spcBef>
                <a:spcPts val="0"/>
              </a:spcBef>
              <a:spcAft>
                <a:spcPts val="0"/>
              </a:spcAft>
              <a:buSzPts val="2400"/>
              <a:buFont typeface="Raleway"/>
              <a:buNone/>
              <a:defRPr sz="3200" b="1">
                <a:latin typeface="Raleway"/>
                <a:ea typeface="Raleway"/>
                <a:cs typeface="Raleway"/>
                <a:sym typeface="Raleway"/>
              </a:defRPr>
            </a:lvl5pPr>
            <a:lvl6pPr lvl="5" rtl="0">
              <a:lnSpc>
                <a:spcPct val="100000"/>
              </a:lnSpc>
              <a:spcBef>
                <a:spcPts val="0"/>
              </a:spcBef>
              <a:spcAft>
                <a:spcPts val="0"/>
              </a:spcAft>
              <a:buSzPts val="2400"/>
              <a:buFont typeface="Raleway"/>
              <a:buNone/>
              <a:defRPr sz="3200" b="1">
                <a:latin typeface="Raleway"/>
                <a:ea typeface="Raleway"/>
                <a:cs typeface="Raleway"/>
                <a:sym typeface="Raleway"/>
              </a:defRPr>
            </a:lvl6pPr>
            <a:lvl7pPr lvl="6" rtl="0">
              <a:lnSpc>
                <a:spcPct val="100000"/>
              </a:lnSpc>
              <a:spcBef>
                <a:spcPts val="0"/>
              </a:spcBef>
              <a:spcAft>
                <a:spcPts val="0"/>
              </a:spcAft>
              <a:buSzPts val="2400"/>
              <a:buFont typeface="Raleway"/>
              <a:buNone/>
              <a:defRPr sz="3200" b="1">
                <a:latin typeface="Raleway"/>
                <a:ea typeface="Raleway"/>
                <a:cs typeface="Raleway"/>
                <a:sym typeface="Raleway"/>
              </a:defRPr>
            </a:lvl7pPr>
            <a:lvl8pPr lvl="7" rtl="0">
              <a:lnSpc>
                <a:spcPct val="100000"/>
              </a:lnSpc>
              <a:spcBef>
                <a:spcPts val="0"/>
              </a:spcBef>
              <a:spcAft>
                <a:spcPts val="0"/>
              </a:spcAft>
              <a:buSzPts val="2400"/>
              <a:buFont typeface="Raleway"/>
              <a:buNone/>
              <a:defRPr sz="3200" b="1">
                <a:latin typeface="Raleway"/>
                <a:ea typeface="Raleway"/>
                <a:cs typeface="Raleway"/>
                <a:sym typeface="Raleway"/>
              </a:defRPr>
            </a:lvl8pPr>
            <a:lvl9pPr lvl="8"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282" name="Google Shape;282;p13"/>
          <p:cNvSpPr txBox="1">
            <a:spLocks noGrp="1"/>
          </p:cNvSpPr>
          <p:nvPr>
            <p:ph type="subTitle" idx="8"/>
          </p:nvPr>
        </p:nvSpPr>
        <p:spPr>
          <a:xfrm>
            <a:off x="4559033" y="2998267"/>
            <a:ext cx="3074000" cy="71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400" b="1">
                <a:solidFill>
                  <a:schemeClr val="dk1"/>
                </a:solidFill>
                <a:latin typeface="Antonio"/>
                <a:ea typeface="Antonio"/>
                <a:cs typeface="Antonio"/>
                <a:sym typeface="Antonio"/>
              </a:defRPr>
            </a:lvl1pPr>
            <a:lvl2pPr lvl="1" rtl="0">
              <a:lnSpc>
                <a:spcPct val="100000"/>
              </a:lnSpc>
              <a:spcBef>
                <a:spcPts val="0"/>
              </a:spcBef>
              <a:spcAft>
                <a:spcPts val="0"/>
              </a:spcAft>
              <a:buSzPts val="2400"/>
              <a:buFont typeface="Raleway"/>
              <a:buNone/>
              <a:defRPr sz="3200" b="1">
                <a:latin typeface="Raleway"/>
                <a:ea typeface="Raleway"/>
                <a:cs typeface="Raleway"/>
                <a:sym typeface="Raleway"/>
              </a:defRPr>
            </a:lvl2pPr>
            <a:lvl3pPr lvl="2" rtl="0">
              <a:lnSpc>
                <a:spcPct val="100000"/>
              </a:lnSpc>
              <a:spcBef>
                <a:spcPts val="0"/>
              </a:spcBef>
              <a:spcAft>
                <a:spcPts val="0"/>
              </a:spcAft>
              <a:buSzPts val="2400"/>
              <a:buFont typeface="Raleway"/>
              <a:buNone/>
              <a:defRPr sz="3200" b="1">
                <a:latin typeface="Raleway"/>
                <a:ea typeface="Raleway"/>
                <a:cs typeface="Raleway"/>
                <a:sym typeface="Raleway"/>
              </a:defRPr>
            </a:lvl3pPr>
            <a:lvl4pPr lvl="3" rtl="0">
              <a:lnSpc>
                <a:spcPct val="100000"/>
              </a:lnSpc>
              <a:spcBef>
                <a:spcPts val="0"/>
              </a:spcBef>
              <a:spcAft>
                <a:spcPts val="0"/>
              </a:spcAft>
              <a:buSzPts val="2400"/>
              <a:buFont typeface="Raleway"/>
              <a:buNone/>
              <a:defRPr sz="3200" b="1">
                <a:latin typeface="Raleway"/>
                <a:ea typeface="Raleway"/>
                <a:cs typeface="Raleway"/>
                <a:sym typeface="Raleway"/>
              </a:defRPr>
            </a:lvl4pPr>
            <a:lvl5pPr lvl="4" rtl="0">
              <a:lnSpc>
                <a:spcPct val="100000"/>
              </a:lnSpc>
              <a:spcBef>
                <a:spcPts val="0"/>
              </a:spcBef>
              <a:spcAft>
                <a:spcPts val="0"/>
              </a:spcAft>
              <a:buSzPts val="2400"/>
              <a:buFont typeface="Raleway"/>
              <a:buNone/>
              <a:defRPr sz="3200" b="1">
                <a:latin typeface="Raleway"/>
                <a:ea typeface="Raleway"/>
                <a:cs typeface="Raleway"/>
                <a:sym typeface="Raleway"/>
              </a:defRPr>
            </a:lvl5pPr>
            <a:lvl6pPr lvl="5" rtl="0">
              <a:lnSpc>
                <a:spcPct val="100000"/>
              </a:lnSpc>
              <a:spcBef>
                <a:spcPts val="0"/>
              </a:spcBef>
              <a:spcAft>
                <a:spcPts val="0"/>
              </a:spcAft>
              <a:buSzPts val="2400"/>
              <a:buFont typeface="Raleway"/>
              <a:buNone/>
              <a:defRPr sz="3200" b="1">
                <a:latin typeface="Raleway"/>
                <a:ea typeface="Raleway"/>
                <a:cs typeface="Raleway"/>
                <a:sym typeface="Raleway"/>
              </a:defRPr>
            </a:lvl6pPr>
            <a:lvl7pPr lvl="6" rtl="0">
              <a:lnSpc>
                <a:spcPct val="100000"/>
              </a:lnSpc>
              <a:spcBef>
                <a:spcPts val="0"/>
              </a:spcBef>
              <a:spcAft>
                <a:spcPts val="0"/>
              </a:spcAft>
              <a:buSzPts val="2400"/>
              <a:buFont typeface="Raleway"/>
              <a:buNone/>
              <a:defRPr sz="3200" b="1">
                <a:latin typeface="Raleway"/>
                <a:ea typeface="Raleway"/>
                <a:cs typeface="Raleway"/>
                <a:sym typeface="Raleway"/>
              </a:defRPr>
            </a:lvl7pPr>
            <a:lvl8pPr lvl="7" rtl="0">
              <a:lnSpc>
                <a:spcPct val="100000"/>
              </a:lnSpc>
              <a:spcBef>
                <a:spcPts val="0"/>
              </a:spcBef>
              <a:spcAft>
                <a:spcPts val="0"/>
              </a:spcAft>
              <a:buSzPts val="2400"/>
              <a:buFont typeface="Raleway"/>
              <a:buNone/>
              <a:defRPr sz="3200" b="1">
                <a:latin typeface="Raleway"/>
                <a:ea typeface="Raleway"/>
                <a:cs typeface="Raleway"/>
                <a:sym typeface="Raleway"/>
              </a:defRPr>
            </a:lvl8pPr>
            <a:lvl9pPr lvl="8"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283" name="Google Shape;283;p13"/>
          <p:cNvSpPr txBox="1">
            <a:spLocks noGrp="1"/>
          </p:cNvSpPr>
          <p:nvPr>
            <p:ph type="subTitle" idx="9"/>
          </p:nvPr>
        </p:nvSpPr>
        <p:spPr>
          <a:xfrm>
            <a:off x="8158067" y="2998267"/>
            <a:ext cx="3074000" cy="71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400" b="1">
                <a:solidFill>
                  <a:schemeClr val="dk1"/>
                </a:solidFill>
                <a:latin typeface="Antonio"/>
                <a:ea typeface="Antonio"/>
                <a:cs typeface="Antonio"/>
                <a:sym typeface="Antonio"/>
              </a:defRPr>
            </a:lvl1pPr>
            <a:lvl2pPr lvl="1" rtl="0">
              <a:lnSpc>
                <a:spcPct val="100000"/>
              </a:lnSpc>
              <a:spcBef>
                <a:spcPts val="0"/>
              </a:spcBef>
              <a:spcAft>
                <a:spcPts val="0"/>
              </a:spcAft>
              <a:buSzPts val="2400"/>
              <a:buFont typeface="Raleway"/>
              <a:buNone/>
              <a:defRPr sz="3200" b="1">
                <a:latin typeface="Raleway"/>
                <a:ea typeface="Raleway"/>
                <a:cs typeface="Raleway"/>
                <a:sym typeface="Raleway"/>
              </a:defRPr>
            </a:lvl2pPr>
            <a:lvl3pPr lvl="2" rtl="0">
              <a:lnSpc>
                <a:spcPct val="100000"/>
              </a:lnSpc>
              <a:spcBef>
                <a:spcPts val="0"/>
              </a:spcBef>
              <a:spcAft>
                <a:spcPts val="0"/>
              </a:spcAft>
              <a:buSzPts val="2400"/>
              <a:buFont typeface="Raleway"/>
              <a:buNone/>
              <a:defRPr sz="3200" b="1">
                <a:latin typeface="Raleway"/>
                <a:ea typeface="Raleway"/>
                <a:cs typeface="Raleway"/>
                <a:sym typeface="Raleway"/>
              </a:defRPr>
            </a:lvl3pPr>
            <a:lvl4pPr lvl="3" rtl="0">
              <a:lnSpc>
                <a:spcPct val="100000"/>
              </a:lnSpc>
              <a:spcBef>
                <a:spcPts val="0"/>
              </a:spcBef>
              <a:spcAft>
                <a:spcPts val="0"/>
              </a:spcAft>
              <a:buSzPts val="2400"/>
              <a:buFont typeface="Raleway"/>
              <a:buNone/>
              <a:defRPr sz="3200" b="1">
                <a:latin typeface="Raleway"/>
                <a:ea typeface="Raleway"/>
                <a:cs typeface="Raleway"/>
                <a:sym typeface="Raleway"/>
              </a:defRPr>
            </a:lvl4pPr>
            <a:lvl5pPr lvl="4" rtl="0">
              <a:lnSpc>
                <a:spcPct val="100000"/>
              </a:lnSpc>
              <a:spcBef>
                <a:spcPts val="0"/>
              </a:spcBef>
              <a:spcAft>
                <a:spcPts val="0"/>
              </a:spcAft>
              <a:buSzPts val="2400"/>
              <a:buFont typeface="Raleway"/>
              <a:buNone/>
              <a:defRPr sz="3200" b="1">
                <a:latin typeface="Raleway"/>
                <a:ea typeface="Raleway"/>
                <a:cs typeface="Raleway"/>
                <a:sym typeface="Raleway"/>
              </a:defRPr>
            </a:lvl5pPr>
            <a:lvl6pPr lvl="5" rtl="0">
              <a:lnSpc>
                <a:spcPct val="100000"/>
              </a:lnSpc>
              <a:spcBef>
                <a:spcPts val="0"/>
              </a:spcBef>
              <a:spcAft>
                <a:spcPts val="0"/>
              </a:spcAft>
              <a:buSzPts val="2400"/>
              <a:buFont typeface="Raleway"/>
              <a:buNone/>
              <a:defRPr sz="3200" b="1">
                <a:latin typeface="Raleway"/>
                <a:ea typeface="Raleway"/>
                <a:cs typeface="Raleway"/>
                <a:sym typeface="Raleway"/>
              </a:defRPr>
            </a:lvl6pPr>
            <a:lvl7pPr lvl="6" rtl="0">
              <a:lnSpc>
                <a:spcPct val="100000"/>
              </a:lnSpc>
              <a:spcBef>
                <a:spcPts val="0"/>
              </a:spcBef>
              <a:spcAft>
                <a:spcPts val="0"/>
              </a:spcAft>
              <a:buSzPts val="2400"/>
              <a:buFont typeface="Raleway"/>
              <a:buNone/>
              <a:defRPr sz="3200" b="1">
                <a:latin typeface="Raleway"/>
                <a:ea typeface="Raleway"/>
                <a:cs typeface="Raleway"/>
                <a:sym typeface="Raleway"/>
              </a:defRPr>
            </a:lvl7pPr>
            <a:lvl8pPr lvl="7" rtl="0">
              <a:lnSpc>
                <a:spcPct val="100000"/>
              </a:lnSpc>
              <a:spcBef>
                <a:spcPts val="0"/>
              </a:spcBef>
              <a:spcAft>
                <a:spcPts val="0"/>
              </a:spcAft>
              <a:buSzPts val="2400"/>
              <a:buFont typeface="Raleway"/>
              <a:buNone/>
              <a:defRPr sz="3200" b="1">
                <a:latin typeface="Raleway"/>
                <a:ea typeface="Raleway"/>
                <a:cs typeface="Raleway"/>
                <a:sym typeface="Raleway"/>
              </a:defRPr>
            </a:lvl8pPr>
            <a:lvl9pPr lvl="8"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284" name="Google Shape;284;p13"/>
          <p:cNvSpPr txBox="1">
            <a:spLocks noGrp="1"/>
          </p:cNvSpPr>
          <p:nvPr>
            <p:ph type="subTitle" idx="13"/>
          </p:nvPr>
        </p:nvSpPr>
        <p:spPr>
          <a:xfrm>
            <a:off x="960000" y="4969700"/>
            <a:ext cx="3074000" cy="71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400" b="1">
                <a:solidFill>
                  <a:schemeClr val="dk1"/>
                </a:solidFill>
                <a:latin typeface="Antonio"/>
                <a:ea typeface="Antonio"/>
                <a:cs typeface="Antonio"/>
                <a:sym typeface="Antonio"/>
              </a:defRPr>
            </a:lvl1pPr>
            <a:lvl2pPr lvl="1" rtl="0">
              <a:lnSpc>
                <a:spcPct val="100000"/>
              </a:lnSpc>
              <a:spcBef>
                <a:spcPts val="0"/>
              </a:spcBef>
              <a:spcAft>
                <a:spcPts val="0"/>
              </a:spcAft>
              <a:buSzPts val="2400"/>
              <a:buFont typeface="Raleway"/>
              <a:buNone/>
              <a:defRPr sz="3200" b="1">
                <a:latin typeface="Raleway"/>
                <a:ea typeface="Raleway"/>
                <a:cs typeface="Raleway"/>
                <a:sym typeface="Raleway"/>
              </a:defRPr>
            </a:lvl2pPr>
            <a:lvl3pPr lvl="2" rtl="0">
              <a:lnSpc>
                <a:spcPct val="100000"/>
              </a:lnSpc>
              <a:spcBef>
                <a:spcPts val="0"/>
              </a:spcBef>
              <a:spcAft>
                <a:spcPts val="0"/>
              </a:spcAft>
              <a:buSzPts val="2400"/>
              <a:buFont typeface="Raleway"/>
              <a:buNone/>
              <a:defRPr sz="3200" b="1">
                <a:latin typeface="Raleway"/>
                <a:ea typeface="Raleway"/>
                <a:cs typeface="Raleway"/>
                <a:sym typeface="Raleway"/>
              </a:defRPr>
            </a:lvl3pPr>
            <a:lvl4pPr lvl="3" rtl="0">
              <a:lnSpc>
                <a:spcPct val="100000"/>
              </a:lnSpc>
              <a:spcBef>
                <a:spcPts val="0"/>
              </a:spcBef>
              <a:spcAft>
                <a:spcPts val="0"/>
              </a:spcAft>
              <a:buSzPts val="2400"/>
              <a:buFont typeface="Raleway"/>
              <a:buNone/>
              <a:defRPr sz="3200" b="1">
                <a:latin typeface="Raleway"/>
                <a:ea typeface="Raleway"/>
                <a:cs typeface="Raleway"/>
                <a:sym typeface="Raleway"/>
              </a:defRPr>
            </a:lvl4pPr>
            <a:lvl5pPr lvl="4" rtl="0">
              <a:lnSpc>
                <a:spcPct val="100000"/>
              </a:lnSpc>
              <a:spcBef>
                <a:spcPts val="0"/>
              </a:spcBef>
              <a:spcAft>
                <a:spcPts val="0"/>
              </a:spcAft>
              <a:buSzPts val="2400"/>
              <a:buFont typeface="Raleway"/>
              <a:buNone/>
              <a:defRPr sz="3200" b="1">
                <a:latin typeface="Raleway"/>
                <a:ea typeface="Raleway"/>
                <a:cs typeface="Raleway"/>
                <a:sym typeface="Raleway"/>
              </a:defRPr>
            </a:lvl5pPr>
            <a:lvl6pPr lvl="5" rtl="0">
              <a:lnSpc>
                <a:spcPct val="100000"/>
              </a:lnSpc>
              <a:spcBef>
                <a:spcPts val="0"/>
              </a:spcBef>
              <a:spcAft>
                <a:spcPts val="0"/>
              </a:spcAft>
              <a:buSzPts val="2400"/>
              <a:buFont typeface="Raleway"/>
              <a:buNone/>
              <a:defRPr sz="3200" b="1">
                <a:latin typeface="Raleway"/>
                <a:ea typeface="Raleway"/>
                <a:cs typeface="Raleway"/>
                <a:sym typeface="Raleway"/>
              </a:defRPr>
            </a:lvl6pPr>
            <a:lvl7pPr lvl="6" rtl="0">
              <a:lnSpc>
                <a:spcPct val="100000"/>
              </a:lnSpc>
              <a:spcBef>
                <a:spcPts val="0"/>
              </a:spcBef>
              <a:spcAft>
                <a:spcPts val="0"/>
              </a:spcAft>
              <a:buSzPts val="2400"/>
              <a:buFont typeface="Raleway"/>
              <a:buNone/>
              <a:defRPr sz="3200" b="1">
                <a:latin typeface="Raleway"/>
                <a:ea typeface="Raleway"/>
                <a:cs typeface="Raleway"/>
                <a:sym typeface="Raleway"/>
              </a:defRPr>
            </a:lvl7pPr>
            <a:lvl8pPr lvl="7" rtl="0">
              <a:lnSpc>
                <a:spcPct val="100000"/>
              </a:lnSpc>
              <a:spcBef>
                <a:spcPts val="0"/>
              </a:spcBef>
              <a:spcAft>
                <a:spcPts val="0"/>
              </a:spcAft>
              <a:buSzPts val="2400"/>
              <a:buFont typeface="Raleway"/>
              <a:buNone/>
              <a:defRPr sz="3200" b="1">
                <a:latin typeface="Raleway"/>
                <a:ea typeface="Raleway"/>
                <a:cs typeface="Raleway"/>
                <a:sym typeface="Raleway"/>
              </a:defRPr>
            </a:lvl8pPr>
            <a:lvl9pPr lvl="8"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285" name="Google Shape;285;p13"/>
          <p:cNvSpPr txBox="1">
            <a:spLocks noGrp="1"/>
          </p:cNvSpPr>
          <p:nvPr>
            <p:ph type="subTitle" idx="14"/>
          </p:nvPr>
        </p:nvSpPr>
        <p:spPr>
          <a:xfrm>
            <a:off x="4559033" y="4969700"/>
            <a:ext cx="3074000" cy="71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400" b="1">
                <a:solidFill>
                  <a:schemeClr val="dk1"/>
                </a:solidFill>
                <a:latin typeface="Antonio"/>
                <a:ea typeface="Antonio"/>
                <a:cs typeface="Antonio"/>
                <a:sym typeface="Antonio"/>
              </a:defRPr>
            </a:lvl1pPr>
            <a:lvl2pPr lvl="1" rtl="0">
              <a:lnSpc>
                <a:spcPct val="100000"/>
              </a:lnSpc>
              <a:spcBef>
                <a:spcPts val="0"/>
              </a:spcBef>
              <a:spcAft>
                <a:spcPts val="0"/>
              </a:spcAft>
              <a:buSzPts val="2400"/>
              <a:buFont typeface="Raleway"/>
              <a:buNone/>
              <a:defRPr sz="3200" b="1">
                <a:latin typeface="Raleway"/>
                <a:ea typeface="Raleway"/>
                <a:cs typeface="Raleway"/>
                <a:sym typeface="Raleway"/>
              </a:defRPr>
            </a:lvl2pPr>
            <a:lvl3pPr lvl="2" rtl="0">
              <a:lnSpc>
                <a:spcPct val="100000"/>
              </a:lnSpc>
              <a:spcBef>
                <a:spcPts val="0"/>
              </a:spcBef>
              <a:spcAft>
                <a:spcPts val="0"/>
              </a:spcAft>
              <a:buSzPts val="2400"/>
              <a:buFont typeface="Raleway"/>
              <a:buNone/>
              <a:defRPr sz="3200" b="1">
                <a:latin typeface="Raleway"/>
                <a:ea typeface="Raleway"/>
                <a:cs typeface="Raleway"/>
                <a:sym typeface="Raleway"/>
              </a:defRPr>
            </a:lvl3pPr>
            <a:lvl4pPr lvl="3" rtl="0">
              <a:lnSpc>
                <a:spcPct val="100000"/>
              </a:lnSpc>
              <a:spcBef>
                <a:spcPts val="0"/>
              </a:spcBef>
              <a:spcAft>
                <a:spcPts val="0"/>
              </a:spcAft>
              <a:buSzPts val="2400"/>
              <a:buFont typeface="Raleway"/>
              <a:buNone/>
              <a:defRPr sz="3200" b="1">
                <a:latin typeface="Raleway"/>
                <a:ea typeface="Raleway"/>
                <a:cs typeface="Raleway"/>
                <a:sym typeface="Raleway"/>
              </a:defRPr>
            </a:lvl4pPr>
            <a:lvl5pPr lvl="4" rtl="0">
              <a:lnSpc>
                <a:spcPct val="100000"/>
              </a:lnSpc>
              <a:spcBef>
                <a:spcPts val="0"/>
              </a:spcBef>
              <a:spcAft>
                <a:spcPts val="0"/>
              </a:spcAft>
              <a:buSzPts val="2400"/>
              <a:buFont typeface="Raleway"/>
              <a:buNone/>
              <a:defRPr sz="3200" b="1">
                <a:latin typeface="Raleway"/>
                <a:ea typeface="Raleway"/>
                <a:cs typeface="Raleway"/>
                <a:sym typeface="Raleway"/>
              </a:defRPr>
            </a:lvl5pPr>
            <a:lvl6pPr lvl="5" rtl="0">
              <a:lnSpc>
                <a:spcPct val="100000"/>
              </a:lnSpc>
              <a:spcBef>
                <a:spcPts val="0"/>
              </a:spcBef>
              <a:spcAft>
                <a:spcPts val="0"/>
              </a:spcAft>
              <a:buSzPts val="2400"/>
              <a:buFont typeface="Raleway"/>
              <a:buNone/>
              <a:defRPr sz="3200" b="1">
                <a:latin typeface="Raleway"/>
                <a:ea typeface="Raleway"/>
                <a:cs typeface="Raleway"/>
                <a:sym typeface="Raleway"/>
              </a:defRPr>
            </a:lvl6pPr>
            <a:lvl7pPr lvl="6" rtl="0">
              <a:lnSpc>
                <a:spcPct val="100000"/>
              </a:lnSpc>
              <a:spcBef>
                <a:spcPts val="0"/>
              </a:spcBef>
              <a:spcAft>
                <a:spcPts val="0"/>
              </a:spcAft>
              <a:buSzPts val="2400"/>
              <a:buFont typeface="Raleway"/>
              <a:buNone/>
              <a:defRPr sz="3200" b="1">
                <a:latin typeface="Raleway"/>
                <a:ea typeface="Raleway"/>
                <a:cs typeface="Raleway"/>
                <a:sym typeface="Raleway"/>
              </a:defRPr>
            </a:lvl7pPr>
            <a:lvl8pPr lvl="7" rtl="0">
              <a:lnSpc>
                <a:spcPct val="100000"/>
              </a:lnSpc>
              <a:spcBef>
                <a:spcPts val="0"/>
              </a:spcBef>
              <a:spcAft>
                <a:spcPts val="0"/>
              </a:spcAft>
              <a:buSzPts val="2400"/>
              <a:buFont typeface="Raleway"/>
              <a:buNone/>
              <a:defRPr sz="3200" b="1">
                <a:latin typeface="Raleway"/>
                <a:ea typeface="Raleway"/>
                <a:cs typeface="Raleway"/>
                <a:sym typeface="Raleway"/>
              </a:defRPr>
            </a:lvl8pPr>
            <a:lvl9pPr lvl="8"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286" name="Google Shape;286;p13"/>
          <p:cNvSpPr txBox="1">
            <a:spLocks noGrp="1"/>
          </p:cNvSpPr>
          <p:nvPr>
            <p:ph type="subTitle" idx="15"/>
          </p:nvPr>
        </p:nvSpPr>
        <p:spPr>
          <a:xfrm>
            <a:off x="8158067" y="4969700"/>
            <a:ext cx="3074000" cy="71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2400" b="1">
                <a:solidFill>
                  <a:schemeClr val="dk1"/>
                </a:solidFill>
                <a:latin typeface="Antonio"/>
                <a:ea typeface="Antonio"/>
                <a:cs typeface="Antonio"/>
                <a:sym typeface="Antonio"/>
              </a:defRPr>
            </a:lvl1pPr>
            <a:lvl2pPr lvl="1" rtl="0">
              <a:lnSpc>
                <a:spcPct val="100000"/>
              </a:lnSpc>
              <a:spcBef>
                <a:spcPts val="0"/>
              </a:spcBef>
              <a:spcAft>
                <a:spcPts val="0"/>
              </a:spcAft>
              <a:buSzPts val="2400"/>
              <a:buFont typeface="Raleway"/>
              <a:buNone/>
              <a:defRPr sz="3200" b="1">
                <a:latin typeface="Raleway"/>
                <a:ea typeface="Raleway"/>
                <a:cs typeface="Raleway"/>
                <a:sym typeface="Raleway"/>
              </a:defRPr>
            </a:lvl2pPr>
            <a:lvl3pPr lvl="2" rtl="0">
              <a:lnSpc>
                <a:spcPct val="100000"/>
              </a:lnSpc>
              <a:spcBef>
                <a:spcPts val="0"/>
              </a:spcBef>
              <a:spcAft>
                <a:spcPts val="0"/>
              </a:spcAft>
              <a:buSzPts val="2400"/>
              <a:buFont typeface="Raleway"/>
              <a:buNone/>
              <a:defRPr sz="3200" b="1">
                <a:latin typeface="Raleway"/>
                <a:ea typeface="Raleway"/>
                <a:cs typeface="Raleway"/>
                <a:sym typeface="Raleway"/>
              </a:defRPr>
            </a:lvl3pPr>
            <a:lvl4pPr lvl="3" rtl="0">
              <a:lnSpc>
                <a:spcPct val="100000"/>
              </a:lnSpc>
              <a:spcBef>
                <a:spcPts val="0"/>
              </a:spcBef>
              <a:spcAft>
                <a:spcPts val="0"/>
              </a:spcAft>
              <a:buSzPts val="2400"/>
              <a:buFont typeface="Raleway"/>
              <a:buNone/>
              <a:defRPr sz="3200" b="1">
                <a:latin typeface="Raleway"/>
                <a:ea typeface="Raleway"/>
                <a:cs typeface="Raleway"/>
                <a:sym typeface="Raleway"/>
              </a:defRPr>
            </a:lvl4pPr>
            <a:lvl5pPr lvl="4" rtl="0">
              <a:lnSpc>
                <a:spcPct val="100000"/>
              </a:lnSpc>
              <a:spcBef>
                <a:spcPts val="0"/>
              </a:spcBef>
              <a:spcAft>
                <a:spcPts val="0"/>
              </a:spcAft>
              <a:buSzPts val="2400"/>
              <a:buFont typeface="Raleway"/>
              <a:buNone/>
              <a:defRPr sz="3200" b="1">
                <a:latin typeface="Raleway"/>
                <a:ea typeface="Raleway"/>
                <a:cs typeface="Raleway"/>
                <a:sym typeface="Raleway"/>
              </a:defRPr>
            </a:lvl5pPr>
            <a:lvl6pPr lvl="5" rtl="0">
              <a:lnSpc>
                <a:spcPct val="100000"/>
              </a:lnSpc>
              <a:spcBef>
                <a:spcPts val="0"/>
              </a:spcBef>
              <a:spcAft>
                <a:spcPts val="0"/>
              </a:spcAft>
              <a:buSzPts val="2400"/>
              <a:buFont typeface="Raleway"/>
              <a:buNone/>
              <a:defRPr sz="3200" b="1">
                <a:latin typeface="Raleway"/>
                <a:ea typeface="Raleway"/>
                <a:cs typeface="Raleway"/>
                <a:sym typeface="Raleway"/>
              </a:defRPr>
            </a:lvl6pPr>
            <a:lvl7pPr lvl="6" rtl="0">
              <a:lnSpc>
                <a:spcPct val="100000"/>
              </a:lnSpc>
              <a:spcBef>
                <a:spcPts val="0"/>
              </a:spcBef>
              <a:spcAft>
                <a:spcPts val="0"/>
              </a:spcAft>
              <a:buSzPts val="2400"/>
              <a:buFont typeface="Raleway"/>
              <a:buNone/>
              <a:defRPr sz="3200" b="1">
                <a:latin typeface="Raleway"/>
                <a:ea typeface="Raleway"/>
                <a:cs typeface="Raleway"/>
                <a:sym typeface="Raleway"/>
              </a:defRPr>
            </a:lvl7pPr>
            <a:lvl8pPr lvl="7" rtl="0">
              <a:lnSpc>
                <a:spcPct val="100000"/>
              </a:lnSpc>
              <a:spcBef>
                <a:spcPts val="0"/>
              </a:spcBef>
              <a:spcAft>
                <a:spcPts val="0"/>
              </a:spcAft>
              <a:buSzPts val="2400"/>
              <a:buFont typeface="Raleway"/>
              <a:buNone/>
              <a:defRPr sz="3200" b="1">
                <a:latin typeface="Raleway"/>
                <a:ea typeface="Raleway"/>
                <a:cs typeface="Raleway"/>
                <a:sym typeface="Raleway"/>
              </a:defRPr>
            </a:lvl8pPr>
            <a:lvl9pPr lvl="8"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Tree>
    <p:extLst>
      <p:ext uri="{BB962C8B-B14F-4D97-AF65-F5344CB8AC3E}">
        <p14:creationId xmlns:p14="http://schemas.microsoft.com/office/powerpoint/2010/main" val="1086522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87"/>
        <p:cNvGrpSpPr/>
        <p:nvPr/>
      </p:nvGrpSpPr>
      <p:grpSpPr>
        <a:xfrm>
          <a:off x="0" y="0"/>
          <a:ext cx="0" cy="0"/>
          <a:chOff x="0" y="0"/>
          <a:chExt cx="0" cy="0"/>
        </a:xfrm>
      </p:grpSpPr>
      <p:grpSp>
        <p:nvGrpSpPr>
          <p:cNvPr id="288" name="Google Shape;288;p14"/>
          <p:cNvGrpSpPr/>
          <p:nvPr/>
        </p:nvGrpSpPr>
        <p:grpSpPr>
          <a:xfrm rot="-1132614">
            <a:off x="10538694" y="5229146"/>
            <a:ext cx="2305537" cy="4051348"/>
            <a:chOff x="1994900" y="1724600"/>
            <a:chExt cx="742558" cy="1304788"/>
          </a:xfrm>
        </p:grpSpPr>
        <p:sp>
          <p:nvSpPr>
            <p:cNvPr id="289" name="Google Shape;289;p14"/>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4"/>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4"/>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14"/>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14"/>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4"/>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5" name="Google Shape;295;p14"/>
          <p:cNvGrpSpPr/>
          <p:nvPr/>
        </p:nvGrpSpPr>
        <p:grpSpPr>
          <a:xfrm rot="10800000">
            <a:off x="7422" y="5961738"/>
            <a:ext cx="1722087" cy="1722165"/>
            <a:chOff x="3734875" y="-378091"/>
            <a:chExt cx="910579" cy="910620"/>
          </a:xfrm>
        </p:grpSpPr>
        <p:sp>
          <p:nvSpPr>
            <p:cNvPr id="296" name="Google Shape;296;p14"/>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4"/>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8" name="Google Shape;298;p14"/>
          <p:cNvGrpSpPr/>
          <p:nvPr/>
        </p:nvGrpSpPr>
        <p:grpSpPr>
          <a:xfrm rot="-9296953">
            <a:off x="47038" y="-1881095"/>
            <a:ext cx="2305543" cy="4051424"/>
            <a:chOff x="1994900" y="1724600"/>
            <a:chExt cx="742558" cy="1304788"/>
          </a:xfrm>
        </p:grpSpPr>
        <p:sp>
          <p:nvSpPr>
            <p:cNvPr id="299" name="Google Shape;299;p14"/>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4"/>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14"/>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14"/>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4"/>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14"/>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5" name="Google Shape;305;p14"/>
          <p:cNvSpPr/>
          <p:nvPr/>
        </p:nvSpPr>
        <p:spPr>
          <a:xfrm rot="10800000">
            <a:off x="4697433" y="6559935"/>
            <a:ext cx="1214124" cy="17700"/>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6" name="Google Shape;306;p14"/>
          <p:cNvSpPr/>
          <p:nvPr/>
        </p:nvSpPr>
        <p:spPr>
          <a:xfrm rot="10800000">
            <a:off x="4321023" y="6295145"/>
            <a:ext cx="155156" cy="155092"/>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14"/>
          <p:cNvSpPr/>
          <p:nvPr/>
        </p:nvSpPr>
        <p:spPr>
          <a:xfrm rot="10800000">
            <a:off x="10526249" y="218223"/>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14"/>
          <p:cNvSpPr/>
          <p:nvPr/>
        </p:nvSpPr>
        <p:spPr>
          <a:xfrm rot="10800000">
            <a:off x="11061552" y="350021"/>
            <a:ext cx="1259769" cy="56524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9" name="Google Shape;309;p14"/>
          <p:cNvSpPr/>
          <p:nvPr/>
        </p:nvSpPr>
        <p:spPr>
          <a:xfrm rot="10800000">
            <a:off x="8157939" y="472363"/>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0" name="Google Shape;310;p14"/>
          <p:cNvSpPr/>
          <p:nvPr/>
        </p:nvSpPr>
        <p:spPr>
          <a:xfrm rot="10800000">
            <a:off x="3998615" y="-315585"/>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1" name="Google Shape;311;p14"/>
          <p:cNvSpPr/>
          <p:nvPr/>
        </p:nvSpPr>
        <p:spPr>
          <a:xfrm rot="10800000">
            <a:off x="-150061" y="139813"/>
            <a:ext cx="1492951" cy="449156"/>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2" name="Google Shape;312;p14"/>
          <p:cNvSpPr/>
          <p:nvPr/>
        </p:nvSpPr>
        <p:spPr>
          <a:xfrm rot="10800000">
            <a:off x="-349485" y="3621415"/>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3" name="Google Shape;313;p14"/>
          <p:cNvSpPr/>
          <p:nvPr/>
        </p:nvSpPr>
        <p:spPr>
          <a:xfrm rot="10800000">
            <a:off x="11821649" y="3580073"/>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4" name="Google Shape;314;p14"/>
          <p:cNvSpPr/>
          <p:nvPr/>
        </p:nvSpPr>
        <p:spPr>
          <a:xfrm rot="10800000">
            <a:off x="11196390" y="6537245"/>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5" name="Google Shape;315;p1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16" name="Google Shape;316;p14"/>
          <p:cNvSpPr txBox="1">
            <a:spLocks noGrp="1"/>
          </p:cNvSpPr>
          <p:nvPr>
            <p:ph type="subTitle" idx="1"/>
          </p:nvPr>
        </p:nvSpPr>
        <p:spPr>
          <a:xfrm>
            <a:off x="959967" y="3220397"/>
            <a:ext cx="3074000" cy="20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17" name="Google Shape;317;p14"/>
          <p:cNvSpPr txBox="1">
            <a:spLocks noGrp="1"/>
          </p:cNvSpPr>
          <p:nvPr>
            <p:ph type="subTitle" idx="2"/>
          </p:nvPr>
        </p:nvSpPr>
        <p:spPr>
          <a:xfrm>
            <a:off x="4558937" y="3220397"/>
            <a:ext cx="3074000" cy="20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18" name="Google Shape;318;p14"/>
          <p:cNvSpPr txBox="1">
            <a:spLocks noGrp="1"/>
          </p:cNvSpPr>
          <p:nvPr>
            <p:ph type="subTitle" idx="3"/>
          </p:nvPr>
        </p:nvSpPr>
        <p:spPr>
          <a:xfrm>
            <a:off x="8157919" y="3220397"/>
            <a:ext cx="3074000" cy="20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19" name="Google Shape;319;p14"/>
          <p:cNvSpPr txBox="1">
            <a:spLocks noGrp="1"/>
          </p:cNvSpPr>
          <p:nvPr>
            <p:ph type="subTitle" idx="4"/>
          </p:nvPr>
        </p:nvSpPr>
        <p:spPr>
          <a:xfrm>
            <a:off x="959967" y="2558400"/>
            <a:ext cx="30740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4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320" name="Google Shape;320;p14"/>
          <p:cNvSpPr txBox="1">
            <a:spLocks noGrp="1"/>
          </p:cNvSpPr>
          <p:nvPr>
            <p:ph type="subTitle" idx="5"/>
          </p:nvPr>
        </p:nvSpPr>
        <p:spPr>
          <a:xfrm>
            <a:off x="4558943" y="2558400"/>
            <a:ext cx="30740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4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321" name="Google Shape;321;p14"/>
          <p:cNvSpPr txBox="1">
            <a:spLocks noGrp="1"/>
          </p:cNvSpPr>
          <p:nvPr>
            <p:ph type="subTitle" idx="6"/>
          </p:nvPr>
        </p:nvSpPr>
        <p:spPr>
          <a:xfrm>
            <a:off x="8157919" y="2558400"/>
            <a:ext cx="30740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4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Tree>
    <p:extLst>
      <p:ext uri="{BB962C8B-B14F-4D97-AF65-F5344CB8AC3E}">
        <p14:creationId xmlns:p14="http://schemas.microsoft.com/office/powerpoint/2010/main" val="3866057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22"/>
        <p:cNvGrpSpPr/>
        <p:nvPr/>
      </p:nvGrpSpPr>
      <p:grpSpPr>
        <a:xfrm>
          <a:off x="0" y="0"/>
          <a:ext cx="0" cy="0"/>
          <a:chOff x="0" y="0"/>
          <a:chExt cx="0" cy="0"/>
        </a:xfrm>
      </p:grpSpPr>
      <p:grpSp>
        <p:nvGrpSpPr>
          <p:cNvPr id="323" name="Google Shape;323;p15"/>
          <p:cNvGrpSpPr/>
          <p:nvPr/>
        </p:nvGrpSpPr>
        <p:grpSpPr>
          <a:xfrm rot="9667386">
            <a:off x="-1396207" y="1403325"/>
            <a:ext cx="2305537" cy="4051348"/>
            <a:chOff x="1994900" y="1724600"/>
            <a:chExt cx="742558" cy="1304788"/>
          </a:xfrm>
        </p:grpSpPr>
        <p:sp>
          <p:nvSpPr>
            <p:cNvPr id="324" name="Google Shape;324;p15"/>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5"/>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5"/>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15"/>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15"/>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5"/>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0" name="Google Shape;330;p15"/>
          <p:cNvGrpSpPr/>
          <p:nvPr/>
        </p:nvGrpSpPr>
        <p:grpSpPr>
          <a:xfrm>
            <a:off x="10148747" y="-1345552"/>
            <a:ext cx="1722087" cy="1722165"/>
            <a:chOff x="3734875" y="-378091"/>
            <a:chExt cx="910579" cy="910620"/>
          </a:xfrm>
        </p:grpSpPr>
        <p:sp>
          <p:nvSpPr>
            <p:cNvPr id="331" name="Google Shape;331;p15"/>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5"/>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5"/>
          <p:cNvGrpSpPr/>
          <p:nvPr/>
        </p:nvGrpSpPr>
        <p:grpSpPr>
          <a:xfrm rot="1503047">
            <a:off x="9968743" y="4656521"/>
            <a:ext cx="2305543" cy="4051424"/>
            <a:chOff x="1994900" y="1724600"/>
            <a:chExt cx="742558" cy="1304788"/>
          </a:xfrm>
        </p:grpSpPr>
        <p:sp>
          <p:nvSpPr>
            <p:cNvPr id="334" name="Google Shape;334;p15"/>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5"/>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5"/>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15"/>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15"/>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5"/>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0" name="Google Shape;340;p15"/>
          <p:cNvSpPr/>
          <p:nvPr/>
        </p:nvSpPr>
        <p:spPr>
          <a:xfrm>
            <a:off x="6409767" y="249217"/>
            <a:ext cx="1214124" cy="17699"/>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 name="Google Shape;341;p15"/>
          <p:cNvSpPr/>
          <p:nvPr/>
        </p:nvSpPr>
        <p:spPr>
          <a:xfrm>
            <a:off x="7845143" y="376615"/>
            <a:ext cx="155156" cy="155092"/>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 name="Google Shape;342;p15"/>
          <p:cNvSpPr/>
          <p:nvPr/>
        </p:nvSpPr>
        <p:spPr>
          <a:xfrm>
            <a:off x="1502659" y="6316298"/>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 name="Google Shape;343;p15"/>
          <p:cNvSpPr/>
          <p:nvPr/>
        </p:nvSpPr>
        <p:spPr>
          <a:xfrm>
            <a:off x="4" y="5911592"/>
            <a:ext cx="1259769" cy="56524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15"/>
          <p:cNvSpPr/>
          <p:nvPr/>
        </p:nvSpPr>
        <p:spPr>
          <a:xfrm>
            <a:off x="4476446" y="6291400"/>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15"/>
          <p:cNvSpPr/>
          <p:nvPr/>
        </p:nvSpPr>
        <p:spPr>
          <a:xfrm>
            <a:off x="7522734" y="6354502"/>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15"/>
          <p:cNvSpPr/>
          <p:nvPr/>
        </p:nvSpPr>
        <p:spPr>
          <a:xfrm>
            <a:off x="10699034" y="6237885"/>
            <a:ext cx="1492951" cy="449156"/>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15"/>
          <p:cNvSpPr/>
          <p:nvPr/>
        </p:nvSpPr>
        <p:spPr>
          <a:xfrm>
            <a:off x="11563401" y="2352535"/>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15"/>
          <p:cNvSpPr/>
          <p:nvPr/>
        </p:nvSpPr>
        <p:spPr>
          <a:xfrm>
            <a:off x="207259" y="2060198"/>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15"/>
          <p:cNvSpPr/>
          <p:nvPr/>
        </p:nvSpPr>
        <p:spPr>
          <a:xfrm>
            <a:off x="134863" y="226517"/>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51" name="Google Shape;351;p15"/>
          <p:cNvSpPr txBox="1">
            <a:spLocks noGrp="1"/>
          </p:cNvSpPr>
          <p:nvPr>
            <p:ph type="subTitle" idx="1"/>
          </p:nvPr>
        </p:nvSpPr>
        <p:spPr>
          <a:xfrm>
            <a:off x="1909533" y="2433467"/>
            <a:ext cx="3546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52" name="Google Shape;352;p15"/>
          <p:cNvSpPr txBox="1">
            <a:spLocks noGrp="1"/>
          </p:cNvSpPr>
          <p:nvPr>
            <p:ph type="subTitle" idx="2"/>
          </p:nvPr>
        </p:nvSpPr>
        <p:spPr>
          <a:xfrm>
            <a:off x="6736456" y="2433467"/>
            <a:ext cx="3546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53" name="Google Shape;353;p15"/>
          <p:cNvSpPr txBox="1">
            <a:spLocks noGrp="1"/>
          </p:cNvSpPr>
          <p:nvPr>
            <p:ph type="subTitle" idx="3"/>
          </p:nvPr>
        </p:nvSpPr>
        <p:spPr>
          <a:xfrm>
            <a:off x="1909533" y="4400833"/>
            <a:ext cx="3546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54" name="Google Shape;354;p15"/>
          <p:cNvSpPr txBox="1">
            <a:spLocks noGrp="1"/>
          </p:cNvSpPr>
          <p:nvPr>
            <p:ph type="subTitle" idx="4"/>
          </p:nvPr>
        </p:nvSpPr>
        <p:spPr>
          <a:xfrm>
            <a:off x="6736456" y="4400833"/>
            <a:ext cx="3546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55" name="Google Shape;355;p15"/>
          <p:cNvSpPr txBox="1">
            <a:spLocks noGrp="1"/>
          </p:cNvSpPr>
          <p:nvPr>
            <p:ph type="subTitle" idx="5"/>
          </p:nvPr>
        </p:nvSpPr>
        <p:spPr>
          <a:xfrm>
            <a:off x="1909533" y="1926733"/>
            <a:ext cx="3546000" cy="61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4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356" name="Google Shape;356;p15"/>
          <p:cNvSpPr txBox="1">
            <a:spLocks noGrp="1"/>
          </p:cNvSpPr>
          <p:nvPr>
            <p:ph type="subTitle" idx="6"/>
          </p:nvPr>
        </p:nvSpPr>
        <p:spPr>
          <a:xfrm>
            <a:off x="1909533" y="3894200"/>
            <a:ext cx="3546000" cy="61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4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357" name="Google Shape;357;p15"/>
          <p:cNvSpPr txBox="1">
            <a:spLocks noGrp="1"/>
          </p:cNvSpPr>
          <p:nvPr>
            <p:ph type="subTitle" idx="7"/>
          </p:nvPr>
        </p:nvSpPr>
        <p:spPr>
          <a:xfrm>
            <a:off x="6736429" y="1926733"/>
            <a:ext cx="3546000" cy="61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4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358" name="Google Shape;358;p15"/>
          <p:cNvSpPr txBox="1">
            <a:spLocks noGrp="1"/>
          </p:cNvSpPr>
          <p:nvPr>
            <p:ph type="subTitle" idx="8"/>
          </p:nvPr>
        </p:nvSpPr>
        <p:spPr>
          <a:xfrm>
            <a:off x="6736429" y="3894200"/>
            <a:ext cx="3546000" cy="61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4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Tree>
    <p:extLst>
      <p:ext uri="{BB962C8B-B14F-4D97-AF65-F5344CB8AC3E}">
        <p14:creationId xmlns:p14="http://schemas.microsoft.com/office/powerpoint/2010/main" val="2632708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59"/>
        <p:cNvGrpSpPr/>
        <p:nvPr/>
      </p:nvGrpSpPr>
      <p:grpSpPr>
        <a:xfrm>
          <a:off x="0" y="0"/>
          <a:ext cx="0" cy="0"/>
          <a:chOff x="0" y="0"/>
          <a:chExt cx="0" cy="0"/>
        </a:xfrm>
      </p:grpSpPr>
      <p:grpSp>
        <p:nvGrpSpPr>
          <p:cNvPr id="360" name="Google Shape;360;p16"/>
          <p:cNvGrpSpPr/>
          <p:nvPr/>
        </p:nvGrpSpPr>
        <p:grpSpPr>
          <a:xfrm rot="1132614" flipH="1">
            <a:off x="-1396207" y="605061"/>
            <a:ext cx="2305537" cy="4051348"/>
            <a:chOff x="1994900" y="1724600"/>
            <a:chExt cx="742558" cy="1304788"/>
          </a:xfrm>
        </p:grpSpPr>
        <p:sp>
          <p:nvSpPr>
            <p:cNvPr id="361" name="Google Shape;361;p16"/>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6"/>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6"/>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6"/>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6"/>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6"/>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7" name="Google Shape;367;p16"/>
          <p:cNvGrpSpPr/>
          <p:nvPr/>
        </p:nvGrpSpPr>
        <p:grpSpPr>
          <a:xfrm rot="10800000" flipH="1">
            <a:off x="11241047" y="5683084"/>
            <a:ext cx="1722087" cy="1722165"/>
            <a:chOff x="3734875" y="-378091"/>
            <a:chExt cx="910579" cy="910620"/>
          </a:xfrm>
        </p:grpSpPr>
        <p:sp>
          <p:nvSpPr>
            <p:cNvPr id="368" name="Google Shape;368;p16"/>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16"/>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0" name="Google Shape;370;p16"/>
          <p:cNvGrpSpPr/>
          <p:nvPr/>
        </p:nvGrpSpPr>
        <p:grpSpPr>
          <a:xfrm rot="9296953" flipH="1">
            <a:off x="9968743" y="-2648215"/>
            <a:ext cx="2305543" cy="4051424"/>
            <a:chOff x="1994900" y="1724600"/>
            <a:chExt cx="742558" cy="1304788"/>
          </a:xfrm>
        </p:grpSpPr>
        <p:sp>
          <p:nvSpPr>
            <p:cNvPr id="371" name="Google Shape;371;p16"/>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16"/>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6"/>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16"/>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16"/>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6"/>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7" name="Google Shape;377;p16"/>
          <p:cNvSpPr/>
          <p:nvPr/>
        </p:nvSpPr>
        <p:spPr>
          <a:xfrm rot="10800000" flipH="1">
            <a:off x="1502659" y="6276703"/>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16"/>
          <p:cNvSpPr/>
          <p:nvPr/>
        </p:nvSpPr>
        <p:spPr>
          <a:xfrm rot="10800000" flipH="1">
            <a:off x="4" y="6408501"/>
            <a:ext cx="1259769" cy="56524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9" name="Google Shape;379;p16"/>
          <p:cNvSpPr/>
          <p:nvPr/>
        </p:nvSpPr>
        <p:spPr>
          <a:xfrm rot="10800000" flipH="1">
            <a:off x="499679" y="371943"/>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0" name="Google Shape;380;p16"/>
          <p:cNvSpPr/>
          <p:nvPr/>
        </p:nvSpPr>
        <p:spPr>
          <a:xfrm rot="10800000" flipH="1">
            <a:off x="10699034" y="178910"/>
            <a:ext cx="1492951" cy="449156"/>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16"/>
          <p:cNvSpPr/>
          <p:nvPr/>
        </p:nvSpPr>
        <p:spPr>
          <a:xfrm rot="10800000" flipH="1">
            <a:off x="11563401" y="2919262"/>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2" name="Google Shape;382;p16"/>
          <p:cNvSpPr/>
          <p:nvPr/>
        </p:nvSpPr>
        <p:spPr>
          <a:xfrm rot="10800000" flipH="1">
            <a:off x="207259" y="2476370"/>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3" name="Google Shape;383;p16"/>
          <p:cNvSpPr/>
          <p:nvPr/>
        </p:nvSpPr>
        <p:spPr>
          <a:xfrm rot="10800000" flipH="1">
            <a:off x="5755363" y="6659576"/>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4" name="Google Shape;384;p16"/>
          <p:cNvSpPr/>
          <p:nvPr/>
        </p:nvSpPr>
        <p:spPr>
          <a:xfrm rot="10800000" flipH="1">
            <a:off x="-300300" y="4810046"/>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5" name="Google Shape;385;p16"/>
          <p:cNvSpPr/>
          <p:nvPr/>
        </p:nvSpPr>
        <p:spPr>
          <a:xfrm rot="10800000" flipH="1">
            <a:off x="7200334" y="-352905"/>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6" name="Google Shape;386;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87" name="Google Shape;387;p16"/>
          <p:cNvSpPr txBox="1">
            <a:spLocks noGrp="1"/>
          </p:cNvSpPr>
          <p:nvPr>
            <p:ph type="subTitle" idx="1"/>
          </p:nvPr>
        </p:nvSpPr>
        <p:spPr>
          <a:xfrm>
            <a:off x="1222967" y="2280201"/>
            <a:ext cx="25160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88" name="Google Shape;388;p16"/>
          <p:cNvSpPr txBox="1">
            <a:spLocks noGrp="1"/>
          </p:cNvSpPr>
          <p:nvPr>
            <p:ph type="subTitle" idx="2"/>
          </p:nvPr>
        </p:nvSpPr>
        <p:spPr>
          <a:xfrm>
            <a:off x="4840360" y="2280215"/>
            <a:ext cx="25160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89" name="Google Shape;389;p16"/>
          <p:cNvSpPr txBox="1">
            <a:spLocks noGrp="1"/>
          </p:cNvSpPr>
          <p:nvPr>
            <p:ph type="subTitle" idx="3"/>
          </p:nvPr>
        </p:nvSpPr>
        <p:spPr>
          <a:xfrm>
            <a:off x="1222967" y="4665067"/>
            <a:ext cx="25160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90" name="Google Shape;390;p16"/>
          <p:cNvSpPr txBox="1">
            <a:spLocks noGrp="1"/>
          </p:cNvSpPr>
          <p:nvPr>
            <p:ph type="subTitle" idx="4"/>
          </p:nvPr>
        </p:nvSpPr>
        <p:spPr>
          <a:xfrm>
            <a:off x="4840360" y="4665067"/>
            <a:ext cx="25160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91" name="Google Shape;391;p16"/>
          <p:cNvSpPr txBox="1">
            <a:spLocks noGrp="1"/>
          </p:cNvSpPr>
          <p:nvPr>
            <p:ph type="subTitle" idx="5"/>
          </p:nvPr>
        </p:nvSpPr>
        <p:spPr>
          <a:xfrm>
            <a:off x="8453049" y="2280215"/>
            <a:ext cx="25160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92" name="Google Shape;392;p16"/>
          <p:cNvSpPr txBox="1">
            <a:spLocks noGrp="1"/>
          </p:cNvSpPr>
          <p:nvPr>
            <p:ph type="subTitle" idx="6"/>
          </p:nvPr>
        </p:nvSpPr>
        <p:spPr>
          <a:xfrm>
            <a:off x="8453049" y="4665067"/>
            <a:ext cx="25160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93" name="Google Shape;393;p16"/>
          <p:cNvSpPr txBox="1">
            <a:spLocks noGrp="1"/>
          </p:cNvSpPr>
          <p:nvPr>
            <p:ph type="subTitle" idx="7"/>
          </p:nvPr>
        </p:nvSpPr>
        <p:spPr>
          <a:xfrm>
            <a:off x="1232849" y="1515300"/>
            <a:ext cx="2506400" cy="8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4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394" name="Google Shape;394;p16"/>
          <p:cNvSpPr txBox="1">
            <a:spLocks noGrp="1"/>
          </p:cNvSpPr>
          <p:nvPr>
            <p:ph type="subTitle" idx="8"/>
          </p:nvPr>
        </p:nvSpPr>
        <p:spPr>
          <a:xfrm>
            <a:off x="4845301" y="1515312"/>
            <a:ext cx="2506400" cy="8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4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395" name="Google Shape;395;p16"/>
          <p:cNvSpPr txBox="1">
            <a:spLocks noGrp="1"/>
          </p:cNvSpPr>
          <p:nvPr>
            <p:ph type="subTitle" idx="9"/>
          </p:nvPr>
        </p:nvSpPr>
        <p:spPr>
          <a:xfrm>
            <a:off x="8457992" y="1515312"/>
            <a:ext cx="2506400" cy="8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4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396" name="Google Shape;396;p16"/>
          <p:cNvSpPr txBox="1">
            <a:spLocks noGrp="1"/>
          </p:cNvSpPr>
          <p:nvPr>
            <p:ph type="subTitle" idx="13"/>
          </p:nvPr>
        </p:nvSpPr>
        <p:spPr>
          <a:xfrm>
            <a:off x="1222967" y="3896000"/>
            <a:ext cx="2516000" cy="8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4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397" name="Google Shape;397;p16"/>
          <p:cNvSpPr txBox="1">
            <a:spLocks noGrp="1"/>
          </p:cNvSpPr>
          <p:nvPr>
            <p:ph type="subTitle" idx="14"/>
          </p:nvPr>
        </p:nvSpPr>
        <p:spPr>
          <a:xfrm>
            <a:off x="4845305" y="3896000"/>
            <a:ext cx="2506400" cy="8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4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398" name="Google Shape;398;p16"/>
          <p:cNvSpPr txBox="1">
            <a:spLocks noGrp="1"/>
          </p:cNvSpPr>
          <p:nvPr>
            <p:ph type="subTitle" idx="15"/>
          </p:nvPr>
        </p:nvSpPr>
        <p:spPr>
          <a:xfrm>
            <a:off x="8457993" y="3896000"/>
            <a:ext cx="2506400" cy="8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4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Tree>
    <p:extLst>
      <p:ext uri="{BB962C8B-B14F-4D97-AF65-F5344CB8AC3E}">
        <p14:creationId xmlns:p14="http://schemas.microsoft.com/office/powerpoint/2010/main" val="1750431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99"/>
        <p:cNvGrpSpPr/>
        <p:nvPr/>
      </p:nvGrpSpPr>
      <p:grpSpPr>
        <a:xfrm>
          <a:off x="0" y="0"/>
          <a:ext cx="0" cy="0"/>
          <a:chOff x="0" y="0"/>
          <a:chExt cx="0" cy="0"/>
        </a:xfrm>
      </p:grpSpPr>
      <p:grpSp>
        <p:nvGrpSpPr>
          <p:cNvPr id="400" name="Google Shape;400;p17"/>
          <p:cNvGrpSpPr/>
          <p:nvPr/>
        </p:nvGrpSpPr>
        <p:grpSpPr>
          <a:xfrm rot="1116544" flipH="1">
            <a:off x="10710756" y="1247134"/>
            <a:ext cx="2184251" cy="3838228"/>
            <a:chOff x="1994900" y="1724600"/>
            <a:chExt cx="742558" cy="1304788"/>
          </a:xfrm>
        </p:grpSpPr>
        <p:sp>
          <p:nvSpPr>
            <p:cNvPr id="401" name="Google Shape;401;p17"/>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7"/>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7"/>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7"/>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7"/>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7"/>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7" name="Google Shape;407;p17"/>
          <p:cNvGrpSpPr/>
          <p:nvPr/>
        </p:nvGrpSpPr>
        <p:grpSpPr>
          <a:xfrm flipH="1">
            <a:off x="-771465" y="2221356"/>
            <a:ext cx="2421728" cy="4255349"/>
            <a:chOff x="1994900" y="1724600"/>
            <a:chExt cx="742558" cy="1304788"/>
          </a:xfrm>
        </p:grpSpPr>
        <p:sp>
          <p:nvSpPr>
            <p:cNvPr id="408" name="Google Shape;408;p17"/>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7"/>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7"/>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17"/>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17"/>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7"/>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4" name="Google Shape;414;p17"/>
          <p:cNvSpPr/>
          <p:nvPr/>
        </p:nvSpPr>
        <p:spPr>
          <a:xfrm flipH="1">
            <a:off x="-97360" y="121501"/>
            <a:ext cx="1492951" cy="449156"/>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17"/>
          <p:cNvSpPr/>
          <p:nvPr/>
        </p:nvSpPr>
        <p:spPr>
          <a:xfrm flipH="1">
            <a:off x="10668334" y="582633"/>
            <a:ext cx="1214124" cy="17699"/>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17"/>
          <p:cNvSpPr/>
          <p:nvPr/>
        </p:nvSpPr>
        <p:spPr>
          <a:xfrm flipH="1">
            <a:off x="10291925" y="710031"/>
            <a:ext cx="155156" cy="155092"/>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17"/>
          <p:cNvSpPr/>
          <p:nvPr/>
        </p:nvSpPr>
        <p:spPr>
          <a:xfrm flipH="1">
            <a:off x="10299549" y="6316298"/>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17"/>
          <p:cNvSpPr/>
          <p:nvPr/>
        </p:nvSpPr>
        <p:spPr>
          <a:xfrm flipH="1">
            <a:off x="10834852" y="5911592"/>
            <a:ext cx="1259769" cy="56524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9" name="Google Shape;419;p17"/>
          <p:cNvGrpSpPr/>
          <p:nvPr/>
        </p:nvGrpSpPr>
        <p:grpSpPr>
          <a:xfrm flipH="1">
            <a:off x="8289723" y="-857052"/>
            <a:ext cx="1722087" cy="1722165"/>
            <a:chOff x="3734875" y="-378091"/>
            <a:chExt cx="910579" cy="910620"/>
          </a:xfrm>
        </p:grpSpPr>
        <p:sp>
          <p:nvSpPr>
            <p:cNvPr id="420" name="Google Shape;420;p17"/>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17"/>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2" name="Google Shape;422;p17"/>
          <p:cNvSpPr/>
          <p:nvPr/>
        </p:nvSpPr>
        <p:spPr>
          <a:xfrm flipH="1">
            <a:off x="7394016" y="6138668"/>
            <a:ext cx="448240" cy="38017"/>
          </a:xfrm>
          <a:custGeom>
            <a:avLst/>
            <a:gdLst/>
            <a:ahLst/>
            <a:cxnLst/>
            <a:rect l="l" t="t" r="r" b="b"/>
            <a:pathLst>
              <a:path w="6025" h="511" extrusionOk="0">
                <a:moveTo>
                  <a:pt x="255" y="1"/>
                </a:moveTo>
                <a:cubicBezTo>
                  <a:pt x="113" y="1"/>
                  <a:pt x="1" y="121"/>
                  <a:pt x="1" y="256"/>
                </a:cubicBezTo>
                <a:cubicBezTo>
                  <a:pt x="1" y="398"/>
                  <a:pt x="113" y="510"/>
                  <a:pt x="255" y="510"/>
                </a:cubicBezTo>
                <a:lnTo>
                  <a:pt x="5770" y="510"/>
                </a:lnTo>
                <a:cubicBezTo>
                  <a:pt x="5905" y="510"/>
                  <a:pt x="6025" y="398"/>
                  <a:pt x="6025" y="256"/>
                </a:cubicBezTo>
                <a:cubicBezTo>
                  <a:pt x="6025" y="121"/>
                  <a:pt x="5905" y="1"/>
                  <a:pt x="5770"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17"/>
          <p:cNvSpPr/>
          <p:nvPr/>
        </p:nvSpPr>
        <p:spPr>
          <a:xfrm flipH="1">
            <a:off x="6628107" y="6291400"/>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4" name="Google Shape;424;p17"/>
          <p:cNvGrpSpPr/>
          <p:nvPr/>
        </p:nvGrpSpPr>
        <p:grpSpPr>
          <a:xfrm rot="-10609067" flipH="1">
            <a:off x="4824030" y="-505121"/>
            <a:ext cx="1057647" cy="1858448"/>
            <a:chOff x="1994900" y="1724600"/>
            <a:chExt cx="742558" cy="1304788"/>
          </a:xfrm>
        </p:grpSpPr>
        <p:sp>
          <p:nvSpPr>
            <p:cNvPr id="425" name="Google Shape;425;p17"/>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17"/>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17"/>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7"/>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7"/>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7"/>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1" name="Google Shape;431;p17"/>
          <p:cNvSpPr/>
          <p:nvPr/>
        </p:nvSpPr>
        <p:spPr>
          <a:xfrm flipH="1">
            <a:off x="3739199" y="6354502"/>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2" name="Google Shape;432;p17"/>
          <p:cNvSpPr/>
          <p:nvPr/>
        </p:nvSpPr>
        <p:spPr>
          <a:xfrm flipH="1">
            <a:off x="2855682" y="-284132"/>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3" name="Google Shape;433;p17"/>
          <p:cNvSpPr/>
          <p:nvPr/>
        </p:nvSpPr>
        <p:spPr>
          <a:xfrm flipH="1">
            <a:off x="361825" y="4773765"/>
            <a:ext cx="155156" cy="155092"/>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4" name="Google Shape;434;p17"/>
          <p:cNvSpPr/>
          <p:nvPr/>
        </p:nvSpPr>
        <p:spPr>
          <a:xfrm flipH="1">
            <a:off x="224549" y="1617298"/>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5" name="Google Shape;435;p17"/>
          <p:cNvSpPr txBox="1">
            <a:spLocks noGrp="1"/>
          </p:cNvSpPr>
          <p:nvPr>
            <p:ph type="title" hasCustomPrompt="1"/>
          </p:nvPr>
        </p:nvSpPr>
        <p:spPr>
          <a:xfrm>
            <a:off x="1064517" y="3654028"/>
            <a:ext cx="4656800" cy="102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333"/>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436" name="Google Shape;436;p17"/>
          <p:cNvSpPr txBox="1">
            <a:spLocks noGrp="1"/>
          </p:cNvSpPr>
          <p:nvPr>
            <p:ph type="subTitle" idx="1"/>
          </p:nvPr>
        </p:nvSpPr>
        <p:spPr>
          <a:xfrm>
            <a:off x="1064533" y="4585295"/>
            <a:ext cx="4656800" cy="5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endParaRPr/>
          </a:p>
        </p:txBody>
      </p:sp>
      <p:sp>
        <p:nvSpPr>
          <p:cNvPr id="437" name="Google Shape;437;p17"/>
          <p:cNvSpPr txBox="1">
            <a:spLocks noGrp="1"/>
          </p:cNvSpPr>
          <p:nvPr>
            <p:ph type="title" idx="2" hasCustomPrompt="1"/>
          </p:nvPr>
        </p:nvSpPr>
        <p:spPr>
          <a:xfrm>
            <a:off x="3767600" y="1372713"/>
            <a:ext cx="4656800" cy="102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333"/>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438" name="Google Shape;438;p17"/>
          <p:cNvSpPr txBox="1">
            <a:spLocks noGrp="1"/>
          </p:cNvSpPr>
          <p:nvPr>
            <p:ph type="subTitle" idx="3"/>
          </p:nvPr>
        </p:nvSpPr>
        <p:spPr>
          <a:xfrm>
            <a:off x="3767600" y="2304365"/>
            <a:ext cx="4656800" cy="5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endParaRPr/>
          </a:p>
        </p:txBody>
      </p:sp>
      <p:sp>
        <p:nvSpPr>
          <p:cNvPr id="439" name="Google Shape;439;p17"/>
          <p:cNvSpPr txBox="1">
            <a:spLocks noGrp="1"/>
          </p:cNvSpPr>
          <p:nvPr>
            <p:ph type="title" idx="4" hasCustomPrompt="1"/>
          </p:nvPr>
        </p:nvSpPr>
        <p:spPr>
          <a:xfrm>
            <a:off x="6470684" y="3654028"/>
            <a:ext cx="4656800" cy="102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333"/>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440" name="Google Shape;440;p17"/>
          <p:cNvSpPr txBox="1">
            <a:spLocks noGrp="1"/>
          </p:cNvSpPr>
          <p:nvPr>
            <p:ph type="subTitle" idx="5"/>
          </p:nvPr>
        </p:nvSpPr>
        <p:spPr>
          <a:xfrm>
            <a:off x="6470700" y="4585295"/>
            <a:ext cx="4656800" cy="5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r>
              <a:rPr lang="en-US"/>
              <a:t>Click to edit Master subtitle style</a:t>
            </a:r>
            <a:endParaRPr/>
          </a:p>
        </p:txBody>
      </p:sp>
    </p:spTree>
    <p:extLst>
      <p:ext uri="{BB962C8B-B14F-4D97-AF65-F5344CB8AC3E}">
        <p14:creationId xmlns:p14="http://schemas.microsoft.com/office/powerpoint/2010/main" val="2088030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41"/>
        <p:cNvGrpSpPr/>
        <p:nvPr/>
      </p:nvGrpSpPr>
      <p:grpSpPr>
        <a:xfrm>
          <a:off x="0" y="0"/>
          <a:ext cx="0" cy="0"/>
          <a:chOff x="0" y="0"/>
          <a:chExt cx="0" cy="0"/>
        </a:xfrm>
      </p:grpSpPr>
      <p:grpSp>
        <p:nvGrpSpPr>
          <p:cNvPr id="442" name="Google Shape;442;p18"/>
          <p:cNvGrpSpPr/>
          <p:nvPr/>
        </p:nvGrpSpPr>
        <p:grpSpPr>
          <a:xfrm rot="9683446">
            <a:off x="10756747" y="-974166"/>
            <a:ext cx="2305541" cy="4051356"/>
            <a:chOff x="1994900" y="1724600"/>
            <a:chExt cx="742558" cy="1304788"/>
          </a:xfrm>
        </p:grpSpPr>
        <p:sp>
          <p:nvSpPr>
            <p:cNvPr id="443" name="Google Shape;443;p18"/>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8"/>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8"/>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8"/>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18"/>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18"/>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9" name="Google Shape;449;p18"/>
          <p:cNvGrpSpPr/>
          <p:nvPr/>
        </p:nvGrpSpPr>
        <p:grpSpPr>
          <a:xfrm rot="292991">
            <a:off x="-1486303" y="3470594"/>
            <a:ext cx="2293621" cy="4030245"/>
            <a:chOff x="1994900" y="1724600"/>
            <a:chExt cx="742558" cy="1304788"/>
          </a:xfrm>
        </p:grpSpPr>
        <p:sp>
          <p:nvSpPr>
            <p:cNvPr id="450" name="Google Shape;450;p18"/>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18"/>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8"/>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8"/>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18"/>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18"/>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6" name="Google Shape;456;p18"/>
          <p:cNvSpPr/>
          <p:nvPr/>
        </p:nvSpPr>
        <p:spPr>
          <a:xfrm rot="10800000">
            <a:off x="10565297" y="6255501"/>
            <a:ext cx="1259769" cy="56524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7" name="Google Shape;457;p18"/>
          <p:cNvSpPr/>
          <p:nvPr/>
        </p:nvSpPr>
        <p:spPr>
          <a:xfrm rot="10800000">
            <a:off x="-239422" y="230250"/>
            <a:ext cx="1214123" cy="17700"/>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8" name="Google Shape;458;p18"/>
          <p:cNvSpPr/>
          <p:nvPr/>
        </p:nvSpPr>
        <p:spPr>
          <a:xfrm rot="10800000">
            <a:off x="417037" y="1617893"/>
            <a:ext cx="155156" cy="155092"/>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9" name="Google Shape;459;p18"/>
          <p:cNvSpPr/>
          <p:nvPr/>
        </p:nvSpPr>
        <p:spPr>
          <a:xfrm rot="10800000">
            <a:off x="6929186" y="344860"/>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0" name="Google Shape;460;p18"/>
          <p:cNvSpPr/>
          <p:nvPr/>
        </p:nvSpPr>
        <p:spPr>
          <a:xfrm rot="10800000">
            <a:off x="2710386" y="6613993"/>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1" name="Google Shape;461;p18"/>
          <p:cNvSpPr/>
          <p:nvPr/>
        </p:nvSpPr>
        <p:spPr>
          <a:xfrm rot="10800000">
            <a:off x="2481786" y="6399177"/>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2" name="Google Shape;462;p18"/>
          <p:cNvSpPr/>
          <p:nvPr/>
        </p:nvSpPr>
        <p:spPr>
          <a:xfrm rot="10800000">
            <a:off x="8529929" y="230237"/>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3" name="Google Shape;463;p18"/>
          <p:cNvSpPr/>
          <p:nvPr/>
        </p:nvSpPr>
        <p:spPr>
          <a:xfrm rot="10800000">
            <a:off x="7786995" y="6427114"/>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4" name="Google Shape;464;p18"/>
          <p:cNvSpPr/>
          <p:nvPr/>
        </p:nvSpPr>
        <p:spPr>
          <a:xfrm rot="10800000">
            <a:off x="11767195" y="4217314"/>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5" name="Google Shape;465;p18"/>
          <p:cNvSpPr/>
          <p:nvPr/>
        </p:nvSpPr>
        <p:spPr>
          <a:xfrm rot="10800000">
            <a:off x="2330395" y="92921"/>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6" name="Google Shape;466;p18"/>
          <p:cNvSpPr/>
          <p:nvPr/>
        </p:nvSpPr>
        <p:spPr>
          <a:xfrm rot="10800000">
            <a:off x="-417881" y="3380277"/>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7" name="Google Shape;467;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24435533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68"/>
        <p:cNvGrpSpPr/>
        <p:nvPr/>
      </p:nvGrpSpPr>
      <p:grpSpPr>
        <a:xfrm>
          <a:off x="0" y="0"/>
          <a:ext cx="0" cy="0"/>
          <a:chOff x="0" y="0"/>
          <a:chExt cx="0" cy="0"/>
        </a:xfrm>
      </p:grpSpPr>
      <p:grpSp>
        <p:nvGrpSpPr>
          <p:cNvPr id="469" name="Google Shape;469;p19"/>
          <p:cNvGrpSpPr/>
          <p:nvPr/>
        </p:nvGrpSpPr>
        <p:grpSpPr>
          <a:xfrm rot="-9683456" flipH="1">
            <a:off x="-800383" y="1523282"/>
            <a:ext cx="2184251" cy="3838228"/>
            <a:chOff x="1994900" y="1724600"/>
            <a:chExt cx="742558" cy="1304788"/>
          </a:xfrm>
        </p:grpSpPr>
        <p:sp>
          <p:nvSpPr>
            <p:cNvPr id="470" name="Google Shape;470;p19"/>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9"/>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9"/>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9"/>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9"/>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9"/>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9"/>
          <p:cNvGrpSpPr/>
          <p:nvPr/>
        </p:nvGrpSpPr>
        <p:grpSpPr>
          <a:xfrm rot="10800000" flipH="1">
            <a:off x="11307609" y="1916181"/>
            <a:ext cx="1558480" cy="2738489"/>
            <a:chOff x="1994900" y="1724600"/>
            <a:chExt cx="742558" cy="1304788"/>
          </a:xfrm>
        </p:grpSpPr>
        <p:sp>
          <p:nvSpPr>
            <p:cNvPr id="477" name="Google Shape;477;p19"/>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9"/>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19"/>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9"/>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9"/>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9"/>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3" name="Google Shape;483;p19"/>
          <p:cNvSpPr/>
          <p:nvPr/>
        </p:nvSpPr>
        <p:spPr>
          <a:xfrm rot="10800000" flipH="1">
            <a:off x="10699034" y="61122"/>
            <a:ext cx="1492951" cy="449156"/>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4" name="Google Shape;484;p19"/>
          <p:cNvSpPr/>
          <p:nvPr/>
        </p:nvSpPr>
        <p:spPr>
          <a:xfrm rot="10800000" flipH="1">
            <a:off x="580933" y="6533811"/>
            <a:ext cx="1214123" cy="17700"/>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5" name="Google Shape;485;p19"/>
          <p:cNvSpPr/>
          <p:nvPr/>
        </p:nvSpPr>
        <p:spPr>
          <a:xfrm rot="10800000" flipH="1">
            <a:off x="1502659" y="15"/>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6" name="Google Shape;486;p19"/>
          <p:cNvSpPr/>
          <p:nvPr/>
        </p:nvSpPr>
        <p:spPr>
          <a:xfrm rot="10800000" flipH="1">
            <a:off x="4" y="131813"/>
            <a:ext cx="1259769" cy="56524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7" name="Google Shape;487;p19"/>
          <p:cNvGrpSpPr/>
          <p:nvPr/>
        </p:nvGrpSpPr>
        <p:grpSpPr>
          <a:xfrm rot="10800000" flipH="1">
            <a:off x="11546314" y="5681564"/>
            <a:ext cx="1722087" cy="1722165"/>
            <a:chOff x="3734875" y="-378091"/>
            <a:chExt cx="910579" cy="910620"/>
          </a:xfrm>
        </p:grpSpPr>
        <p:sp>
          <p:nvSpPr>
            <p:cNvPr id="488" name="Google Shape;488;p19"/>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9"/>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0" name="Google Shape;490;p19"/>
          <p:cNvSpPr/>
          <p:nvPr/>
        </p:nvSpPr>
        <p:spPr>
          <a:xfrm rot="10800000" flipH="1">
            <a:off x="4252367" y="431961"/>
            <a:ext cx="448240" cy="38017"/>
          </a:xfrm>
          <a:custGeom>
            <a:avLst/>
            <a:gdLst/>
            <a:ahLst/>
            <a:cxnLst/>
            <a:rect l="l" t="t" r="r" b="b"/>
            <a:pathLst>
              <a:path w="6025" h="511" extrusionOk="0">
                <a:moveTo>
                  <a:pt x="255" y="1"/>
                </a:moveTo>
                <a:cubicBezTo>
                  <a:pt x="113" y="1"/>
                  <a:pt x="1" y="121"/>
                  <a:pt x="1" y="256"/>
                </a:cubicBezTo>
                <a:cubicBezTo>
                  <a:pt x="1" y="398"/>
                  <a:pt x="113" y="510"/>
                  <a:pt x="255" y="510"/>
                </a:cubicBezTo>
                <a:lnTo>
                  <a:pt x="5770" y="510"/>
                </a:lnTo>
                <a:cubicBezTo>
                  <a:pt x="5905" y="510"/>
                  <a:pt x="6025" y="398"/>
                  <a:pt x="6025" y="256"/>
                </a:cubicBezTo>
                <a:cubicBezTo>
                  <a:pt x="6025" y="121"/>
                  <a:pt x="5905" y="1"/>
                  <a:pt x="5770"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1" name="Google Shape;491;p19"/>
          <p:cNvSpPr/>
          <p:nvPr/>
        </p:nvSpPr>
        <p:spPr>
          <a:xfrm rot="10800000" flipH="1">
            <a:off x="4476446" y="254155"/>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92" name="Google Shape;492;p19"/>
          <p:cNvGrpSpPr/>
          <p:nvPr/>
        </p:nvGrpSpPr>
        <p:grpSpPr>
          <a:xfrm rot="-4037411" flipH="1">
            <a:off x="5008950" y="5998565"/>
            <a:ext cx="1057617" cy="1858396"/>
            <a:chOff x="1994900" y="1724600"/>
            <a:chExt cx="742558" cy="1304788"/>
          </a:xfrm>
        </p:grpSpPr>
        <p:sp>
          <p:nvSpPr>
            <p:cNvPr id="493" name="Google Shape;493;p19"/>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9"/>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9"/>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9"/>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9"/>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9"/>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9" name="Google Shape;499;p19"/>
          <p:cNvSpPr/>
          <p:nvPr/>
        </p:nvSpPr>
        <p:spPr>
          <a:xfrm rot="10800000" flipH="1">
            <a:off x="8020734" y="-355958"/>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0" name="Google Shape;500;p19"/>
          <p:cNvSpPr/>
          <p:nvPr/>
        </p:nvSpPr>
        <p:spPr>
          <a:xfrm rot="10800000" flipH="1">
            <a:off x="6096017" y="6533809"/>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1" name="Google Shape;501;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27153576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02"/>
        <p:cNvGrpSpPr/>
        <p:nvPr/>
      </p:nvGrpSpPr>
      <p:grpSpPr>
        <a:xfrm>
          <a:off x="0" y="0"/>
          <a:ext cx="0" cy="0"/>
          <a:chOff x="0" y="0"/>
          <a:chExt cx="0" cy="0"/>
        </a:xfrm>
      </p:grpSpPr>
      <p:grpSp>
        <p:nvGrpSpPr>
          <p:cNvPr id="503" name="Google Shape;503;p20"/>
          <p:cNvGrpSpPr/>
          <p:nvPr/>
        </p:nvGrpSpPr>
        <p:grpSpPr>
          <a:xfrm>
            <a:off x="330614" y="-515001"/>
            <a:ext cx="1722087" cy="1722165"/>
            <a:chOff x="3734875" y="-378091"/>
            <a:chExt cx="910579" cy="910620"/>
          </a:xfrm>
        </p:grpSpPr>
        <p:sp>
          <p:nvSpPr>
            <p:cNvPr id="504" name="Google Shape;504;p20"/>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20"/>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6" name="Google Shape;506;p20"/>
          <p:cNvSpPr txBox="1"/>
          <p:nvPr/>
        </p:nvSpPr>
        <p:spPr>
          <a:xfrm>
            <a:off x="2798800" y="5040500"/>
            <a:ext cx="6594400" cy="7416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600" b="1">
                <a:solidFill>
                  <a:schemeClr val="dk1"/>
                </a:solidFill>
                <a:latin typeface="Actor"/>
                <a:ea typeface="Actor"/>
                <a:cs typeface="Actor"/>
                <a:sym typeface="Actor"/>
              </a:rPr>
              <a:t>CREDITS:</a:t>
            </a:r>
            <a:r>
              <a:rPr lang="en" sz="1600">
                <a:solidFill>
                  <a:schemeClr val="dk1"/>
                </a:solidFill>
                <a:latin typeface="Actor"/>
                <a:ea typeface="Actor"/>
                <a:cs typeface="Actor"/>
                <a:sym typeface="Actor"/>
              </a:rPr>
              <a:t> This presentation template was created by </a:t>
            </a:r>
            <a:r>
              <a:rPr lang="en" sz="1600" b="1" u="sng">
                <a:solidFill>
                  <a:schemeClr val="dk1"/>
                </a:solidFill>
                <a:latin typeface="Actor"/>
                <a:ea typeface="Actor"/>
                <a:cs typeface="Actor"/>
                <a:sym typeface="Actor"/>
                <a:hlinkClick r:id="rId2">
                  <a:extLst>
                    <a:ext uri="{A12FA001-AC4F-418D-AE19-62706E023703}">
                      <ahyp:hlinkClr xmlns:ahyp="http://schemas.microsoft.com/office/drawing/2018/hyperlinkcolor" xmlns="" val="tx"/>
                    </a:ext>
                  </a:extLst>
                </a:hlinkClick>
              </a:rPr>
              <a:t>Slidesgo</a:t>
            </a:r>
            <a:r>
              <a:rPr lang="en" sz="1600">
                <a:solidFill>
                  <a:schemeClr val="dk1"/>
                </a:solidFill>
                <a:latin typeface="Actor"/>
                <a:ea typeface="Actor"/>
                <a:cs typeface="Actor"/>
                <a:sym typeface="Actor"/>
              </a:rPr>
              <a:t>, and includes icons by </a:t>
            </a:r>
            <a:r>
              <a:rPr lang="en" sz="1600" b="1" u="sng">
                <a:solidFill>
                  <a:schemeClr val="dk1"/>
                </a:solidFill>
                <a:latin typeface="Actor"/>
                <a:ea typeface="Actor"/>
                <a:cs typeface="Actor"/>
                <a:sym typeface="Actor"/>
                <a:hlinkClick r:id="rId3">
                  <a:extLst>
                    <a:ext uri="{A12FA001-AC4F-418D-AE19-62706E023703}">
                      <ahyp:hlinkClr xmlns:ahyp="http://schemas.microsoft.com/office/drawing/2018/hyperlinkcolor" xmlns="" val="tx"/>
                    </a:ext>
                  </a:extLst>
                </a:hlinkClick>
              </a:rPr>
              <a:t>Flaticon</a:t>
            </a:r>
            <a:r>
              <a:rPr lang="en" sz="1600">
                <a:solidFill>
                  <a:schemeClr val="dk1"/>
                </a:solidFill>
                <a:latin typeface="Actor"/>
                <a:ea typeface="Actor"/>
                <a:cs typeface="Actor"/>
                <a:sym typeface="Actor"/>
              </a:rPr>
              <a:t>, and infographics &amp; images by </a:t>
            </a:r>
            <a:r>
              <a:rPr lang="en" sz="1600" b="1" u="sng">
                <a:solidFill>
                  <a:schemeClr val="dk1"/>
                </a:solidFill>
                <a:latin typeface="Actor"/>
                <a:ea typeface="Actor"/>
                <a:cs typeface="Actor"/>
                <a:sym typeface="Actor"/>
                <a:hlinkClick r:id="rId4">
                  <a:extLst>
                    <a:ext uri="{A12FA001-AC4F-418D-AE19-62706E023703}">
                      <ahyp:hlinkClr xmlns:ahyp="http://schemas.microsoft.com/office/drawing/2018/hyperlinkcolor" xmlns="" val="tx"/>
                    </a:ext>
                  </a:extLst>
                </a:hlinkClick>
              </a:rPr>
              <a:t>Freepik</a:t>
            </a:r>
            <a:r>
              <a:rPr lang="en" sz="1600" u="sng">
                <a:solidFill>
                  <a:schemeClr val="dk1"/>
                </a:solidFill>
                <a:latin typeface="Actor"/>
                <a:ea typeface="Actor"/>
                <a:cs typeface="Actor"/>
                <a:sym typeface="Actor"/>
              </a:rPr>
              <a:t> </a:t>
            </a:r>
            <a:endParaRPr sz="1600" b="1" u="sng">
              <a:solidFill>
                <a:schemeClr val="dk1"/>
              </a:solidFill>
              <a:latin typeface="Actor"/>
              <a:ea typeface="Actor"/>
              <a:cs typeface="Actor"/>
              <a:sym typeface="Actor"/>
            </a:endParaRPr>
          </a:p>
        </p:txBody>
      </p:sp>
      <p:grpSp>
        <p:nvGrpSpPr>
          <p:cNvPr id="507" name="Google Shape;507;p20"/>
          <p:cNvGrpSpPr/>
          <p:nvPr/>
        </p:nvGrpSpPr>
        <p:grpSpPr>
          <a:xfrm rot="-1116544">
            <a:off x="-800383" y="1247134"/>
            <a:ext cx="2184251" cy="3838228"/>
            <a:chOff x="1994900" y="1724600"/>
            <a:chExt cx="742558" cy="1304788"/>
          </a:xfrm>
        </p:grpSpPr>
        <p:sp>
          <p:nvSpPr>
            <p:cNvPr id="508" name="Google Shape;508;p20"/>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20"/>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20"/>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20"/>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20"/>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20"/>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4" name="Google Shape;514;p20"/>
          <p:cNvGrpSpPr/>
          <p:nvPr/>
        </p:nvGrpSpPr>
        <p:grpSpPr>
          <a:xfrm>
            <a:off x="10444360" y="2221356"/>
            <a:ext cx="2421728" cy="4255349"/>
            <a:chOff x="1994900" y="1724600"/>
            <a:chExt cx="742558" cy="1304788"/>
          </a:xfrm>
        </p:grpSpPr>
        <p:sp>
          <p:nvSpPr>
            <p:cNvPr id="515" name="Google Shape;515;p20"/>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20"/>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20"/>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20"/>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20"/>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20"/>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1" name="Google Shape;521;p20"/>
          <p:cNvSpPr/>
          <p:nvPr/>
        </p:nvSpPr>
        <p:spPr>
          <a:xfrm>
            <a:off x="10699034" y="121501"/>
            <a:ext cx="1492951" cy="449156"/>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2" name="Google Shape;522;p20"/>
          <p:cNvSpPr/>
          <p:nvPr/>
        </p:nvSpPr>
        <p:spPr>
          <a:xfrm>
            <a:off x="11769167" y="3420151"/>
            <a:ext cx="1214124" cy="17699"/>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3" name="Google Shape;523;p20"/>
          <p:cNvSpPr/>
          <p:nvPr/>
        </p:nvSpPr>
        <p:spPr>
          <a:xfrm>
            <a:off x="9715610" y="268531"/>
            <a:ext cx="155156" cy="155092"/>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502659" y="6316298"/>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5" name="Google Shape;525;p20"/>
          <p:cNvSpPr/>
          <p:nvPr/>
        </p:nvSpPr>
        <p:spPr>
          <a:xfrm>
            <a:off x="4" y="5911592"/>
            <a:ext cx="1259769" cy="56524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6" name="Google Shape;526;p20"/>
          <p:cNvSpPr/>
          <p:nvPr/>
        </p:nvSpPr>
        <p:spPr>
          <a:xfrm>
            <a:off x="-426300" y="3148518"/>
            <a:ext cx="448240" cy="38017"/>
          </a:xfrm>
          <a:custGeom>
            <a:avLst/>
            <a:gdLst/>
            <a:ahLst/>
            <a:cxnLst/>
            <a:rect l="l" t="t" r="r" b="b"/>
            <a:pathLst>
              <a:path w="6025" h="511" extrusionOk="0">
                <a:moveTo>
                  <a:pt x="255" y="1"/>
                </a:moveTo>
                <a:cubicBezTo>
                  <a:pt x="113" y="1"/>
                  <a:pt x="1" y="121"/>
                  <a:pt x="1" y="256"/>
                </a:cubicBezTo>
                <a:cubicBezTo>
                  <a:pt x="1" y="398"/>
                  <a:pt x="113" y="510"/>
                  <a:pt x="255" y="510"/>
                </a:cubicBezTo>
                <a:lnTo>
                  <a:pt x="5770" y="510"/>
                </a:lnTo>
                <a:cubicBezTo>
                  <a:pt x="5905" y="510"/>
                  <a:pt x="6025" y="398"/>
                  <a:pt x="6025" y="256"/>
                </a:cubicBezTo>
                <a:cubicBezTo>
                  <a:pt x="6025" y="121"/>
                  <a:pt x="5905" y="1"/>
                  <a:pt x="5770"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202221" y="3301251"/>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28" name="Google Shape;528;p20"/>
          <p:cNvGrpSpPr/>
          <p:nvPr/>
        </p:nvGrpSpPr>
        <p:grpSpPr>
          <a:xfrm rot="10609067">
            <a:off x="7152746" y="-505121"/>
            <a:ext cx="1057647" cy="1858448"/>
            <a:chOff x="1994900" y="1724600"/>
            <a:chExt cx="742558" cy="1304788"/>
          </a:xfrm>
        </p:grpSpPr>
        <p:sp>
          <p:nvSpPr>
            <p:cNvPr id="529" name="Google Shape;529;p20"/>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20"/>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20"/>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20"/>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35" name="Google Shape;535;p20"/>
          <p:cNvSpPr/>
          <p:nvPr/>
        </p:nvSpPr>
        <p:spPr>
          <a:xfrm>
            <a:off x="9393201" y="6354502"/>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5918067" y="-514998"/>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7" name="Google Shape;537;p20"/>
          <p:cNvSpPr txBox="1">
            <a:spLocks noGrp="1"/>
          </p:cNvSpPr>
          <p:nvPr>
            <p:ph type="title"/>
          </p:nvPr>
        </p:nvSpPr>
        <p:spPr>
          <a:xfrm>
            <a:off x="3130600" y="719333"/>
            <a:ext cx="5930800" cy="173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113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38" name="Google Shape;538;p20"/>
          <p:cNvSpPr txBox="1">
            <a:spLocks noGrp="1"/>
          </p:cNvSpPr>
          <p:nvPr>
            <p:ph type="subTitle" idx="1"/>
          </p:nvPr>
        </p:nvSpPr>
        <p:spPr>
          <a:xfrm>
            <a:off x="3130533" y="2550633"/>
            <a:ext cx="5930800" cy="141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2616010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4"/>
        <p:cNvGrpSpPr/>
        <p:nvPr/>
      </p:nvGrpSpPr>
      <p:grpSpPr>
        <a:xfrm>
          <a:off x="0" y="0"/>
          <a:ext cx="0" cy="0"/>
          <a:chOff x="0" y="0"/>
          <a:chExt cx="0" cy="0"/>
        </a:xfrm>
      </p:grpSpPr>
      <p:grpSp>
        <p:nvGrpSpPr>
          <p:cNvPr id="45" name="Google Shape;45;p3"/>
          <p:cNvGrpSpPr/>
          <p:nvPr/>
        </p:nvGrpSpPr>
        <p:grpSpPr>
          <a:xfrm rot="-1116544">
            <a:off x="-800383" y="1247134"/>
            <a:ext cx="2184251" cy="3838228"/>
            <a:chOff x="1994900" y="1724600"/>
            <a:chExt cx="742558" cy="1304788"/>
          </a:xfrm>
        </p:grpSpPr>
        <p:sp>
          <p:nvSpPr>
            <p:cNvPr id="46" name="Google Shape;46;p3"/>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3"/>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3"/>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3"/>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3"/>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3"/>
          <p:cNvGrpSpPr/>
          <p:nvPr/>
        </p:nvGrpSpPr>
        <p:grpSpPr>
          <a:xfrm>
            <a:off x="11307609" y="1953974"/>
            <a:ext cx="1558480" cy="2738489"/>
            <a:chOff x="1994900" y="1724600"/>
            <a:chExt cx="742558" cy="1304788"/>
          </a:xfrm>
        </p:grpSpPr>
        <p:sp>
          <p:nvSpPr>
            <p:cNvPr id="53" name="Google Shape;53;p3"/>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 name="Google Shape;59;p3"/>
          <p:cNvSpPr/>
          <p:nvPr/>
        </p:nvSpPr>
        <p:spPr>
          <a:xfrm>
            <a:off x="10699034" y="6098367"/>
            <a:ext cx="1492951" cy="449156"/>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3"/>
          <p:cNvSpPr/>
          <p:nvPr/>
        </p:nvSpPr>
        <p:spPr>
          <a:xfrm>
            <a:off x="212167" y="582633"/>
            <a:ext cx="1214123" cy="17699"/>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1647543" y="710031"/>
            <a:ext cx="155156" cy="155092"/>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1502659" y="6316298"/>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4" y="5911592"/>
            <a:ext cx="1259769" cy="56524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4" name="Google Shape;64;p3"/>
          <p:cNvGrpSpPr/>
          <p:nvPr/>
        </p:nvGrpSpPr>
        <p:grpSpPr>
          <a:xfrm>
            <a:off x="10149314" y="-857019"/>
            <a:ext cx="1722087" cy="1722165"/>
            <a:chOff x="3734875" y="-378091"/>
            <a:chExt cx="910579" cy="910620"/>
          </a:xfrm>
        </p:grpSpPr>
        <p:sp>
          <p:nvSpPr>
            <p:cNvPr id="65" name="Google Shape;65;p3"/>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7" name="Google Shape;67;p3"/>
          <p:cNvSpPr/>
          <p:nvPr/>
        </p:nvSpPr>
        <p:spPr>
          <a:xfrm>
            <a:off x="4252367" y="6138668"/>
            <a:ext cx="448240" cy="38017"/>
          </a:xfrm>
          <a:custGeom>
            <a:avLst/>
            <a:gdLst/>
            <a:ahLst/>
            <a:cxnLst/>
            <a:rect l="l" t="t" r="r" b="b"/>
            <a:pathLst>
              <a:path w="6025" h="511" extrusionOk="0">
                <a:moveTo>
                  <a:pt x="255" y="1"/>
                </a:moveTo>
                <a:cubicBezTo>
                  <a:pt x="113" y="1"/>
                  <a:pt x="1" y="121"/>
                  <a:pt x="1" y="256"/>
                </a:cubicBezTo>
                <a:cubicBezTo>
                  <a:pt x="1" y="398"/>
                  <a:pt x="113" y="510"/>
                  <a:pt x="255" y="510"/>
                </a:cubicBezTo>
                <a:lnTo>
                  <a:pt x="5770" y="510"/>
                </a:lnTo>
                <a:cubicBezTo>
                  <a:pt x="5905" y="510"/>
                  <a:pt x="6025" y="398"/>
                  <a:pt x="6025" y="256"/>
                </a:cubicBezTo>
                <a:cubicBezTo>
                  <a:pt x="6025" y="121"/>
                  <a:pt x="5905" y="1"/>
                  <a:pt x="5770"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4476446" y="6291400"/>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9" name="Google Shape;69;p3"/>
          <p:cNvGrpSpPr/>
          <p:nvPr/>
        </p:nvGrpSpPr>
        <p:grpSpPr>
          <a:xfrm rot="10609067">
            <a:off x="5702946" y="-505121"/>
            <a:ext cx="1057647" cy="1858448"/>
            <a:chOff x="1994900" y="1724600"/>
            <a:chExt cx="742558" cy="1304788"/>
          </a:xfrm>
        </p:grpSpPr>
        <p:sp>
          <p:nvSpPr>
            <p:cNvPr id="70" name="Google Shape;70;p3"/>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3"/>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3"/>
          <p:cNvSpPr/>
          <p:nvPr/>
        </p:nvSpPr>
        <p:spPr>
          <a:xfrm>
            <a:off x="7792134" y="5566569"/>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8080350" y="-187598"/>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3"/>
          <p:cNvSpPr txBox="1">
            <a:spLocks noGrp="1"/>
          </p:cNvSpPr>
          <p:nvPr>
            <p:ph type="title"/>
          </p:nvPr>
        </p:nvSpPr>
        <p:spPr>
          <a:xfrm>
            <a:off x="7099033" y="3714451"/>
            <a:ext cx="4142000" cy="1122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64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79" name="Google Shape;79;p3"/>
          <p:cNvSpPr txBox="1">
            <a:spLocks noGrp="1"/>
          </p:cNvSpPr>
          <p:nvPr>
            <p:ph type="title" idx="2" hasCustomPrompt="1"/>
          </p:nvPr>
        </p:nvSpPr>
        <p:spPr>
          <a:xfrm>
            <a:off x="7194067" y="2296384"/>
            <a:ext cx="1647600" cy="112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dk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80" name="Google Shape;80;p3"/>
          <p:cNvSpPr>
            <a:spLocks noGrp="1"/>
          </p:cNvSpPr>
          <p:nvPr>
            <p:ph type="pic" idx="3"/>
          </p:nvPr>
        </p:nvSpPr>
        <p:spPr>
          <a:xfrm>
            <a:off x="947933" y="735133"/>
            <a:ext cx="4352800" cy="5403600"/>
          </a:xfrm>
          <a:prstGeom prst="roundRect">
            <a:avLst>
              <a:gd name="adj" fmla="val 16667"/>
            </a:avLst>
          </a:prstGeom>
          <a:noFill/>
          <a:ln>
            <a:noFill/>
          </a:ln>
        </p:spPr>
      </p:sp>
    </p:spTree>
    <p:extLst>
      <p:ext uri="{BB962C8B-B14F-4D97-AF65-F5344CB8AC3E}">
        <p14:creationId xmlns:p14="http://schemas.microsoft.com/office/powerpoint/2010/main" val="10268518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539"/>
        <p:cNvGrpSpPr/>
        <p:nvPr/>
      </p:nvGrpSpPr>
      <p:grpSpPr>
        <a:xfrm>
          <a:off x="0" y="0"/>
          <a:ext cx="0" cy="0"/>
          <a:chOff x="0" y="0"/>
          <a:chExt cx="0" cy="0"/>
        </a:xfrm>
      </p:grpSpPr>
      <p:grpSp>
        <p:nvGrpSpPr>
          <p:cNvPr id="540" name="Google Shape;540;p21"/>
          <p:cNvGrpSpPr/>
          <p:nvPr/>
        </p:nvGrpSpPr>
        <p:grpSpPr>
          <a:xfrm rot="-9683456" flipH="1">
            <a:off x="-800383" y="1523282"/>
            <a:ext cx="2184251" cy="3838228"/>
            <a:chOff x="1994900" y="1724600"/>
            <a:chExt cx="742558" cy="1304788"/>
          </a:xfrm>
        </p:grpSpPr>
        <p:sp>
          <p:nvSpPr>
            <p:cNvPr id="541" name="Google Shape;541;p21"/>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21"/>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21"/>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21"/>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flipH="1">
            <a:off x="11307609" y="1916181"/>
            <a:ext cx="1558480" cy="2738489"/>
            <a:chOff x="1994900" y="1724600"/>
            <a:chExt cx="742558" cy="1304788"/>
          </a:xfrm>
        </p:grpSpPr>
        <p:sp>
          <p:nvSpPr>
            <p:cNvPr id="548" name="Google Shape;548;p21"/>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21"/>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21"/>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21"/>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4" name="Google Shape;554;p21"/>
          <p:cNvSpPr/>
          <p:nvPr/>
        </p:nvSpPr>
        <p:spPr>
          <a:xfrm rot="10800000" flipH="1">
            <a:off x="10699034" y="61122"/>
            <a:ext cx="1492951" cy="449156"/>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5" name="Google Shape;555;p21"/>
          <p:cNvSpPr/>
          <p:nvPr/>
        </p:nvSpPr>
        <p:spPr>
          <a:xfrm rot="10800000" flipH="1">
            <a:off x="580933" y="6533811"/>
            <a:ext cx="1214123" cy="17700"/>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6" name="Google Shape;556;p21"/>
          <p:cNvSpPr/>
          <p:nvPr/>
        </p:nvSpPr>
        <p:spPr>
          <a:xfrm rot="10800000" flipH="1">
            <a:off x="1502659" y="15"/>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7" name="Google Shape;557;p21"/>
          <p:cNvSpPr/>
          <p:nvPr/>
        </p:nvSpPr>
        <p:spPr>
          <a:xfrm rot="10800000" flipH="1">
            <a:off x="4" y="131813"/>
            <a:ext cx="1259769" cy="56524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58" name="Google Shape;558;p21"/>
          <p:cNvGrpSpPr/>
          <p:nvPr/>
        </p:nvGrpSpPr>
        <p:grpSpPr>
          <a:xfrm rot="10800000" flipH="1">
            <a:off x="11546314" y="5681564"/>
            <a:ext cx="1722087" cy="1722165"/>
            <a:chOff x="3734875" y="-378091"/>
            <a:chExt cx="910579" cy="910620"/>
          </a:xfrm>
        </p:grpSpPr>
        <p:sp>
          <p:nvSpPr>
            <p:cNvPr id="559" name="Google Shape;559;p21"/>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21"/>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1" name="Google Shape;561;p21"/>
          <p:cNvSpPr/>
          <p:nvPr/>
        </p:nvSpPr>
        <p:spPr>
          <a:xfrm rot="10800000" flipH="1">
            <a:off x="4252367" y="431961"/>
            <a:ext cx="448240" cy="38017"/>
          </a:xfrm>
          <a:custGeom>
            <a:avLst/>
            <a:gdLst/>
            <a:ahLst/>
            <a:cxnLst/>
            <a:rect l="l" t="t" r="r" b="b"/>
            <a:pathLst>
              <a:path w="6025" h="511" extrusionOk="0">
                <a:moveTo>
                  <a:pt x="255" y="1"/>
                </a:moveTo>
                <a:cubicBezTo>
                  <a:pt x="113" y="1"/>
                  <a:pt x="1" y="121"/>
                  <a:pt x="1" y="256"/>
                </a:cubicBezTo>
                <a:cubicBezTo>
                  <a:pt x="1" y="398"/>
                  <a:pt x="113" y="510"/>
                  <a:pt x="255" y="510"/>
                </a:cubicBezTo>
                <a:lnTo>
                  <a:pt x="5770" y="510"/>
                </a:lnTo>
                <a:cubicBezTo>
                  <a:pt x="5905" y="510"/>
                  <a:pt x="6025" y="398"/>
                  <a:pt x="6025" y="256"/>
                </a:cubicBezTo>
                <a:cubicBezTo>
                  <a:pt x="6025" y="121"/>
                  <a:pt x="5905" y="1"/>
                  <a:pt x="5770"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2" name="Google Shape;562;p21"/>
          <p:cNvSpPr/>
          <p:nvPr/>
        </p:nvSpPr>
        <p:spPr>
          <a:xfrm rot="10800000" flipH="1">
            <a:off x="4476446" y="254155"/>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63" name="Google Shape;563;p21"/>
          <p:cNvGrpSpPr/>
          <p:nvPr/>
        </p:nvGrpSpPr>
        <p:grpSpPr>
          <a:xfrm rot="-4037411" flipH="1">
            <a:off x="5008950" y="5998565"/>
            <a:ext cx="1057617" cy="1858396"/>
            <a:chOff x="1994900" y="1724600"/>
            <a:chExt cx="742558" cy="1304788"/>
          </a:xfrm>
        </p:grpSpPr>
        <p:sp>
          <p:nvSpPr>
            <p:cNvPr id="564" name="Google Shape;564;p21"/>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21"/>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21"/>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1"/>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21"/>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21"/>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70" name="Google Shape;570;p21"/>
          <p:cNvSpPr/>
          <p:nvPr/>
        </p:nvSpPr>
        <p:spPr>
          <a:xfrm rot="10800000" flipH="1">
            <a:off x="8020734" y="-355958"/>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1" name="Google Shape;571;p21"/>
          <p:cNvSpPr/>
          <p:nvPr/>
        </p:nvSpPr>
        <p:spPr>
          <a:xfrm rot="10800000" flipH="1">
            <a:off x="6096017" y="6533809"/>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46380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572"/>
        <p:cNvGrpSpPr/>
        <p:nvPr/>
      </p:nvGrpSpPr>
      <p:grpSpPr>
        <a:xfrm>
          <a:off x="0" y="0"/>
          <a:ext cx="0" cy="0"/>
          <a:chOff x="0" y="0"/>
          <a:chExt cx="0" cy="0"/>
        </a:xfrm>
      </p:grpSpPr>
      <p:grpSp>
        <p:nvGrpSpPr>
          <p:cNvPr id="573" name="Google Shape;573;p22"/>
          <p:cNvGrpSpPr/>
          <p:nvPr/>
        </p:nvGrpSpPr>
        <p:grpSpPr>
          <a:xfrm rot="-9683456" flipH="1">
            <a:off x="-800383" y="1885823"/>
            <a:ext cx="2184251" cy="3838228"/>
            <a:chOff x="1994900" y="1724600"/>
            <a:chExt cx="742558" cy="1304788"/>
          </a:xfrm>
        </p:grpSpPr>
        <p:sp>
          <p:nvSpPr>
            <p:cNvPr id="574" name="Google Shape;574;p22"/>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22"/>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22"/>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22"/>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rot="10800000" flipH="1">
            <a:off x="10444360" y="494479"/>
            <a:ext cx="2421728" cy="4255349"/>
            <a:chOff x="1994900" y="1724600"/>
            <a:chExt cx="742558" cy="1304788"/>
          </a:xfrm>
        </p:grpSpPr>
        <p:sp>
          <p:nvSpPr>
            <p:cNvPr id="581" name="Google Shape;581;p22"/>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22"/>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22"/>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22"/>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87" name="Google Shape;587;p22"/>
          <p:cNvSpPr/>
          <p:nvPr/>
        </p:nvSpPr>
        <p:spPr>
          <a:xfrm rot="10800000" flipH="1">
            <a:off x="10699034" y="6400529"/>
            <a:ext cx="1492951" cy="449156"/>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 name="Google Shape;588;p22"/>
          <p:cNvSpPr/>
          <p:nvPr/>
        </p:nvSpPr>
        <p:spPr>
          <a:xfrm rot="10800000" flipH="1">
            <a:off x="212167" y="6370853"/>
            <a:ext cx="1214123" cy="17700"/>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22"/>
          <p:cNvSpPr/>
          <p:nvPr/>
        </p:nvSpPr>
        <p:spPr>
          <a:xfrm rot="10800000" flipH="1">
            <a:off x="1647543" y="6106062"/>
            <a:ext cx="155156" cy="155092"/>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0" name="Google Shape;590;p22"/>
          <p:cNvSpPr/>
          <p:nvPr/>
        </p:nvSpPr>
        <p:spPr>
          <a:xfrm rot="10800000" flipH="1">
            <a:off x="1502659" y="362557"/>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1" name="Google Shape;591;p22"/>
          <p:cNvSpPr/>
          <p:nvPr/>
        </p:nvSpPr>
        <p:spPr>
          <a:xfrm rot="10800000" flipH="1">
            <a:off x="4" y="494354"/>
            <a:ext cx="1259769" cy="56524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2" name="Google Shape;592;p22"/>
          <p:cNvGrpSpPr/>
          <p:nvPr/>
        </p:nvGrpSpPr>
        <p:grpSpPr>
          <a:xfrm rot="10800000" flipH="1">
            <a:off x="4140214" y="6106071"/>
            <a:ext cx="1722087" cy="1722165"/>
            <a:chOff x="3734875" y="-378091"/>
            <a:chExt cx="910579" cy="910620"/>
          </a:xfrm>
        </p:grpSpPr>
        <p:sp>
          <p:nvSpPr>
            <p:cNvPr id="593" name="Google Shape;593;p22"/>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22"/>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5" name="Google Shape;595;p22"/>
          <p:cNvSpPr/>
          <p:nvPr/>
        </p:nvSpPr>
        <p:spPr>
          <a:xfrm rot="10800000" flipH="1">
            <a:off x="4252367" y="794502"/>
            <a:ext cx="448240" cy="38017"/>
          </a:xfrm>
          <a:custGeom>
            <a:avLst/>
            <a:gdLst/>
            <a:ahLst/>
            <a:cxnLst/>
            <a:rect l="l" t="t" r="r" b="b"/>
            <a:pathLst>
              <a:path w="6025" h="511" extrusionOk="0">
                <a:moveTo>
                  <a:pt x="255" y="1"/>
                </a:moveTo>
                <a:cubicBezTo>
                  <a:pt x="113" y="1"/>
                  <a:pt x="1" y="121"/>
                  <a:pt x="1" y="256"/>
                </a:cubicBezTo>
                <a:cubicBezTo>
                  <a:pt x="1" y="398"/>
                  <a:pt x="113" y="510"/>
                  <a:pt x="255" y="510"/>
                </a:cubicBezTo>
                <a:lnTo>
                  <a:pt x="5770" y="510"/>
                </a:lnTo>
                <a:cubicBezTo>
                  <a:pt x="5905" y="510"/>
                  <a:pt x="6025" y="398"/>
                  <a:pt x="6025" y="256"/>
                </a:cubicBezTo>
                <a:cubicBezTo>
                  <a:pt x="6025" y="121"/>
                  <a:pt x="5905" y="1"/>
                  <a:pt x="5770"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6" name="Google Shape;596;p22"/>
          <p:cNvSpPr/>
          <p:nvPr/>
        </p:nvSpPr>
        <p:spPr>
          <a:xfrm rot="10800000" flipH="1">
            <a:off x="4476446" y="616696"/>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7" name="Google Shape;597;p22"/>
          <p:cNvGrpSpPr/>
          <p:nvPr/>
        </p:nvGrpSpPr>
        <p:grpSpPr>
          <a:xfrm rot="190933" flipH="1">
            <a:off x="7152746" y="5617857"/>
            <a:ext cx="1057647" cy="1858448"/>
            <a:chOff x="1994900" y="1724600"/>
            <a:chExt cx="742558" cy="1304788"/>
          </a:xfrm>
        </p:grpSpPr>
        <p:sp>
          <p:nvSpPr>
            <p:cNvPr id="598" name="Google Shape;598;p22"/>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22"/>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22"/>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22"/>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22"/>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4" name="Google Shape;604;p22"/>
          <p:cNvSpPr/>
          <p:nvPr/>
        </p:nvSpPr>
        <p:spPr>
          <a:xfrm rot="10800000" flipH="1">
            <a:off x="6657100" y="-171252"/>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 name="Google Shape;605;p22"/>
          <p:cNvSpPr/>
          <p:nvPr/>
        </p:nvSpPr>
        <p:spPr>
          <a:xfrm rot="10800000" flipH="1">
            <a:off x="8261167" y="6467382"/>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666497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609"/>
        <p:cNvGrpSpPr/>
        <p:nvPr/>
      </p:nvGrpSpPr>
      <p:grpSpPr>
        <a:xfrm>
          <a:off x="0" y="0"/>
          <a:ext cx="0" cy="0"/>
          <a:chOff x="0" y="0"/>
          <a:chExt cx="0" cy="0"/>
        </a:xfrm>
      </p:grpSpPr>
    </p:spTree>
    <p:extLst>
      <p:ext uri="{BB962C8B-B14F-4D97-AF65-F5344CB8AC3E}">
        <p14:creationId xmlns:p14="http://schemas.microsoft.com/office/powerpoint/2010/main" val="35994671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610"/>
        <p:cNvGrpSpPr/>
        <p:nvPr/>
      </p:nvGrpSpPr>
      <p:grpSpPr>
        <a:xfrm>
          <a:off x="0" y="0"/>
          <a:ext cx="0" cy="0"/>
          <a:chOff x="0" y="0"/>
          <a:chExt cx="0" cy="0"/>
        </a:xfrm>
      </p:grpSpPr>
      <p:sp>
        <p:nvSpPr>
          <p:cNvPr id="611" name="Google Shape;611;p25"/>
          <p:cNvSpPr txBox="1">
            <a:spLocks noGrp="1"/>
          </p:cNvSpPr>
          <p:nvPr>
            <p:ph type="title"/>
          </p:nvPr>
        </p:nvSpPr>
        <p:spPr>
          <a:xfrm>
            <a:off x="964600" y="681367"/>
            <a:ext cx="10262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86888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1"/>
        <p:cNvGrpSpPr/>
        <p:nvPr/>
      </p:nvGrpSpPr>
      <p:grpSpPr>
        <a:xfrm>
          <a:off x="0" y="0"/>
          <a:ext cx="0" cy="0"/>
          <a:chOff x="0" y="0"/>
          <a:chExt cx="0" cy="0"/>
        </a:xfrm>
      </p:grpSpPr>
      <p:sp>
        <p:nvSpPr>
          <p:cNvPr id="82" name="Google Shape;82;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83" name="Google Shape;83;p4"/>
          <p:cNvSpPr txBox="1">
            <a:spLocks noGrp="1"/>
          </p:cNvSpPr>
          <p:nvPr>
            <p:ph type="body" idx="1"/>
          </p:nvPr>
        </p:nvSpPr>
        <p:spPr>
          <a:xfrm>
            <a:off x="950967" y="1621000"/>
            <a:ext cx="10272000" cy="45176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Font typeface="Nunito Light"/>
              <a:buChar char="●"/>
              <a:defRPr/>
            </a:lvl1pPr>
            <a:lvl2pPr marL="1219170" lvl="1" indent="-406390" rtl="0">
              <a:lnSpc>
                <a:spcPct val="100000"/>
              </a:lnSpc>
              <a:spcBef>
                <a:spcPts val="0"/>
              </a:spcBef>
              <a:spcAft>
                <a:spcPts val="0"/>
              </a:spcAft>
              <a:buSzPts val="1200"/>
              <a:buFont typeface="Nunito Light"/>
              <a:buChar char="○"/>
              <a:defRPr/>
            </a:lvl2pPr>
            <a:lvl3pPr marL="1828754" lvl="2" indent="-406390" rtl="0">
              <a:lnSpc>
                <a:spcPct val="100000"/>
              </a:lnSpc>
              <a:spcBef>
                <a:spcPts val="0"/>
              </a:spcBef>
              <a:spcAft>
                <a:spcPts val="0"/>
              </a:spcAft>
              <a:buSzPts val="1200"/>
              <a:buFont typeface="Nunito Light"/>
              <a:buChar char="■"/>
              <a:defRPr/>
            </a:lvl3pPr>
            <a:lvl4pPr marL="2438339" lvl="3" indent="-406390" rtl="0">
              <a:lnSpc>
                <a:spcPct val="100000"/>
              </a:lnSpc>
              <a:spcBef>
                <a:spcPts val="0"/>
              </a:spcBef>
              <a:spcAft>
                <a:spcPts val="0"/>
              </a:spcAft>
              <a:buSzPts val="1200"/>
              <a:buFont typeface="Nunito Light"/>
              <a:buChar char="●"/>
              <a:defRPr/>
            </a:lvl4pPr>
            <a:lvl5pPr marL="3047924" lvl="4" indent="-406390" rtl="0">
              <a:lnSpc>
                <a:spcPct val="100000"/>
              </a:lnSpc>
              <a:spcBef>
                <a:spcPts val="0"/>
              </a:spcBef>
              <a:spcAft>
                <a:spcPts val="0"/>
              </a:spcAft>
              <a:buSzPts val="1200"/>
              <a:buFont typeface="Nunito Light"/>
              <a:buChar char="○"/>
              <a:defRPr/>
            </a:lvl5pPr>
            <a:lvl6pPr marL="3657509" lvl="5" indent="-406390" rtl="0">
              <a:lnSpc>
                <a:spcPct val="100000"/>
              </a:lnSpc>
              <a:spcBef>
                <a:spcPts val="0"/>
              </a:spcBef>
              <a:spcAft>
                <a:spcPts val="0"/>
              </a:spcAft>
              <a:buSzPts val="1200"/>
              <a:buFont typeface="Nunito Light"/>
              <a:buChar char="■"/>
              <a:defRPr/>
            </a:lvl6pPr>
            <a:lvl7pPr marL="4267093" lvl="6" indent="-406390" rtl="0">
              <a:lnSpc>
                <a:spcPct val="100000"/>
              </a:lnSpc>
              <a:spcBef>
                <a:spcPts val="0"/>
              </a:spcBef>
              <a:spcAft>
                <a:spcPts val="0"/>
              </a:spcAft>
              <a:buSzPts val="1200"/>
              <a:buFont typeface="Nunito Light"/>
              <a:buChar char="●"/>
              <a:defRPr/>
            </a:lvl7pPr>
            <a:lvl8pPr marL="4876678" lvl="7" indent="-406390" rtl="0">
              <a:lnSpc>
                <a:spcPct val="100000"/>
              </a:lnSpc>
              <a:spcBef>
                <a:spcPts val="0"/>
              </a:spcBef>
              <a:spcAft>
                <a:spcPts val="0"/>
              </a:spcAft>
              <a:buSzPts val="1200"/>
              <a:buFont typeface="Nunito Light"/>
              <a:buChar char="○"/>
              <a:defRPr/>
            </a:lvl8pPr>
            <a:lvl9pPr marL="5486263" lvl="8" indent="-406390" rtl="0">
              <a:lnSpc>
                <a:spcPct val="100000"/>
              </a:lnSpc>
              <a:spcBef>
                <a:spcPts val="0"/>
              </a:spcBef>
              <a:spcAft>
                <a:spcPts val="0"/>
              </a:spcAft>
              <a:buSzPts val="1200"/>
              <a:buFont typeface="Nunito Light"/>
              <a:buChar char="■"/>
              <a:defRPr/>
            </a:lvl9pPr>
          </a:lstStyle>
          <a:p>
            <a:pPr lvl="0"/>
            <a:r>
              <a:rPr lang="en-US"/>
              <a:t>Click to edit Master text styles</a:t>
            </a:r>
          </a:p>
        </p:txBody>
      </p:sp>
      <p:grpSp>
        <p:nvGrpSpPr>
          <p:cNvPr id="84" name="Google Shape;84;p4"/>
          <p:cNvGrpSpPr/>
          <p:nvPr/>
        </p:nvGrpSpPr>
        <p:grpSpPr>
          <a:xfrm rot="9683456">
            <a:off x="10376468" y="1523282"/>
            <a:ext cx="2184251" cy="3838228"/>
            <a:chOff x="1994900" y="1724600"/>
            <a:chExt cx="742558" cy="1304788"/>
          </a:xfrm>
        </p:grpSpPr>
        <p:sp>
          <p:nvSpPr>
            <p:cNvPr id="85" name="Google Shape;85;p4"/>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4"/>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4"/>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4"/>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4"/>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4"/>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 name="Google Shape;91;p4"/>
          <p:cNvGrpSpPr/>
          <p:nvPr/>
        </p:nvGrpSpPr>
        <p:grpSpPr>
          <a:xfrm rot="10800000">
            <a:off x="-775553" y="1916181"/>
            <a:ext cx="1558480" cy="2738489"/>
            <a:chOff x="1994900" y="1724600"/>
            <a:chExt cx="742558" cy="1304788"/>
          </a:xfrm>
        </p:grpSpPr>
        <p:sp>
          <p:nvSpPr>
            <p:cNvPr id="92" name="Google Shape;92;p4"/>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4"/>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4"/>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4"/>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4"/>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4"/>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8" name="Google Shape;98;p4"/>
          <p:cNvSpPr/>
          <p:nvPr/>
        </p:nvSpPr>
        <p:spPr>
          <a:xfrm rot="10800000">
            <a:off x="-431648" y="61122"/>
            <a:ext cx="1492951" cy="449156"/>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4"/>
          <p:cNvSpPr/>
          <p:nvPr/>
        </p:nvSpPr>
        <p:spPr>
          <a:xfrm rot="10800000">
            <a:off x="9965279" y="6187745"/>
            <a:ext cx="1214124" cy="17700"/>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4"/>
          <p:cNvSpPr/>
          <p:nvPr/>
        </p:nvSpPr>
        <p:spPr>
          <a:xfrm rot="10800000">
            <a:off x="9965262" y="15"/>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4"/>
          <p:cNvSpPr/>
          <p:nvPr/>
        </p:nvSpPr>
        <p:spPr>
          <a:xfrm rot="10800000">
            <a:off x="11033965" y="131813"/>
            <a:ext cx="1259769" cy="56524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2" name="Google Shape;102;p4"/>
          <p:cNvGrpSpPr/>
          <p:nvPr/>
        </p:nvGrpSpPr>
        <p:grpSpPr>
          <a:xfrm rot="10800000">
            <a:off x="11232002" y="2581313"/>
            <a:ext cx="1722087" cy="1722165"/>
            <a:chOff x="3734875" y="-378091"/>
            <a:chExt cx="910579" cy="910620"/>
          </a:xfrm>
        </p:grpSpPr>
        <p:sp>
          <p:nvSpPr>
            <p:cNvPr id="103" name="Google Shape;103;p4"/>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4"/>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 name="Google Shape;105;p4"/>
          <p:cNvSpPr/>
          <p:nvPr/>
        </p:nvSpPr>
        <p:spPr>
          <a:xfrm rot="10800000">
            <a:off x="7059728" y="431961"/>
            <a:ext cx="448240" cy="38017"/>
          </a:xfrm>
          <a:custGeom>
            <a:avLst/>
            <a:gdLst/>
            <a:ahLst/>
            <a:cxnLst/>
            <a:rect l="l" t="t" r="r" b="b"/>
            <a:pathLst>
              <a:path w="6025" h="511" extrusionOk="0">
                <a:moveTo>
                  <a:pt x="255" y="1"/>
                </a:moveTo>
                <a:cubicBezTo>
                  <a:pt x="113" y="1"/>
                  <a:pt x="1" y="121"/>
                  <a:pt x="1" y="256"/>
                </a:cubicBezTo>
                <a:cubicBezTo>
                  <a:pt x="1" y="398"/>
                  <a:pt x="113" y="510"/>
                  <a:pt x="255" y="510"/>
                </a:cubicBezTo>
                <a:lnTo>
                  <a:pt x="5770" y="510"/>
                </a:lnTo>
                <a:cubicBezTo>
                  <a:pt x="5905" y="510"/>
                  <a:pt x="6025" y="398"/>
                  <a:pt x="6025" y="256"/>
                </a:cubicBezTo>
                <a:cubicBezTo>
                  <a:pt x="6025" y="121"/>
                  <a:pt x="5905" y="1"/>
                  <a:pt x="5770"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4"/>
          <p:cNvSpPr/>
          <p:nvPr/>
        </p:nvSpPr>
        <p:spPr>
          <a:xfrm rot="10800000">
            <a:off x="6293819" y="254155"/>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7" name="Google Shape;107;p4"/>
          <p:cNvGrpSpPr/>
          <p:nvPr/>
        </p:nvGrpSpPr>
        <p:grpSpPr>
          <a:xfrm rot="4037411">
            <a:off x="5693770" y="5998565"/>
            <a:ext cx="1057617" cy="1858396"/>
            <a:chOff x="1994900" y="1724600"/>
            <a:chExt cx="742558" cy="1304788"/>
          </a:xfrm>
        </p:grpSpPr>
        <p:sp>
          <p:nvSpPr>
            <p:cNvPr id="108" name="Google Shape;108;p4"/>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4"/>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4"/>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4"/>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4"/>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4"/>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4" name="Google Shape;114;p4"/>
          <p:cNvSpPr/>
          <p:nvPr/>
        </p:nvSpPr>
        <p:spPr>
          <a:xfrm rot="10800000">
            <a:off x="2939629" y="-355958"/>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4"/>
          <p:cNvSpPr/>
          <p:nvPr/>
        </p:nvSpPr>
        <p:spPr>
          <a:xfrm rot="10800000">
            <a:off x="4864345" y="6533809"/>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7439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16"/>
        <p:cNvGrpSpPr/>
        <p:nvPr/>
      </p:nvGrpSpPr>
      <p:grpSpPr>
        <a:xfrm>
          <a:off x="0" y="0"/>
          <a:ext cx="0" cy="0"/>
          <a:chOff x="0" y="0"/>
          <a:chExt cx="0" cy="0"/>
        </a:xfrm>
      </p:grpSpPr>
      <p:grpSp>
        <p:nvGrpSpPr>
          <p:cNvPr id="117" name="Google Shape;117;p5"/>
          <p:cNvGrpSpPr/>
          <p:nvPr/>
        </p:nvGrpSpPr>
        <p:grpSpPr>
          <a:xfrm rot="1116554" flipH="1">
            <a:off x="10350347" y="3887426"/>
            <a:ext cx="2305541" cy="4051356"/>
            <a:chOff x="1994900" y="1724600"/>
            <a:chExt cx="742558" cy="1304788"/>
          </a:xfrm>
        </p:grpSpPr>
        <p:sp>
          <p:nvSpPr>
            <p:cNvPr id="118" name="Google Shape;118;p5"/>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5"/>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5"/>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5"/>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5"/>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5"/>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4" name="Google Shape;124;p5"/>
          <p:cNvGrpSpPr/>
          <p:nvPr/>
        </p:nvGrpSpPr>
        <p:grpSpPr>
          <a:xfrm rot="10507009" flipH="1">
            <a:off x="-1486303" y="-536223"/>
            <a:ext cx="2293621" cy="4030245"/>
            <a:chOff x="1994900" y="1724600"/>
            <a:chExt cx="742558" cy="1304788"/>
          </a:xfrm>
        </p:grpSpPr>
        <p:sp>
          <p:nvSpPr>
            <p:cNvPr id="125" name="Google Shape;125;p5"/>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5"/>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5"/>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5"/>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5"/>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5"/>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1" name="Google Shape;131;p5"/>
          <p:cNvSpPr/>
          <p:nvPr/>
        </p:nvSpPr>
        <p:spPr>
          <a:xfrm flipH="1">
            <a:off x="10932230" y="143874"/>
            <a:ext cx="1259769" cy="56524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5"/>
          <p:cNvSpPr/>
          <p:nvPr/>
        </p:nvSpPr>
        <p:spPr>
          <a:xfrm flipH="1">
            <a:off x="-239422" y="6323034"/>
            <a:ext cx="1214123" cy="17700"/>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5"/>
          <p:cNvSpPr/>
          <p:nvPr/>
        </p:nvSpPr>
        <p:spPr>
          <a:xfrm flipH="1">
            <a:off x="417037" y="5191631"/>
            <a:ext cx="155156" cy="155092"/>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5"/>
          <p:cNvSpPr/>
          <p:nvPr/>
        </p:nvSpPr>
        <p:spPr>
          <a:xfrm flipH="1">
            <a:off x="6929186" y="6253300"/>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5"/>
          <p:cNvSpPr/>
          <p:nvPr/>
        </p:nvSpPr>
        <p:spPr>
          <a:xfrm flipH="1">
            <a:off x="5047186" y="180133"/>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5"/>
          <p:cNvSpPr/>
          <p:nvPr/>
        </p:nvSpPr>
        <p:spPr>
          <a:xfrm flipH="1">
            <a:off x="4818586" y="394951"/>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5"/>
          <p:cNvSpPr/>
          <p:nvPr/>
        </p:nvSpPr>
        <p:spPr>
          <a:xfrm flipH="1">
            <a:off x="8529929" y="6138681"/>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5"/>
          <p:cNvSpPr/>
          <p:nvPr/>
        </p:nvSpPr>
        <p:spPr>
          <a:xfrm flipH="1">
            <a:off x="7786995" y="-250432"/>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5"/>
          <p:cNvSpPr/>
          <p:nvPr/>
        </p:nvSpPr>
        <p:spPr>
          <a:xfrm flipH="1">
            <a:off x="11767195" y="1959369"/>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5"/>
          <p:cNvSpPr/>
          <p:nvPr/>
        </p:nvSpPr>
        <p:spPr>
          <a:xfrm flipH="1">
            <a:off x="2330395" y="6185731"/>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5"/>
          <p:cNvSpPr/>
          <p:nvPr/>
        </p:nvSpPr>
        <p:spPr>
          <a:xfrm flipH="1">
            <a:off x="-417881" y="3521251"/>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43" name="Google Shape;143;p5"/>
          <p:cNvSpPr txBox="1">
            <a:spLocks noGrp="1"/>
          </p:cNvSpPr>
          <p:nvPr>
            <p:ph type="subTitle" idx="1"/>
          </p:nvPr>
        </p:nvSpPr>
        <p:spPr>
          <a:xfrm>
            <a:off x="6564332" y="3005932"/>
            <a:ext cx="3340800" cy="234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44" name="Google Shape;144;p5"/>
          <p:cNvSpPr txBox="1">
            <a:spLocks noGrp="1"/>
          </p:cNvSpPr>
          <p:nvPr>
            <p:ph type="subTitle" idx="2"/>
          </p:nvPr>
        </p:nvSpPr>
        <p:spPr>
          <a:xfrm>
            <a:off x="2287167" y="3005932"/>
            <a:ext cx="3340800" cy="234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45" name="Google Shape;145;p5"/>
          <p:cNvSpPr txBox="1">
            <a:spLocks noGrp="1"/>
          </p:cNvSpPr>
          <p:nvPr>
            <p:ph type="subTitle" idx="3"/>
          </p:nvPr>
        </p:nvSpPr>
        <p:spPr>
          <a:xfrm>
            <a:off x="2287167" y="2432271"/>
            <a:ext cx="3340800" cy="67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4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46" name="Google Shape;146;p5"/>
          <p:cNvSpPr txBox="1">
            <a:spLocks noGrp="1"/>
          </p:cNvSpPr>
          <p:nvPr>
            <p:ph type="subTitle" idx="4"/>
          </p:nvPr>
        </p:nvSpPr>
        <p:spPr>
          <a:xfrm>
            <a:off x="6564333" y="2432271"/>
            <a:ext cx="3340800" cy="67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400">
                <a:solidFill>
                  <a:schemeClr val="dk1"/>
                </a:solidFill>
                <a:latin typeface="Antonio"/>
                <a:ea typeface="Antonio"/>
                <a:cs typeface="Antonio"/>
                <a:sym typeface="Antonio"/>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Tree>
    <p:extLst>
      <p:ext uri="{BB962C8B-B14F-4D97-AF65-F5344CB8AC3E}">
        <p14:creationId xmlns:p14="http://schemas.microsoft.com/office/powerpoint/2010/main" val="236243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7"/>
        <p:cNvGrpSpPr/>
        <p:nvPr/>
      </p:nvGrpSpPr>
      <p:grpSpPr>
        <a:xfrm>
          <a:off x="0" y="0"/>
          <a:ext cx="0" cy="0"/>
          <a:chOff x="0" y="0"/>
          <a:chExt cx="0" cy="0"/>
        </a:xfrm>
      </p:grpSpPr>
      <p:grpSp>
        <p:nvGrpSpPr>
          <p:cNvPr id="148" name="Google Shape;148;p6"/>
          <p:cNvGrpSpPr/>
          <p:nvPr/>
        </p:nvGrpSpPr>
        <p:grpSpPr>
          <a:xfrm rot="-1116554">
            <a:off x="-558387" y="3715726"/>
            <a:ext cx="2305541" cy="4051356"/>
            <a:chOff x="1994900" y="1724600"/>
            <a:chExt cx="742558" cy="1304788"/>
          </a:xfrm>
        </p:grpSpPr>
        <p:sp>
          <p:nvSpPr>
            <p:cNvPr id="149" name="Google Shape;149;p6"/>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6"/>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6"/>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6"/>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rot="-10507009">
            <a:off x="10666550" y="-1995589"/>
            <a:ext cx="2293621" cy="4030245"/>
            <a:chOff x="1994900" y="1724600"/>
            <a:chExt cx="742558" cy="1304788"/>
          </a:xfrm>
        </p:grpSpPr>
        <p:sp>
          <p:nvSpPr>
            <p:cNvPr id="156" name="Google Shape;156;p6"/>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6"/>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6"/>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6"/>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2" name="Google Shape;162;p6"/>
          <p:cNvSpPr/>
          <p:nvPr/>
        </p:nvSpPr>
        <p:spPr>
          <a:xfrm>
            <a:off x="-308797" y="-9"/>
            <a:ext cx="1259769" cy="565241"/>
          </a:xfrm>
          <a:custGeom>
            <a:avLst/>
            <a:gdLst/>
            <a:ahLst/>
            <a:cxnLst/>
            <a:rect l="l" t="t" r="r" b="b"/>
            <a:pathLst>
              <a:path w="15113" h="6781" extrusionOk="0">
                <a:moveTo>
                  <a:pt x="0" y="0"/>
                </a:moveTo>
                <a:lnTo>
                  <a:pt x="0" y="277"/>
                </a:lnTo>
                <a:lnTo>
                  <a:pt x="3402" y="277"/>
                </a:lnTo>
                <a:cubicBezTo>
                  <a:pt x="3799" y="277"/>
                  <a:pt x="4114" y="599"/>
                  <a:pt x="4114" y="989"/>
                </a:cubicBezTo>
                <a:lnTo>
                  <a:pt x="4114" y="2135"/>
                </a:lnTo>
                <a:cubicBezTo>
                  <a:pt x="4114" y="2398"/>
                  <a:pt x="4218" y="2645"/>
                  <a:pt x="4406" y="2832"/>
                </a:cubicBezTo>
                <a:lnTo>
                  <a:pt x="8062" y="6489"/>
                </a:lnTo>
                <a:cubicBezTo>
                  <a:pt x="8250" y="6676"/>
                  <a:pt x="8497" y="6781"/>
                  <a:pt x="8767" y="6781"/>
                </a:cubicBezTo>
                <a:lnTo>
                  <a:pt x="15113" y="6781"/>
                </a:lnTo>
                <a:lnTo>
                  <a:pt x="15113" y="6504"/>
                </a:lnTo>
                <a:lnTo>
                  <a:pt x="8767" y="6504"/>
                </a:lnTo>
                <a:cubicBezTo>
                  <a:pt x="8572" y="6504"/>
                  <a:pt x="8392" y="6429"/>
                  <a:pt x="8257" y="6294"/>
                </a:cubicBezTo>
                <a:lnTo>
                  <a:pt x="4601" y="2637"/>
                </a:lnTo>
                <a:cubicBezTo>
                  <a:pt x="4473" y="2503"/>
                  <a:pt x="4391" y="2323"/>
                  <a:pt x="4391" y="2135"/>
                </a:cubicBezTo>
                <a:lnTo>
                  <a:pt x="4391" y="989"/>
                </a:lnTo>
                <a:cubicBezTo>
                  <a:pt x="4391" y="442"/>
                  <a:pt x="3949" y="0"/>
                  <a:pt x="34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6"/>
          <p:cNvSpPr/>
          <p:nvPr/>
        </p:nvSpPr>
        <p:spPr>
          <a:xfrm>
            <a:off x="10168967" y="6323034"/>
            <a:ext cx="1214124" cy="17700"/>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6"/>
          <p:cNvSpPr/>
          <p:nvPr/>
        </p:nvSpPr>
        <p:spPr>
          <a:xfrm>
            <a:off x="11604343" y="6450431"/>
            <a:ext cx="155156" cy="155092"/>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707846" y="6516100"/>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6"/>
          <p:cNvSpPr/>
          <p:nvPr/>
        </p:nvSpPr>
        <p:spPr>
          <a:xfrm>
            <a:off x="8950313" y="180133"/>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 name="Google Shape;167;p6"/>
          <p:cNvSpPr/>
          <p:nvPr/>
        </p:nvSpPr>
        <p:spPr>
          <a:xfrm>
            <a:off x="9178913" y="394951"/>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804759" y="6401481"/>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6"/>
          <p:cNvSpPr/>
          <p:nvPr/>
        </p:nvSpPr>
        <p:spPr>
          <a:xfrm>
            <a:off x="6832601" y="-374432"/>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6"/>
          <p:cNvSpPr/>
          <p:nvPr/>
        </p:nvSpPr>
        <p:spPr>
          <a:xfrm>
            <a:off x="-412433" y="2035702"/>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6832593" y="6516114"/>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2" name="Google Shape;172;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3693932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3"/>
        <p:cNvGrpSpPr/>
        <p:nvPr/>
      </p:nvGrpSpPr>
      <p:grpSpPr>
        <a:xfrm>
          <a:off x="0" y="0"/>
          <a:ext cx="0" cy="0"/>
          <a:chOff x="0" y="0"/>
          <a:chExt cx="0" cy="0"/>
        </a:xfrm>
      </p:grpSpPr>
      <p:sp>
        <p:nvSpPr>
          <p:cNvPr id="174" name="Google Shape;174;p7"/>
          <p:cNvSpPr/>
          <p:nvPr/>
        </p:nvSpPr>
        <p:spPr>
          <a:xfrm>
            <a:off x="10168967" y="6323034"/>
            <a:ext cx="1214124" cy="17700"/>
          </a:xfrm>
          <a:custGeom>
            <a:avLst/>
            <a:gdLst/>
            <a:ahLst/>
            <a:cxnLst/>
            <a:rect l="l" t="t" r="r" b="b"/>
            <a:pathLst>
              <a:path w="19070" h="278" extrusionOk="0">
                <a:moveTo>
                  <a:pt x="0" y="1"/>
                </a:moveTo>
                <a:lnTo>
                  <a:pt x="0" y="278"/>
                </a:lnTo>
                <a:lnTo>
                  <a:pt x="19069" y="278"/>
                </a:lnTo>
                <a:lnTo>
                  <a:pt x="19069"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5" name="Google Shape;175;p7"/>
          <p:cNvGrpSpPr/>
          <p:nvPr/>
        </p:nvGrpSpPr>
        <p:grpSpPr>
          <a:xfrm rot="-1055789">
            <a:off x="9998584" y="-884870"/>
            <a:ext cx="3187909" cy="5601979"/>
            <a:chOff x="1994900" y="1724600"/>
            <a:chExt cx="742558" cy="1304788"/>
          </a:xfrm>
        </p:grpSpPr>
        <p:sp>
          <p:nvSpPr>
            <p:cNvPr id="176" name="Google Shape;176;p7"/>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7"/>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7"/>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7"/>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7"/>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2" name="Google Shape;182;p7"/>
          <p:cNvGrpSpPr/>
          <p:nvPr/>
        </p:nvGrpSpPr>
        <p:grpSpPr>
          <a:xfrm rot="9667386">
            <a:off x="-1277341" y="3058025"/>
            <a:ext cx="2305537" cy="4051348"/>
            <a:chOff x="1994900" y="1724600"/>
            <a:chExt cx="742558" cy="1304788"/>
          </a:xfrm>
        </p:grpSpPr>
        <p:sp>
          <p:nvSpPr>
            <p:cNvPr id="183" name="Google Shape;183;p7"/>
            <p:cNvSpPr/>
            <p:nvPr/>
          </p:nvSpPr>
          <p:spPr>
            <a:xfrm>
              <a:off x="1994900" y="1724600"/>
              <a:ext cx="742558" cy="1304788"/>
            </a:xfrm>
            <a:custGeom>
              <a:avLst/>
              <a:gdLst/>
              <a:ahLst/>
              <a:cxnLst/>
              <a:rect l="l" t="t" r="r" b="b"/>
              <a:pathLst>
                <a:path w="18032" h="31685" extrusionOk="0">
                  <a:moveTo>
                    <a:pt x="5221" y="244"/>
                  </a:moveTo>
                  <a:cubicBezTo>
                    <a:pt x="5307" y="244"/>
                    <a:pt x="5378" y="244"/>
                    <a:pt x="5450" y="259"/>
                  </a:cubicBezTo>
                  <a:lnTo>
                    <a:pt x="15992" y="1485"/>
                  </a:lnTo>
                  <a:cubicBezTo>
                    <a:pt x="17033" y="1599"/>
                    <a:pt x="17789" y="2541"/>
                    <a:pt x="17661" y="3582"/>
                  </a:cubicBezTo>
                  <a:lnTo>
                    <a:pt x="14622" y="29773"/>
                  </a:lnTo>
                  <a:cubicBezTo>
                    <a:pt x="14516" y="30732"/>
                    <a:pt x="13689" y="31454"/>
                    <a:pt x="12722" y="31454"/>
                  </a:cubicBezTo>
                  <a:cubicBezTo>
                    <a:pt x="12652" y="31454"/>
                    <a:pt x="12582" y="31450"/>
                    <a:pt x="12511" y="31442"/>
                  </a:cubicBezTo>
                  <a:lnTo>
                    <a:pt x="1969" y="30216"/>
                  </a:lnTo>
                  <a:cubicBezTo>
                    <a:pt x="1455" y="30159"/>
                    <a:pt x="1013" y="29902"/>
                    <a:pt x="699" y="29502"/>
                  </a:cubicBezTo>
                  <a:cubicBezTo>
                    <a:pt x="385" y="29103"/>
                    <a:pt x="243" y="28604"/>
                    <a:pt x="300" y="28104"/>
                  </a:cubicBezTo>
                  <a:lnTo>
                    <a:pt x="3338" y="1928"/>
                  </a:lnTo>
                  <a:cubicBezTo>
                    <a:pt x="3453" y="958"/>
                    <a:pt x="4266" y="244"/>
                    <a:pt x="5221" y="244"/>
                  </a:cubicBezTo>
                  <a:close/>
                  <a:moveTo>
                    <a:pt x="5220" y="0"/>
                  </a:moveTo>
                  <a:cubicBezTo>
                    <a:pt x="4144" y="0"/>
                    <a:pt x="3228" y="815"/>
                    <a:pt x="3096" y="1899"/>
                  </a:cubicBezTo>
                  <a:lnTo>
                    <a:pt x="57" y="28076"/>
                  </a:lnTo>
                  <a:cubicBezTo>
                    <a:pt x="0" y="28646"/>
                    <a:pt x="157" y="29203"/>
                    <a:pt x="514" y="29645"/>
                  </a:cubicBezTo>
                  <a:cubicBezTo>
                    <a:pt x="870" y="30102"/>
                    <a:pt x="1370" y="30387"/>
                    <a:pt x="1940" y="30444"/>
                  </a:cubicBezTo>
                  <a:lnTo>
                    <a:pt x="12483" y="31671"/>
                  </a:lnTo>
                  <a:cubicBezTo>
                    <a:pt x="12568" y="31685"/>
                    <a:pt x="12654" y="31685"/>
                    <a:pt x="12739" y="31685"/>
                  </a:cubicBezTo>
                  <a:cubicBezTo>
                    <a:pt x="13823" y="31685"/>
                    <a:pt x="14736" y="30872"/>
                    <a:pt x="14865" y="29802"/>
                  </a:cubicBezTo>
                  <a:lnTo>
                    <a:pt x="17903" y="3611"/>
                  </a:lnTo>
                  <a:cubicBezTo>
                    <a:pt x="18032" y="2441"/>
                    <a:pt x="17190" y="1385"/>
                    <a:pt x="16020" y="1243"/>
                  </a:cubicBezTo>
                  <a:lnTo>
                    <a:pt x="5478" y="16"/>
                  </a:lnTo>
                  <a:cubicBezTo>
                    <a:pt x="5391" y="6"/>
                    <a:pt x="5305" y="0"/>
                    <a:pt x="5220" y="0"/>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7"/>
            <p:cNvSpPr/>
            <p:nvPr/>
          </p:nvSpPr>
          <p:spPr>
            <a:xfrm>
              <a:off x="2251037" y="2872686"/>
              <a:ext cx="100479" cy="97967"/>
            </a:xfrm>
            <a:custGeom>
              <a:avLst/>
              <a:gdLst/>
              <a:ahLst/>
              <a:cxnLst/>
              <a:rect l="l" t="t" r="r" b="b"/>
              <a:pathLst>
                <a:path w="2440" h="2379" extrusionOk="0">
                  <a:moveTo>
                    <a:pt x="1327" y="239"/>
                  </a:moveTo>
                  <a:cubicBezTo>
                    <a:pt x="1583" y="267"/>
                    <a:pt x="1812" y="396"/>
                    <a:pt x="1969" y="595"/>
                  </a:cubicBezTo>
                  <a:cubicBezTo>
                    <a:pt x="2126" y="795"/>
                    <a:pt x="2197" y="1052"/>
                    <a:pt x="2168" y="1294"/>
                  </a:cubicBezTo>
                  <a:cubicBezTo>
                    <a:pt x="2115" y="1786"/>
                    <a:pt x="1703" y="2142"/>
                    <a:pt x="1220" y="2142"/>
                  </a:cubicBezTo>
                  <a:cubicBezTo>
                    <a:pt x="1184" y="2142"/>
                    <a:pt x="1149" y="2140"/>
                    <a:pt x="1113" y="2136"/>
                  </a:cubicBezTo>
                  <a:cubicBezTo>
                    <a:pt x="856" y="2107"/>
                    <a:pt x="628" y="1979"/>
                    <a:pt x="471" y="1779"/>
                  </a:cubicBezTo>
                  <a:cubicBezTo>
                    <a:pt x="314" y="1580"/>
                    <a:pt x="243" y="1337"/>
                    <a:pt x="271" y="1080"/>
                  </a:cubicBezTo>
                  <a:cubicBezTo>
                    <a:pt x="328" y="595"/>
                    <a:pt x="742" y="239"/>
                    <a:pt x="1227" y="239"/>
                  </a:cubicBezTo>
                  <a:close/>
                  <a:moveTo>
                    <a:pt x="1205" y="1"/>
                  </a:moveTo>
                  <a:cubicBezTo>
                    <a:pt x="612" y="1"/>
                    <a:pt x="109" y="459"/>
                    <a:pt x="43" y="1052"/>
                  </a:cubicBezTo>
                  <a:cubicBezTo>
                    <a:pt x="0" y="1366"/>
                    <a:pt x="86" y="1679"/>
                    <a:pt x="285" y="1922"/>
                  </a:cubicBezTo>
                  <a:cubicBezTo>
                    <a:pt x="485" y="2179"/>
                    <a:pt x="770" y="2336"/>
                    <a:pt x="1084" y="2378"/>
                  </a:cubicBezTo>
                  <a:lnTo>
                    <a:pt x="1227" y="2378"/>
                  </a:lnTo>
                  <a:cubicBezTo>
                    <a:pt x="1826" y="2378"/>
                    <a:pt x="2340" y="1922"/>
                    <a:pt x="2411" y="1323"/>
                  </a:cubicBezTo>
                  <a:cubicBezTo>
                    <a:pt x="2439" y="1009"/>
                    <a:pt x="2354" y="695"/>
                    <a:pt x="2154" y="453"/>
                  </a:cubicBezTo>
                  <a:cubicBezTo>
                    <a:pt x="1954" y="196"/>
                    <a:pt x="1683" y="39"/>
                    <a:pt x="1355" y="10"/>
                  </a:cubicBezTo>
                  <a:cubicBezTo>
                    <a:pt x="1305" y="4"/>
                    <a:pt x="1254" y="1"/>
                    <a:pt x="120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7"/>
            <p:cNvSpPr/>
            <p:nvPr/>
          </p:nvSpPr>
          <p:spPr>
            <a:xfrm>
              <a:off x="2375564" y="1825696"/>
              <a:ext cx="104021" cy="19437"/>
            </a:xfrm>
            <a:custGeom>
              <a:avLst/>
              <a:gdLst/>
              <a:ahLst/>
              <a:cxnLst/>
              <a:rect l="l" t="t" r="r" b="b"/>
              <a:pathLst>
                <a:path w="2526" h="472" extrusionOk="0">
                  <a:moveTo>
                    <a:pt x="114" y="0"/>
                  </a:moveTo>
                  <a:cubicBezTo>
                    <a:pt x="72" y="0"/>
                    <a:pt x="15" y="43"/>
                    <a:pt x="15" y="86"/>
                  </a:cubicBezTo>
                  <a:cubicBezTo>
                    <a:pt x="0" y="143"/>
                    <a:pt x="43" y="200"/>
                    <a:pt x="100" y="200"/>
                  </a:cubicBezTo>
                  <a:lnTo>
                    <a:pt x="2411" y="471"/>
                  </a:lnTo>
                  <a:cubicBezTo>
                    <a:pt x="2468" y="471"/>
                    <a:pt x="2511" y="443"/>
                    <a:pt x="2525" y="386"/>
                  </a:cubicBezTo>
                  <a:cubicBezTo>
                    <a:pt x="2525" y="328"/>
                    <a:pt x="2482" y="286"/>
                    <a:pt x="2440" y="271"/>
                  </a:cubicBezTo>
                  <a:lnTo>
                    <a:pt x="114"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2424897" y="1788017"/>
              <a:ext cx="15319" cy="14289"/>
            </a:xfrm>
            <a:custGeom>
              <a:avLst/>
              <a:gdLst/>
              <a:ahLst/>
              <a:cxnLst/>
              <a:rect l="l" t="t" r="r" b="b"/>
              <a:pathLst>
                <a:path w="372" h="347" extrusionOk="0">
                  <a:moveTo>
                    <a:pt x="175" y="1"/>
                  </a:moveTo>
                  <a:cubicBezTo>
                    <a:pt x="86" y="1"/>
                    <a:pt x="15" y="68"/>
                    <a:pt x="15" y="159"/>
                  </a:cubicBezTo>
                  <a:cubicBezTo>
                    <a:pt x="1" y="245"/>
                    <a:pt x="72" y="330"/>
                    <a:pt x="157" y="345"/>
                  </a:cubicBezTo>
                  <a:cubicBezTo>
                    <a:pt x="166" y="346"/>
                    <a:pt x="175" y="347"/>
                    <a:pt x="183" y="347"/>
                  </a:cubicBezTo>
                  <a:cubicBezTo>
                    <a:pt x="272" y="347"/>
                    <a:pt x="344" y="279"/>
                    <a:pt x="357" y="188"/>
                  </a:cubicBezTo>
                  <a:cubicBezTo>
                    <a:pt x="371" y="102"/>
                    <a:pt x="300" y="17"/>
                    <a:pt x="200" y="2"/>
                  </a:cubicBezTo>
                  <a:cubicBezTo>
                    <a:pt x="192" y="1"/>
                    <a:pt x="183" y="1"/>
                    <a:pt x="175"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22113" y="1813877"/>
              <a:ext cx="22361" cy="21290"/>
            </a:xfrm>
            <a:custGeom>
              <a:avLst/>
              <a:gdLst/>
              <a:ahLst/>
              <a:cxnLst/>
              <a:rect l="l" t="t" r="r" b="b"/>
              <a:pathLst>
                <a:path w="543" h="517" extrusionOk="0">
                  <a:moveTo>
                    <a:pt x="273" y="1"/>
                  </a:moveTo>
                  <a:cubicBezTo>
                    <a:pt x="141" y="1"/>
                    <a:pt x="28" y="97"/>
                    <a:pt x="14" y="230"/>
                  </a:cubicBezTo>
                  <a:cubicBezTo>
                    <a:pt x="0" y="373"/>
                    <a:pt x="100" y="501"/>
                    <a:pt x="243" y="516"/>
                  </a:cubicBezTo>
                  <a:cubicBezTo>
                    <a:pt x="252" y="517"/>
                    <a:pt x="261" y="517"/>
                    <a:pt x="270" y="517"/>
                  </a:cubicBezTo>
                  <a:cubicBezTo>
                    <a:pt x="401" y="517"/>
                    <a:pt x="515" y="421"/>
                    <a:pt x="528" y="287"/>
                  </a:cubicBezTo>
                  <a:cubicBezTo>
                    <a:pt x="542" y="145"/>
                    <a:pt x="442" y="16"/>
                    <a:pt x="300" y="2"/>
                  </a:cubicBezTo>
                  <a:cubicBezTo>
                    <a:pt x="291" y="1"/>
                    <a:pt x="282" y="1"/>
                    <a:pt x="273" y="1"/>
                  </a:cubicBez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7"/>
            <p:cNvSpPr/>
            <p:nvPr/>
          </p:nvSpPr>
          <p:spPr>
            <a:xfrm>
              <a:off x="2032497" y="1867411"/>
              <a:ext cx="664439" cy="1020440"/>
            </a:xfrm>
            <a:custGeom>
              <a:avLst/>
              <a:gdLst/>
              <a:ahLst/>
              <a:cxnLst/>
              <a:rect l="l" t="t" r="r" b="b"/>
              <a:pathLst>
                <a:path w="16135" h="24780" extrusionOk="0">
                  <a:moveTo>
                    <a:pt x="2910" y="257"/>
                  </a:moveTo>
                  <a:lnTo>
                    <a:pt x="15863" y="1769"/>
                  </a:lnTo>
                  <a:lnTo>
                    <a:pt x="13224" y="24508"/>
                  </a:lnTo>
                  <a:lnTo>
                    <a:pt x="271" y="23010"/>
                  </a:lnTo>
                  <a:lnTo>
                    <a:pt x="2910" y="257"/>
                  </a:lnTo>
                  <a:close/>
                  <a:moveTo>
                    <a:pt x="2711" y="0"/>
                  </a:moveTo>
                  <a:lnTo>
                    <a:pt x="0" y="23210"/>
                  </a:lnTo>
                  <a:lnTo>
                    <a:pt x="13424" y="24779"/>
                  </a:lnTo>
                  <a:lnTo>
                    <a:pt x="16134" y="1555"/>
                  </a:lnTo>
                  <a:lnTo>
                    <a:pt x="2711" y="0"/>
                  </a:lnTo>
                  <a:close/>
                </a:path>
              </a:pathLst>
            </a:custGeom>
            <a:solidFill>
              <a:srgbClr val="F1EFEE">
                <a:alpha val="120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9" name="Google Shape;189;p7"/>
          <p:cNvSpPr/>
          <p:nvPr/>
        </p:nvSpPr>
        <p:spPr>
          <a:xfrm>
            <a:off x="10699034" y="121501"/>
            <a:ext cx="1492951" cy="449156"/>
          </a:xfrm>
          <a:custGeom>
            <a:avLst/>
            <a:gdLst/>
            <a:ahLst/>
            <a:cxnLst/>
            <a:rect l="l" t="t" r="r" b="b"/>
            <a:pathLst>
              <a:path w="24210" h="7284" extrusionOk="0">
                <a:moveTo>
                  <a:pt x="1" y="0"/>
                </a:moveTo>
                <a:lnTo>
                  <a:pt x="1" y="277"/>
                </a:lnTo>
                <a:lnTo>
                  <a:pt x="2241" y="277"/>
                </a:lnTo>
                <a:cubicBezTo>
                  <a:pt x="2496" y="277"/>
                  <a:pt x="2728" y="375"/>
                  <a:pt x="2900" y="555"/>
                </a:cubicBezTo>
                <a:lnTo>
                  <a:pt x="4317" y="1971"/>
                </a:lnTo>
                <a:cubicBezTo>
                  <a:pt x="4549" y="2196"/>
                  <a:pt x="4849" y="2323"/>
                  <a:pt x="5178" y="2323"/>
                </a:cubicBezTo>
                <a:lnTo>
                  <a:pt x="11757" y="2323"/>
                </a:lnTo>
                <a:cubicBezTo>
                  <a:pt x="12012" y="2323"/>
                  <a:pt x="12244" y="2420"/>
                  <a:pt x="12416" y="2593"/>
                </a:cubicBezTo>
                <a:lnTo>
                  <a:pt x="16755" y="6931"/>
                </a:lnTo>
                <a:cubicBezTo>
                  <a:pt x="16979" y="7156"/>
                  <a:pt x="17287" y="7283"/>
                  <a:pt x="17609" y="7283"/>
                </a:cubicBezTo>
                <a:lnTo>
                  <a:pt x="20089" y="7283"/>
                </a:lnTo>
                <a:cubicBezTo>
                  <a:pt x="20763" y="7283"/>
                  <a:pt x="21303" y="6744"/>
                  <a:pt x="21303" y="6077"/>
                </a:cubicBezTo>
                <a:lnTo>
                  <a:pt x="21303" y="4698"/>
                </a:lnTo>
                <a:cubicBezTo>
                  <a:pt x="21303" y="4451"/>
                  <a:pt x="21400" y="4219"/>
                  <a:pt x="21572" y="4039"/>
                </a:cubicBezTo>
                <a:lnTo>
                  <a:pt x="24210" y="1409"/>
                </a:lnTo>
                <a:lnTo>
                  <a:pt x="24015" y="1207"/>
                </a:lnTo>
                <a:lnTo>
                  <a:pt x="21378" y="3844"/>
                </a:lnTo>
                <a:cubicBezTo>
                  <a:pt x="21153" y="4069"/>
                  <a:pt x="21025" y="4376"/>
                  <a:pt x="21025" y="4698"/>
                </a:cubicBezTo>
                <a:lnTo>
                  <a:pt x="21025" y="6077"/>
                </a:lnTo>
                <a:cubicBezTo>
                  <a:pt x="21025" y="6586"/>
                  <a:pt x="20606" y="7006"/>
                  <a:pt x="20089" y="7006"/>
                </a:cubicBezTo>
                <a:lnTo>
                  <a:pt x="17609" y="7006"/>
                </a:lnTo>
                <a:cubicBezTo>
                  <a:pt x="17361" y="7006"/>
                  <a:pt x="17129" y="6909"/>
                  <a:pt x="16949" y="6736"/>
                </a:cubicBezTo>
                <a:lnTo>
                  <a:pt x="12619" y="2398"/>
                </a:lnTo>
                <a:cubicBezTo>
                  <a:pt x="12386" y="2173"/>
                  <a:pt x="12079" y="2046"/>
                  <a:pt x="11757" y="2046"/>
                </a:cubicBezTo>
                <a:lnTo>
                  <a:pt x="5178" y="2046"/>
                </a:lnTo>
                <a:cubicBezTo>
                  <a:pt x="4924" y="2046"/>
                  <a:pt x="4691" y="1948"/>
                  <a:pt x="4519" y="1768"/>
                </a:cubicBezTo>
                <a:lnTo>
                  <a:pt x="3103" y="352"/>
                </a:lnTo>
                <a:cubicBezTo>
                  <a:pt x="2870" y="128"/>
                  <a:pt x="2571" y="0"/>
                  <a:pt x="224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0" name="Google Shape;190;p7"/>
          <p:cNvGrpSpPr/>
          <p:nvPr/>
        </p:nvGrpSpPr>
        <p:grpSpPr>
          <a:xfrm>
            <a:off x="-330186" y="-857052"/>
            <a:ext cx="1722087" cy="1722165"/>
            <a:chOff x="3734875" y="-378091"/>
            <a:chExt cx="910579" cy="910620"/>
          </a:xfrm>
        </p:grpSpPr>
        <p:sp>
          <p:nvSpPr>
            <p:cNvPr id="191" name="Google Shape;191;p7"/>
            <p:cNvSpPr/>
            <p:nvPr/>
          </p:nvSpPr>
          <p:spPr>
            <a:xfrm>
              <a:off x="3734875" y="-378091"/>
              <a:ext cx="910579" cy="910620"/>
            </a:xfrm>
            <a:custGeom>
              <a:avLst/>
              <a:gdLst/>
              <a:ahLst/>
              <a:cxnLst/>
              <a:rect l="l" t="t" r="r" b="b"/>
              <a:pathLst>
                <a:path w="21992" h="21993" extrusionOk="0">
                  <a:moveTo>
                    <a:pt x="11000" y="1762"/>
                  </a:moveTo>
                  <a:cubicBezTo>
                    <a:pt x="16087" y="1762"/>
                    <a:pt x="20238" y="5905"/>
                    <a:pt x="20238" y="11000"/>
                  </a:cubicBezTo>
                  <a:cubicBezTo>
                    <a:pt x="20238" y="16095"/>
                    <a:pt x="16087" y="20239"/>
                    <a:pt x="11000" y="20239"/>
                  </a:cubicBezTo>
                  <a:cubicBezTo>
                    <a:pt x="5905" y="20239"/>
                    <a:pt x="1754" y="16095"/>
                    <a:pt x="1754" y="11000"/>
                  </a:cubicBezTo>
                  <a:cubicBezTo>
                    <a:pt x="1754" y="5905"/>
                    <a:pt x="5905" y="1762"/>
                    <a:pt x="11000" y="1762"/>
                  </a:cubicBezTo>
                  <a:close/>
                  <a:moveTo>
                    <a:pt x="11000" y="1"/>
                  </a:moveTo>
                  <a:cubicBezTo>
                    <a:pt x="4931" y="1"/>
                    <a:pt x="0" y="4931"/>
                    <a:pt x="0" y="11000"/>
                  </a:cubicBezTo>
                  <a:cubicBezTo>
                    <a:pt x="0" y="17062"/>
                    <a:pt x="4931" y="21992"/>
                    <a:pt x="11000" y="21992"/>
                  </a:cubicBezTo>
                  <a:cubicBezTo>
                    <a:pt x="17061" y="21992"/>
                    <a:pt x="21992" y="17062"/>
                    <a:pt x="21992" y="11000"/>
                  </a:cubicBezTo>
                  <a:cubicBezTo>
                    <a:pt x="21992" y="4931"/>
                    <a:pt x="17061" y="1"/>
                    <a:pt x="11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7"/>
            <p:cNvSpPr/>
            <p:nvPr/>
          </p:nvSpPr>
          <p:spPr>
            <a:xfrm>
              <a:off x="3878222" y="-234744"/>
              <a:ext cx="623891" cy="623932"/>
            </a:xfrm>
            <a:custGeom>
              <a:avLst/>
              <a:gdLst/>
              <a:ahLst/>
              <a:cxnLst/>
              <a:rect l="l" t="t" r="r" b="b"/>
              <a:pathLst>
                <a:path w="15068" h="15069" extrusionOk="0">
                  <a:moveTo>
                    <a:pt x="7538" y="1177"/>
                  </a:moveTo>
                  <a:cubicBezTo>
                    <a:pt x="11044" y="1177"/>
                    <a:pt x="13899" y="4024"/>
                    <a:pt x="13899" y="7538"/>
                  </a:cubicBezTo>
                  <a:cubicBezTo>
                    <a:pt x="13899" y="11045"/>
                    <a:pt x="11044" y="13900"/>
                    <a:pt x="7538" y="13900"/>
                  </a:cubicBezTo>
                  <a:cubicBezTo>
                    <a:pt x="4024" y="13900"/>
                    <a:pt x="1169" y="11045"/>
                    <a:pt x="1169" y="7538"/>
                  </a:cubicBezTo>
                  <a:cubicBezTo>
                    <a:pt x="1169" y="4024"/>
                    <a:pt x="4024" y="1177"/>
                    <a:pt x="7538" y="1177"/>
                  </a:cubicBezTo>
                  <a:close/>
                  <a:moveTo>
                    <a:pt x="7538" y="1"/>
                  </a:moveTo>
                  <a:cubicBezTo>
                    <a:pt x="3379" y="1"/>
                    <a:pt x="0" y="3380"/>
                    <a:pt x="0" y="7538"/>
                  </a:cubicBezTo>
                  <a:cubicBezTo>
                    <a:pt x="0" y="11689"/>
                    <a:pt x="3379" y="15068"/>
                    <a:pt x="7538" y="15068"/>
                  </a:cubicBezTo>
                  <a:cubicBezTo>
                    <a:pt x="11689" y="15068"/>
                    <a:pt x="15068" y="11689"/>
                    <a:pt x="15068" y="7538"/>
                  </a:cubicBezTo>
                  <a:cubicBezTo>
                    <a:pt x="15068" y="3380"/>
                    <a:pt x="11689" y="1"/>
                    <a:pt x="7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3" name="Google Shape;193;p7"/>
          <p:cNvSpPr/>
          <p:nvPr/>
        </p:nvSpPr>
        <p:spPr>
          <a:xfrm>
            <a:off x="5035367" y="-284132"/>
            <a:ext cx="799975" cy="787935"/>
          </a:xfrm>
          <a:custGeom>
            <a:avLst/>
            <a:gdLst/>
            <a:ahLst/>
            <a:cxnLst/>
            <a:rect l="l" t="t" r="r" b="b"/>
            <a:pathLst>
              <a:path w="8970" h="8835" extrusionOk="0">
                <a:moveTo>
                  <a:pt x="4429" y="2960"/>
                </a:moveTo>
                <a:cubicBezTo>
                  <a:pt x="5171" y="2960"/>
                  <a:pt x="5778" y="3552"/>
                  <a:pt x="5778" y="4286"/>
                </a:cubicBezTo>
                <a:cubicBezTo>
                  <a:pt x="5778" y="5013"/>
                  <a:pt x="5171" y="5605"/>
                  <a:pt x="4429" y="5605"/>
                </a:cubicBezTo>
                <a:cubicBezTo>
                  <a:pt x="3687" y="5605"/>
                  <a:pt x="3088" y="5013"/>
                  <a:pt x="3088" y="4286"/>
                </a:cubicBezTo>
                <a:cubicBezTo>
                  <a:pt x="3088" y="3552"/>
                  <a:pt x="3687" y="2960"/>
                  <a:pt x="4429" y="2960"/>
                </a:cubicBezTo>
                <a:close/>
                <a:moveTo>
                  <a:pt x="4429" y="2555"/>
                </a:moveTo>
                <a:cubicBezTo>
                  <a:pt x="3470" y="2555"/>
                  <a:pt x="2683" y="3334"/>
                  <a:pt x="2683" y="4286"/>
                </a:cubicBezTo>
                <a:cubicBezTo>
                  <a:pt x="2683" y="5238"/>
                  <a:pt x="3470" y="6009"/>
                  <a:pt x="4429" y="6009"/>
                </a:cubicBezTo>
                <a:cubicBezTo>
                  <a:pt x="5396" y="6009"/>
                  <a:pt x="6182" y="5238"/>
                  <a:pt x="6182" y="4286"/>
                </a:cubicBezTo>
                <a:cubicBezTo>
                  <a:pt x="6182" y="3334"/>
                  <a:pt x="5396" y="2555"/>
                  <a:pt x="4429" y="2555"/>
                </a:cubicBezTo>
                <a:close/>
                <a:moveTo>
                  <a:pt x="4961" y="405"/>
                </a:moveTo>
                <a:cubicBezTo>
                  <a:pt x="5058" y="405"/>
                  <a:pt x="5148" y="480"/>
                  <a:pt x="5156" y="577"/>
                </a:cubicBezTo>
                <a:lnTo>
                  <a:pt x="5216" y="1094"/>
                </a:lnTo>
                <a:cubicBezTo>
                  <a:pt x="5231" y="1177"/>
                  <a:pt x="5283" y="1244"/>
                  <a:pt x="5366" y="1266"/>
                </a:cubicBezTo>
                <a:cubicBezTo>
                  <a:pt x="5650" y="1341"/>
                  <a:pt x="5920" y="1454"/>
                  <a:pt x="6167" y="1596"/>
                </a:cubicBezTo>
                <a:cubicBezTo>
                  <a:pt x="6202" y="1613"/>
                  <a:pt x="6239" y="1623"/>
                  <a:pt x="6275" y="1623"/>
                </a:cubicBezTo>
                <a:cubicBezTo>
                  <a:pt x="6318" y="1623"/>
                  <a:pt x="6360" y="1610"/>
                  <a:pt x="6392" y="1581"/>
                </a:cubicBezTo>
                <a:lnTo>
                  <a:pt x="6804" y="1259"/>
                </a:lnTo>
                <a:cubicBezTo>
                  <a:pt x="6838" y="1232"/>
                  <a:pt x="6880" y="1218"/>
                  <a:pt x="6922" y="1218"/>
                </a:cubicBezTo>
                <a:cubicBezTo>
                  <a:pt x="6972" y="1218"/>
                  <a:pt x="7022" y="1237"/>
                  <a:pt x="7059" y="1274"/>
                </a:cubicBezTo>
                <a:lnTo>
                  <a:pt x="7711" y="1918"/>
                </a:lnTo>
                <a:cubicBezTo>
                  <a:pt x="7778" y="1978"/>
                  <a:pt x="7786" y="2083"/>
                  <a:pt x="7726" y="2158"/>
                </a:cubicBezTo>
                <a:lnTo>
                  <a:pt x="7389" y="2570"/>
                </a:lnTo>
                <a:cubicBezTo>
                  <a:pt x="7344" y="2638"/>
                  <a:pt x="7336" y="2728"/>
                  <a:pt x="7374" y="2802"/>
                </a:cubicBezTo>
                <a:cubicBezTo>
                  <a:pt x="7509" y="3042"/>
                  <a:pt x="7613" y="3290"/>
                  <a:pt x="7681" y="3552"/>
                </a:cubicBezTo>
                <a:cubicBezTo>
                  <a:pt x="7703" y="3627"/>
                  <a:pt x="7771" y="3687"/>
                  <a:pt x="7853" y="3694"/>
                </a:cubicBezTo>
                <a:lnTo>
                  <a:pt x="8393" y="3762"/>
                </a:lnTo>
                <a:cubicBezTo>
                  <a:pt x="8498" y="3769"/>
                  <a:pt x="8565" y="3851"/>
                  <a:pt x="8565" y="3949"/>
                </a:cubicBezTo>
                <a:lnTo>
                  <a:pt x="8565" y="4848"/>
                </a:lnTo>
                <a:cubicBezTo>
                  <a:pt x="8565" y="4945"/>
                  <a:pt x="8498" y="5020"/>
                  <a:pt x="8393" y="5035"/>
                </a:cubicBezTo>
                <a:lnTo>
                  <a:pt x="7846" y="5095"/>
                </a:lnTo>
                <a:cubicBezTo>
                  <a:pt x="7763" y="5103"/>
                  <a:pt x="7696" y="5163"/>
                  <a:pt x="7673" y="5245"/>
                </a:cubicBezTo>
                <a:cubicBezTo>
                  <a:pt x="7606" y="5507"/>
                  <a:pt x="7494" y="5755"/>
                  <a:pt x="7351" y="6002"/>
                </a:cubicBezTo>
                <a:cubicBezTo>
                  <a:pt x="7314" y="6069"/>
                  <a:pt x="7321" y="6167"/>
                  <a:pt x="7374" y="6227"/>
                </a:cubicBezTo>
                <a:lnTo>
                  <a:pt x="7726" y="6669"/>
                </a:lnTo>
                <a:cubicBezTo>
                  <a:pt x="7786" y="6744"/>
                  <a:pt x="7778" y="6856"/>
                  <a:pt x="7711" y="6923"/>
                </a:cubicBezTo>
                <a:lnTo>
                  <a:pt x="7059" y="7560"/>
                </a:lnTo>
                <a:cubicBezTo>
                  <a:pt x="7022" y="7597"/>
                  <a:pt x="6972" y="7616"/>
                  <a:pt x="6922" y="7616"/>
                </a:cubicBezTo>
                <a:cubicBezTo>
                  <a:pt x="6880" y="7616"/>
                  <a:pt x="6838" y="7603"/>
                  <a:pt x="6804" y="7575"/>
                </a:cubicBezTo>
                <a:lnTo>
                  <a:pt x="6347" y="7216"/>
                </a:lnTo>
                <a:cubicBezTo>
                  <a:pt x="6309" y="7190"/>
                  <a:pt x="6263" y="7177"/>
                  <a:pt x="6219" y="7177"/>
                </a:cubicBezTo>
                <a:cubicBezTo>
                  <a:pt x="6185" y="7177"/>
                  <a:pt x="6151" y="7185"/>
                  <a:pt x="6122" y="7201"/>
                </a:cubicBezTo>
                <a:cubicBezTo>
                  <a:pt x="5875" y="7336"/>
                  <a:pt x="5613" y="7440"/>
                  <a:pt x="5336" y="7508"/>
                </a:cubicBezTo>
                <a:cubicBezTo>
                  <a:pt x="5253" y="7530"/>
                  <a:pt x="5193" y="7598"/>
                  <a:pt x="5186" y="7680"/>
                </a:cubicBezTo>
                <a:lnTo>
                  <a:pt x="5118" y="8265"/>
                </a:lnTo>
                <a:cubicBezTo>
                  <a:pt x="5111" y="8355"/>
                  <a:pt x="5028" y="8430"/>
                  <a:pt x="4924" y="8430"/>
                </a:cubicBezTo>
                <a:lnTo>
                  <a:pt x="4009" y="8430"/>
                </a:lnTo>
                <a:cubicBezTo>
                  <a:pt x="3912" y="8430"/>
                  <a:pt x="3822" y="8355"/>
                  <a:pt x="3815" y="8257"/>
                </a:cubicBezTo>
                <a:lnTo>
                  <a:pt x="3747" y="7665"/>
                </a:lnTo>
                <a:cubicBezTo>
                  <a:pt x="3732" y="7583"/>
                  <a:pt x="3680" y="7515"/>
                  <a:pt x="3597" y="7493"/>
                </a:cubicBezTo>
                <a:cubicBezTo>
                  <a:pt x="3343" y="7418"/>
                  <a:pt x="3095" y="7313"/>
                  <a:pt x="2863" y="7186"/>
                </a:cubicBezTo>
                <a:cubicBezTo>
                  <a:pt x="2833" y="7171"/>
                  <a:pt x="2803" y="7163"/>
                  <a:pt x="2766" y="7163"/>
                </a:cubicBezTo>
                <a:cubicBezTo>
                  <a:pt x="2721" y="7163"/>
                  <a:pt x="2676" y="7178"/>
                  <a:pt x="2638" y="7201"/>
                </a:cubicBezTo>
                <a:lnTo>
                  <a:pt x="2166" y="7575"/>
                </a:lnTo>
                <a:cubicBezTo>
                  <a:pt x="2132" y="7603"/>
                  <a:pt x="2090" y="7616"/>
                  <a:pt x="2048" y="7616"/>
                </a:cubicBezTo>
                <a:cubicBezTo>
                  <a:pt x="1998" y="7616"/>
                  <a:pt x="1948" y="7597"/>
                  <a:pt x="1911" y="7560"/>
                </a:cubicBezTo>
                <a:lnTo>
                  <a:pt x="1260" y="6916"/>
                </a:lnTo>
                <a:cubicBezTo>
                  <a:pt x="1192" y="6849"/>
                  <a:pt x="1185" y="6744"/>
                  <a:pt x="1245" y="6676"/>
                </a:cubicBezTo>
                <a:lnTo>
                  <a:pt x="1619" y="6204"/>
                </a:lnTo>
                <a:cubicBezTo>
                  <a:pt x="1672" y="6137"/>
                  <a:pt x="1679" y="6047"/>
                  <a:pt x="1642" y="5979"/>
                </a:cubicBezTo>
                <a:cubicBezTo>
                  <a:pt x="1514" y="5762"/>
                  <a:pt x="1417" y="5530"/>
                  <a:pt x="1342" y="5283"/>
                </a:cubicBezTo>
                <a:cubicBezTo>
                  <a:pt x="1320" y="5208"/>
                  <a:pt x="1252" y="5148"/>
                  <a:pt x="1170" y="5140"/>
                </a:cubicBezTo>
                <a:lnTo>
                  <a:pt x="578" y="5073"/>
                </a:lnTo>
                <a:cubicBezTo>
                  <a:pt x="473" y="5058"/>
                  <a:pt x="405" y="4983"/>
                  <a:pt x="405" y="4885"/>
                </a:cubicBezTo>
                <a:lnTo>
                  <a:pt x="405" y="3986"/>
                </a:lnTo>
                <a:cubicBezTo>
                  <a:pt x="405" y="3889"/>
                  <a:pt x="473" y="3807"/>
                  <a:pt x="570" y="3799"/>
                </a:cubicBezTo>
                <a:lnTo>
                  <a:pt x="1140" y="3732"/>
                </a:lnTo>
                <a:cubicBezTo>
                  <a:pt x="1222" y="3724"/>
                  <a:pt x="1297" y="3664"/>
                  <a:pt x="1312" y="3582"/>
                </a:cubicBezTo>
                <a:cubicBezTo>
                  <a:pt x="1379" y="3319"/>
                  <a:pt x="1484" y="3065"/>
                  <a:pt x="1619" y="2825"/>
                </a:cubicBezTo>
                <a:cubicBezTo>
                  <a:pt x="1657" y="2758"/>
                  <a:pt x="1649" y="2668"/>
                  <a:pt x="1597" y="2600"/>
                </a:cubicBezTo>
                <a:lnTo>
                  <a:pt x="1245" y="2158"/>
                </a:lnTo>
                <a:cubicBezTo>
                  <a:pt x="1185" y="2091"/>
                  <a:pt x="1192" y="1978"/>
                  <a:pt x="1260" y="1911"/>
                </a:cubicBezTo>
                <a:lnTo>
                  <a:pt x="1911" y="1274"/>
                </a:lnTo>
                <a:cubicBezTo>
                  <a:pt x="1948" y="1237"/>
                  <a:pt x="1998" y="1218"/>
                  <a:pt x="2048" y="1218"/>
                </a:cubicBezTo>
                <a:cubicBezTo>
                  <a:pt x="2090" y="1218"/>
                  <a:pt x="2132" y="1232"/>
                  <a:pt x="2166" y="1259"/>
                </a:cubicBezTo>
                <a:lnTo>
                  <a:pt x="2593" y="1589"/>
                </a:lnTo>
                <a:cubicBezTo>
                  <a:pt x="2631" y="1618"/>
                  <a:pt x="2675" y="1633"/>
                  <a:pt x="2719" y="1633"/>
                </a:cubicBezTo>
                <a:cubicBezTo>
                  <a:pt x="2754" y="1633"/>
                  <a:pt x="2788" y="1624"/>
                  <a:pt x="2818" y="1604"/>
                </a:cubicBezTo>
                <a:cubicBezTo>
                  <a:pt x="3073" y="1454"/>
                  <a:pt x="3350" y="1341"/>
                  <a:pt x="3642" y="1266"/>
                </a:cubicBezTo>
                <a:cubicBezTo>
                  <a:pt x="3725" y="1244"/>
                  <a:pt x="3777" y="1177"/>
                  <a:pt x="3792" y="1094"/>
                </a:cubicBezTo>
                <a:lnTo>
                  <a:pt x="3852" y="577"/>
                </a:lnTo>
                <a:cubicBezTo>
                  <a:pt x="3860" y="480"/>
                  <a:pt x="3949" y="405"/>
                  <a:pt x="4047" y="405"/>
                </a:cubicBezTo>
                <a:close/>
                <a:moveTo>
                  <a:pt x="4047" y="0"/>
                </a:moveTo>
                <a:cubicBezTo>
                  <a:pt x="3740" y="0"/>
                  <a:pt x="3485" y="225"/>
                  <a:pt x="3447" y="525"/>
                </a:cubicBezTo>
                <a:lnTo>
                  <a:pt x="3402" y="914"/>
                </a:lnTo>
                <a:cubicBezTo>
                  <a:pt x="3170" y="982"/>
                  <a:pt x="2945" y="1079"/>
                  <a:pt x="2736" y="1192"/>
                </a:cubicBezTo>
                <a:lnTo>
                  <a:pt x="2413" y="944"/>
                </a:lnTo>
                <a:cubicBezTo>
                  <a:pt x="2306" y="858"/>
                  <a:pt x="2177" y="816"/>
                  <a:pt x="2047" y="816"/>
                </a:cubicBezTo>
                <a:cubicBezTo>
                  <a:pt x="1895" y="816"/>
                  <a:pt x="1744" y="873"/>
                  <a:pt x="1627" y="982"/>
                </a:cubicBezTo>
                <a:lnTo>
                  <a:pt x="975" y="1626"/>
                </a:lnTo>
                <a:cubicBezTo>
                  <a:pt x="758" y="1836"/>
                  <a:pt x="743" y="2181"/>
                  <a:pt x="930" y="2413"/>
                </a:cubicBezTo>
                <a:lnTo>
                  <a:pt x="1200" y="2750"/>
                </a:lnTo>
                <a:cubicBezTo>
                  <a:pt x="1102" y="2945"/>
                  <a:pt x="1020" y="3140"/>
                  <a:pt x="960" y="3349"/>
                </a:cubicBezTo>
                <a:lnTo>
                  <a:pt x="525" y="3394"/>
                </a:lnTo>
                <a:cubicBezTo>
                  <a:pt x="226" y="3432"/>
                  <a:pt x="1" y="3679"/>
                  <a:pt x="1" y="3986"/>
                </a:cubicBezTo>
                <a:lnTo>
                  <a:pt x="1" y="4885"/>
                </a:lnTo>
                <a:cubicBezTo>
                  <a:pt x="1" y="5185"/>
                  <a:pt x="226" y="5440"/>
                  <a:pt x="525" y="5477"/>
                </a:cubicBezTo>
                <a:lnTo>
                  <a:pt x="997" y="5530"/>
                </a:lnTo>
                <a:cubicBezTo>
                  <a:pt x="1057" y="5710"/>
                  <a:pt x="1132" y="5889"/>
                  <a:pt x="1222" y="6054"/>
                </a:cubicBezTo>
                <a:lnTo>
                  <a:pt x="930" y="6421"/>
                </a:lnTo>
                <a:cubicBezTo>
                  <a:pt x="743" y="6654"/>
                  <a:pt x="758" y="6991"/>
                  <a:pt x="975" y="7201"/>
                </a:cubicBezTo>
                <a:lnTo>
                  <a:pt x="1627" y="7845"/>
                </a:lnTo>
                <a:cubicBezTo>
                  <a:pt x="1740" y="7959"/>
                  <a:pt x="1894" y="8018"/>
                  <a:pt x="2048" y="8018"/>
                </a:cubicBezTo>
                <a:cubicBezTo>
                  <a:pt x="2177" y="8018"/>
                  <a:pt x="2307" y="7976"/>
                  <a:pt x="2413" y="7890"/>
                </a:cubicBezTo>
                <a:lnTo>
                  <a:pt x="2788" y="7605"/>
                </a:lnTo>
                <a:cubicBezTo>
                  <a:pt x="2968" y="7695"/>
                  <a:pt x="3163" y="7778"/>
                  <a:pt x="3358" y="7838"/>
                </a:cubicBezTo>
                <a:lnTo>
                  <a:pt x="3410" y="8310"/>
                </a:lnTo>
                <a:cubicBezTo>
                  <a:pt x="3447" y="8609"/>
                  <a:pt x="3702" y="8834"/>
                  <a:pt x="4009" y="8834"/>
                </a:cubicBezTo>
                <a:lnTo>
                  <a:pt x="4924" y="8834"/>
                </a:lnTo>
                <a:cubicBezTo>
                  <a:pt x="5231" y="8834"/>
                  <a:pt x="5485" y="8609"/>
                  <a:pt x="5523" y="8310"/>
                </a:cubicBezTo>
                <a:lnTo>
                  <a:pt x="5575" y="7868"/>
                </a:lnTo>
                <a:cubicBezTo>
                  <a:pt x="5785" y="7800"/>
                  <a:pt x="5995" y="7718"/>
                  <a:pt x="6197" y="7613"/>
                </a:cubicBezTo>
                <a:lnTo>
                  <a:pt x="6557" y="7890"/>
                </a:lnTo>
                <a:cubicBezTo>
                  <a:pt x="6664" y="7977"/>
                  <a:pt x="6794" y="8018"/>
                  <a:pt x="6924" y="8018"/>
                </a:cubicBezTo>
                <a:cubicBezTo>
                  <a:pt x="7075" y="8018"/>
                  <a:pt x="7227" y="7962"/>
                  <a:pt x="7344" y="7853"/>
                </a:cubicBezTo>
                <a:lnTo>
                  <a:pt x="7996" y="7208"/>
                </a:lnTo>
                <a:cubicBezTo>
                  <a:pt x="8213" y="6998"/>
                  <a:pt x="8228" y="6654"/>
                  <a:pt x="8040" y="6421"/>
                </a:cubicBezTo>
                <a:lnTo>
                  <a:pt x="7771" y="6084"/>
                </a:lnTo>
                <a:cubicBezTo>
                  <a:pt x="7876" y="5889"/>
                  <a:pt x="7958" y="5687"/>
                  <a:pt x="8026" y="5485"/>
                </a:cubicBezTo>
                <a:lnTo>
                  <a:pt x="8445" y="5432"/>
                </a:lnTo>
                <a:cubicBezTo>
                  <a:pt x="8745" y="5402"/>
                  <a:pt x="8970" y="5148"/>
                  <a:pt x="8970" y="4848"/>
                </a:cubicBezTo>
                <a:lnTo>
                  <a:pt x="8970" y="3949"/>
                </a:lnTo>
                <a:cubicBezTo>
                  <a:pt x="8970" y="3649"/>
                  <a:pt x="8745" y="3394"/>
                  <a:pt x="8445" y="3357"/>
                </a:cubicBezTo>
                <a:lnTo>
                  <a:pt x="8033" y="3312"/>
                </a:lnTo>
                <a:cubicBezTo>
                  <a:pt x="7973" y="3110"/>
                  <a:pt x="7891" y="2915"/>
                  <a:pt x="7793" y="2720"/>
                </a:cubicBezTo>
                <a:lnTo>
                  <a:pt x="8040" y="2413"/>
                </a:lnTo>
                <a:cubicBezTo>
                  <a:pt x="8228" y="2173"/>
                  <a:pt x="8213" y="1843"/>
                  <a:pt x="7996" y="1626"/>
                </a:cubicBezTo>
                <a:lnTo>
                  <a:pt x="7344" y="989"/>
                </a:lnTo>
                <a:cubicBezTo>
                  <a:pt x="7230" y="875"/>
                  <a:pt x="7076" y="817"/>
                  <a:pt x="6923" y="817"/>
                </a:cubicBezTo>
                <a:cubicBezTo>
                  <a:pt x="6793" y="817"/>
                  <a:pt x="6663" y="859"/>
                  <a:pt x="6557" y="944"/>
                </a:cubicBezTo>
                <a:lnTo>
                  <a:pt x="6250" y="1177"/>
                </a:lnTo>
                <a:cubicBezTo>
                  <a:pt x="6047" y="1072"/>
                  <a:pt x="5830" y="982"/>
                  <a:pt x="5605" y="914"/>
                </a:cubicBezTo>
                <a:lnTo>
                  <a:pt x="5560" y="525"/>
                </a:lnTo>
                <a:cubicBezTo>
                  <a:pt x="5523" y="225"/>
                  <a:pt x="5268" y="0"/>
                  <a:pt x="4961"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1604343" y="6450431"/>
            <a:ext cx="155156" cy="155092"/>
          </a:xfrm>
          <a:custGeom>
            <a:avLst/>
            <a:gdLst/>
            <a:ahLst/>
            <a:cxnLst/>
            <a:rect l="l" t="t" r="r" b="b"/>
            <a:pathLst>
              <a:path w="2437" h="2436" extrusionOk="0">
                <a:moveTo>
                  <a:pt x="1222" y="278"/>
                </a:moveTo>
                <a:cubicBezTo>
                  <a:pt x="1732" y="278"/>
                  <a:pt x="2159" y="705"/>
                  <a:pt x="2159" y="1222"/>
                </a:cubicBezTo>
                <a:cubicBezTo>
                  <a:pt x="2159" y="1731"/>
                  <a:pt x="1732" y="2158"/>
                  <a:pt x="1222" y="2158"/>
                </a:cubicBezTo>
                <a:cubicBezTo>
                  <a:pt x="705" y="2158"/>
                  <a:pt x="278" y="1731"/>
                  <a:pt x="278" y="1222"/>
                </a:cubicBezTo>
                <a:cubicBezTo>
                  <a:pt x="278" y="705"/>
                  <a:pt x="705" y="278"/>
                  <a:pt x="1222" y="278"/>
                </a:cubicBezTo>
                <a:close/>
                <a:moveTo>
                  <a:pt x="1222" y="0"/>
                </a:moveTo>
                <a:cubicBezTo>
                  <a:pt x="548" y="0"/>
                  <a:pt x="1" y="547"/>
                  <a:pt x="1" y="1222"/>
                </a:cubicBezTo>
                <a:cubicBezTo>
                  <a:pt x="1" y="1888"/>
                  <a:pt x="548" y="2435"/>
                  <a:pt x="1222" y="2435"/>
                </a:cubicBezTo>
                <a:cubicBezTo>
                  <a:pt x="1889" y="2435"/>
                  <a:pt x="2436" y="1888"/>
                  <a:pt x="2436" y="1222"/>
                </a:cubicBezTo>
                <a:cubicBezTo>
                  <a:pt x="2436" y="547"/>
                  <a:pt x="1889" y="0"/>
                  <a:pt x="122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5" name="Google Shape;195;p7"/>
          <p:cNvSpPr/>
          <p:nvPr/>
        </p:nvSpPr>
        <p:spPr>
          <a:xfrm>
            <a:off x="3903559" y="6381814"/>
            <a:ext cx="292415" cy="292332"/>
          </a:xfrm>
          <a:custGeom>
            <a:avLst/>
            <a:gdLst/>
            <a:ahLst/>
            <a:cxnLst/>
            <a:rect l="l" t="t" r="r" b="b"/>
            <a:pathLst>
              <a:path w="3508" h="3507" extrusionOk="0">
                <a:moveTo>
                  <a:pt x="1754" y="278"/>
                </a:moveTo>
                <a:cubicBezTo>
                  <a:pt x="2563" y="278"/>
                  <a:pt x="3230" y="944"/>
                  <a:pt x="3230" y="1754"/>
                </a:cubicBezTo>
                <a:cubicBezTo>
                  <a:pt x="3230" y="2570"/>
                  <a:pt x="2563" y="3230"/>
                  <a:pt x="1754" y="3230"/>
                </a:cubicBezTo>
                <a:cubicBezTo>
                  <a:pt x="937" y="3230"/>
                  <a:pt x="278" y="2570"/>
                  <a:pt x="278" y="1754"/>
                </a:cubicBezTo>
                <a:cubicBezTo>
                  <a:pt x="278" y="944"/>
                  <a:pt x="937" y="278"/>
                  <a:pt x="1754" y="278"/>
                </a:cubicBezTo>
                <a:close/>
                <a:moveTo>
                  <a:pt x="1754" y="0"/>
                </a:moveTo>
                <a:cubicBezTo>
                  <a:pt x="787" y="0"/>
                  <a:pt x="1" y="787"/>
                  <a:pt x="1" y="1754"/>
                </a:cubicBezTo>
                <a:cubicBezTo>
                  <a:pt x="1" y="2720"/>
                  <a:pt x="787" y="3507"/>
                  <a:pt x="1754" y="3507"/>
                </a:cubicBezTo>
                <a:cubicBezTo>
                  <a:pt x="2720" y="3507"/>
                  <a:pt x="3507" y="2720"/>
                  <a:pt x="3507" y="1754"/>
                </a:cubicBezTo>
                <a:cubicBezTo>
                  <a:pt x="3507" y="787"/>
                  <a:pt x="2720" y="0"/>
                  <a:pt x="1754"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6" name="Google Shape;196;p7"/>
          <p:cNvSpPr/>
          <p:nvPr/>
        </p:nvSpPr>
        <p:spPr>
          <a:xfrm>
            <a:off x="2444446" y="6300333"/>
            <a:ext cx="990071" cy="63088"/>
          </a:xfrm>
          <a:custGeom>
            <a:avLst/>
            <a:gdLst/>
            <a:ahLst/>
            <a:cxnLst/>
            <a:rect l="l" t="t" r="r" b="b"/>
            <a:pathLst>
              <a:path w="13308" h="848" extrusionOk="0">
                <a:moveTo>
                  <a:pt x="420" y="1"/>
                </a:moveTo>
                <a:cubicBezTo>
                  <a:pt x="188" y="1"/>
                  <a:pt x="1" y="188"/>
                  <a:pt x="1" y="428"/>
                </a:cubicBezTo>
                <a:cubicBezTo>
                  <a:pt x="1" y="660"/>
                  <a:pt x="188" y="848"/>
                  <a:pt x="420" y="848"/>
                </a:cubicBezTo>
                <a:lnTo>
                  <a:pt x="12888" y="848"/>
                </a:lnTo>
                <a:cubicBezTo>
                  <a:pt x="13120" y="848"/>
                  <a:pt x="13308" y="660"/>
                  <a:pt x="13308" y="428"/>
                </a:cubicBezTo>
                <a:cubicBezTo>
                  <a:pt x="13308" y="188"/>
                  <a:pt x="13120" y="1"/>
                  <a:pt x="128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7"/>
          <p:cNvSpPr txBox="1">
            <a:spLocks noGrp="1"/>
          </p:cNvSpPr>
          <p:nvPr>
            <p:ph type="title"/>
          </p:nvPr>
        </p:nvSpPr>
        <p:spPr>
          <a:xfrm>
            <a:off x="950967" y="1534333"/>
            <a:ext cx="50868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98" name="Google Shape;198;p7"/>
          <p:cNvSpPr txBox="1">
            <a:spLocks noGrp="1"/>
          </p:cNvSpPr>
          <p:nvPr>
            <p:ph type="subTitle" idx="1"/>
          </p:nvPr>
        </p:nvSpPr>
        <p:spPr>
          <a:xfrm>
            <a:off x="950967" y="2297933"/>
            <a:ext cx="5086800" cy="302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r>
              <a:rPr lang="en-US"/>
              <a:t>Click to edit Master subtitle style</a:t>
            </a:r>
            <a:endParaRPr/>
          </a:p>
        </p:txBody>
      </p:sp>
      <p:sp>
        <p:nvSpPr>
          <p:cNvPr id="199" name="Google Shape;199;p7"/>
          <p:cNvSpPr>
            <a:spLocks noGrp="1"/>
          </p:cNvSpPr>
          <p:nvPr>
            <p:ph type="pic" idx="2"/>
          </p:nvPr>
        </p:nvSpPr>
        <p:spPr>
          <a:xfrm>
            <a:off x="7125067" y="719333"/>
            <a:ext cx="4116000" cy="5419200"/>
          </a:xfrm>
          <a:prstGeom prst="roundRect">
            <a:avLst>
              <a:gd name="adj" fmla="val 16667"/>
            </a:avLst>
          </a:prstGeom>
          <a:noFill/>
          <a:ln>
            <a:noFill/>
          </a:ln>
        </p:spPr>
      </p:sp>
    </p:spTree>
    <p:extLst>
      <p:ext uri="{BB962C8B-B14F-4D97-AF65-F5344CB8AC3E}">
        <p14:creationId xmlns:p14="http://schemas.microsoft.com/office/powerpoint/2010/main" val="155471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0"/>
        <p:cNvGrpSpPr/>
        <p:nvPr/>
      </p:nvGrpSpPr>
      <p:grpSpPr>
        <a:xfrm>
          <a:off x="0" y="0"/>
          <a:ext cx="0" cy="0"/>
          <a:chOff x="0" y="0"/>
          <a:chExt cx="0" cy="0"/>
        </a:xfrm>
      </p:grpSpPr>
      <p:sp>
        <p:nvSpPr>
          <p:cNvPr id="201" name="Google Shape;201;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143416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02"/>
        <p:cNvGrpSpPr/>
        <p:nvPr/>
      </p:nvGrpSpPr>
      <p:grpSpPr>
        <a:xfrm>
          <a:off x="0" y="0"/>
          <a:ext cx="0" cy="0"/>
          <a:chOff x="0" y="0"/>
          <a:chExt cx="0" cy="0"/>
        </a:xfrm>
      </p:grpSpPr>
      <p:sp>
        <p:nvSpPr>
          <p:cNvPr id="203" name="Google Shape;203;p9"/>
          <p:cNvSpPr txBox="1">
            <a:spLocks noGrp="1"/>
          </p:cNvSpPr>
          <p:nvPr>
            <p:ph type="title"/>
          </p:nvPr>
        </p:nvSpPr>
        <p:spPr>
          <a:xfrm>
            <a:off x="2847400" y="1585467"/>
            <a:ext cx="6497200" cy="26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204" name="Google Shape;204;p9"/>
          <p:cNvSpPr txBox="1">
            <a:spLocks noGrp="1"/>
          </p:cNvSpPr>
          <p:nvPr>
            <p:ph type="subTitle" idx="1"/>
          </p:nvPr>
        </p:nvSpPr>
        <p:spPr>
          <a:xfrm>
            <a:off x="2847400" y="4204667"/>
            <a:ext cx="64972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290509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05"/>
        <p:cNvGrpSpPr/>
        <p:nvPr/>
      </p:nvGrpSpPr>
      <p:grpSpPr>
        <a:xfrm>
          <a:off x="0" y="0"/>
          <a:ext cx="0" cy="0"/>
          <a:chOff x="0" y="0"/>
          <a:chExt cx="0" cy="0"/>
        </a:xfrm>
      </p:grpSpPr>
      <p:sp>
        <p:nvSpPr>
          <p:cNvPr id="206" name="Google Shape;206;p10"/>
          <p:cNvSpPr>
            <a:spLocks noGrp="1"/>
          </p:cNvSpPr>
          <p:nvPr>
            <p:ph type="pic" idx="2"/>
          </p:nvPr>
        </p:nvSpPr>
        <p:spPr>
          <a:xfrm>
            <a:off x="0" y="0"/>
            <a:ext cx="12192000" cy="6858000"/>
          </a:xfrm>
          <a:prstGeom prst="rect">
            <a:avLst/>
          </a:prstGeom>
          <a:noFill/>
          <a:ln>
            <a:noFill/>
          </a:ln>
        </p:spPr>
      </p:sp>
      <p:sp>
        <p:nvSpPr>
          <p:cNvPr id="207" name="Google Shape;207;p10"/>
          <p:cNvSpPr txBox="1">
            <a:spLocks noGrp="1"/>
          </p:cNvSpPr>
          <p:nvPr>
            <p:ph type="title"/>
          </p:nvPr>
        </p:nvSpPr>
        <p:spPr>
          <a:xfrm>
            <a:off x="960000" y="5352600"/>
            <a:ext cx="10272000" cy="763600"/>
          </a:xfrm>
          <a:prstGeom prst="rect">
            <a:avLst/>
          </a:prstGeom>
          <a:gradFill>
            <a:gsLst>
              <a:gs pos="0">
                <a:schemeClr val="lt1"/>
              </a:gs>
              <a:gs pos="100000">
                <a:schemeClr val="dk2"/>
              </a:gs>
            </a:gsLst>
            <a:lin ang="0" scaled="0"/>
          </a:gra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3427178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lt1"/>
            </a:gs>
            <a:gs pos="100000">
              <a:schemeClr val="dk2"/>
            </a:gs>
          </a:gsLst>
          <a:lin ang="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io"/>
              <a:buNone/>
              <a:defRPr sz="3000">
                <a:solidFill>
                  <a:schemeClr val="dk1"/>
                </a:solidFill>
                <a:latin typeface="Antonio"/>
                <a:ea typeface="Antonio"/>
                <a:cs typeface="Antonio"/>
                <a:sym typeface="Antonio"/>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1pPr>
            <a:lvl2pPr marL="914400" lvl="1"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2pPr>
            <a:lvl3pPr marL="1371600" lvl="2"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3pPr>
            <a:lvl4pPr marL="1828800" lvl="3"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4pPr>
            <a:lvl5pPr marL="2286000" lvl="4"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5pPr>
            <a:lvl6pPr marL="2743200" lvl="5"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6pPr>
            <a:lvl7pPr marL="3200400" lvl="6"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7pPr>
            <a:lvl8pPr marL="3657600" lvl="7"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8pPr>
            <a:lvl9pPr marL="4114800" lvl="8"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9pPr>
          </a:lstStyle>
          <a:p>
            <a:endParaRPr/>
          </a:p>
        </p:txBody>
      </p:sp>
    </p:spTree>
    <p:extLst>
      <p:ext uri="{BB962C8B-B14F-4D97-AF65-F5344CB8AC3E}">
        <p14:creationId xmlns:p14="http://schemas.microsoft.com/office/powerpoint/2010/main" val="226600674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606"/>
        <p:cNvGrpSpPr/>
        <p:nvPr/>
      </p:nvGrpSpPr>
      <p:grpSpPr>
        <a:xfrm>
          <a:off x="0" y="0"/>
          <a:ext cx="0" cy="0"/>
          <a:chOff x="0" y="0"/>
          <a:chExt cx="0" cy="0"/>
        </a:xfrm>
      </p:grpSpPr>
      <p:sp>
        <p:nvSpPr>
          <p:cNvPr id="607" name="Google Shape;607;p2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608" name="Google Shape;608;p2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99887007"/>
      </p:ext>
    </p:extLst>
  </p:cSld>
  <p:clrMap bg1="lt1" tx1="dk1" bg2="dk2" tx2="lt2" accent1="accent1" accent2="accent2" accent3="accent3" accent4="accent4" accent5="accent5" accent6="accent6" hlink="hlink" folHlink="folHlink"/>
  <p:sldLayoutIdLst>
    <p:sldLayoutId id="2147483683" r:id="rId1"/>
    <p:sldLayoutId id="2147483684"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4772EF8-246B-371F-0ED7-6F92DCFF4E22}"/>
              </a:ext>
            </a:extLst>
          </p:cNvPr>
          <p:cNvSpPr/>
          <p:nvPr/>
        </p:nvSpPr>
        <p:spPr>
          <a:xfrm>
            <a:off x="1740963" y="1341499"/>
            <a:ext cx="8710069" cy="2554545"/>
          </a:xfrm>
          <a:prstGeom prst="rect">
            <a:avLst/>
          </a:prstGeom>
          <a:noFill/>
        </p:spPr>
        <p:txBody>
          <a:bodyPr wrap="square" lIns="91440" tIns="45720" rIns="91440" bIns="45720">
            <a:spAutoFit/>
          </a:bodyPr>
          <a:lstStyle/>
          <a:p>
            <a:pPr algn="ctr"/>
            <a:r>
              <a:rPr lang="en-US" sz="8000" b="0" cap="none" spc="0" dirty="0">
                <a:ln w="0"/>
                <a:solidFill>
                  <a:srgbClr val="FFC000"/>
                </a:solidFill>
                <a:effectLst>
                  <a:outerShdw blurRad="38100" dist="25400" dir="5400000" algn="ctr" rotWithShape="0">
                    <a:srgbClr val="6E747A">
                      <a:alpha val="43000"/>
                    </a:srgbClr>
                  </a:outerShdw>
                </a:effectLst>
              </a:rPr>
              <a:t>Line Following Robot</a:t>
            </a:r>
          </a:p>
        </p:txBody>
      </p:sp>
      <p:sp>
        <p:nvSpPr>
          <p:cNvPr id="5" name="Rectangle 4">
            <a:extLst>
              <a:ext uri="{FF2B5EF4-FFF2-40B4-BE49-F238E27FC236}">
                <a16:creationId xmlns:a16="http://schemas.microsoft.com/office/drawing/2014/main" xmlns="" id="{91179E54-B5A0-902F-299A-09423252FC3E}"/>
              </a:ext>
            </a:extLst>
          </p:cNvPr>
          <p:cNvSpPr/>
          <p:nvPr/>
        </p:nvSpPr>
        <p:spPr>
          <a:xfrm>
            <a:off x="2618123" y="3896044"/>
            <a:ext cx="695575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25400" dir="5400000" algn="ctr" rotWithShape="0">
                    <a:srgbClr val="6E747A">
                      <a:alpha val="43000"/>
                    </a:srgbClr>
                  </a:outerShdw>
                </a:effectLst>
              </a:rPr>
              <a:t>Without using Arduino</a:t>
            </a:r>
          </a:p>
        </p:txBody>
      </p:sp>
    </p:spTree>
    <p:extLst>
      <p:ext uri="{BB962C8B-B14F-4D97-AF65-F5344CB8AC3E}">
        <p14:creationId xmlns:p14="http://schemas.microsoft.com/office/powerpoint/2010/main" val="2467364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98894" y="290458"/>
            <a:ext cx="7593106" cy="6158752"/>
            <a:chOff x="3709151" y="-900951"/>
            <a:chExt cx="8377514" cy="8314764"/>
          </a:xfrm>
          <a:blipFill dpi="0" rotWithShape="1">
            <a:blip r:embed="rId2">
              <a:extLst>
                <a:ext uri="{28A0092B-C50C-407E-A947-70E740481C1C}">
                  <a14:useLocalDpi xmlns:a14="http://schemas.microsoft.com/office/drawing/2010/main" val="0"/>
                </a:ext>
              </a:extLst>
            </a:blip>
            <a:srcRect/>
            <a:stretch>
              <a:fillRect/>
            </a:stretch>
          </a:blipFill>
        </p:grpSpPr>
        <p:sp>
          <p:nvSpPr>
            <p:cNvPr id="5" name="Hexagon 4"/>
            <p:cNvSpPr/>
            <p:nvPr/>
          </p:nvSpPr>
          <p:spPr>
            <a:xfrm>
              <a:off x="10957112" y="39355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p:cNvSpPr/>
            <p:nvPr/>
          </p:nvSpPr>
          <p:spPr>
            <a:xfrm>
              <a:off x="10957112" y="-27790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p:cNvSpPr/>
            <p:nvPr/>
          </p:nvSpPr>
          <p:spPr>
            <a:xfrm>
              <a:off x="10957112" y="28821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p:cNvSpPr/>
            <p:nvPr/>
          </p:nvSpPr>
          <p:spPr>
            <a:xfrm>
              <a:off x="10957112" y="18288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p:cNvSpPr/>
            <p:nvPr/>
          </p:nvSpPr>
          <p:spPr>
            <a:xfrm>
              <a:off x="10957112" y="7754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a:off x="10957112" y="49888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p:cNvSpPr/>
            <p:nvPr/>
          </p:nvSpPr>
          <p:spPr>
            <a:xfrm>
              <a:off x="10957112" y="60422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p:cNvSpPr/>
            <p:nvPr/>
          </p:nvSpPr>
          <p:spPr>
            <a:xfrm>
              <a:off x="9921689"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p:cNvSpPr/>
            <p:nvPr/>
          </p:nvSpPr>
          <p:spPr>
            <a:xfrm>
              <a:off x="9921689"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p:cNvSpPr/>
            <p:nvPr/>
          </p:nvSpPr>
          <p:spPr>
            <a:xfrm>
              <a:off x="9921689"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p:cNvSpPr/>
            <p:nvPr/>
          </p:nvSpPr>
          <p:spPr>
            <a:xfrm>
              <a:off x="9921689"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p:cNvSpPr/>
            <p:nvPr/>
          </p:nvSpPr>
          <p:spPr>
            <a:xfrm>
              <a:off x="9921689"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p:cNvSpPr/>
            <p:nvPr/>
          </p:nvSpPr>
          <p:spPr>
            <a:xfrm>
              <a:off x="9921689"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p:cNvSpPr/>
            <p:nvPr/>
          </p:nvSpPr>
          <p:spPr>
            <a:xfrm>
              <a:off x="9921689"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8886266" y="39086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p:cNvSpPr/>
            <p:nvPr/>
          </p:nvSpPr>
          <p:spPr>
            <a:xfrm>
              <a:off x="8886266" y="-30479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p:cNvSpPr/>
            <p:nvPr/>
          </p:nvSpPr>
          <p:spPr>
            <a:xfrm>
              <a:off x="8886266" y="28552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p:cNvSpPr/>
            <p:nvPr/>
          </p:nvSpPr>
          <p:spPr>
            <a:xfrm>
              <a:off x="8886266" y="180190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p:cNvSpPr/>
            <p:nvPr/>
          </p:nvSpPr>
          <p:spPr>
            <a:xfrm>
              <a:off x="8886266" y="74855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p:cNvSpPr/>
            <p:nvPr/>
          </p:nvSpPr>
          <p:spPr>
            <a:xfrm>
              <a:off x="8886266" y="49619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p:cNvSpPr/>
            <p:nvPr/>
          </p:nvSpPr>
          <p:spPr>
            <a:xfrm>
              <a:off x="8886266" y="60153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7850843"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7850843" y="-8740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p:cNvSpPr/>
            <p:nvPr/>
          </p:nvSpPr>
          <p:spPr>
            <a:xfrm>
              <a:off x="7850843"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p:cNvSpPr/>
            <p:nvPr/>
          </p:nvSpPr>
          <p:spPr>
            <a:xfrm>
              <a:off x="7850843"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p:cNvSpPr/>
            <p:nvPr/>
          </p:nvSpPr>
          <p:spPr>
            <a:xfrm>
              <a:off x="7850843"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p:cNvSpPr/>
            <p:nvPr/>
          </p:nvSpPr>
          <p:spPr>
            <a:xfrm>
              <a:off x="7850843"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p:cNvSpPr/>
            <p:nvPr/>
          </p:nvSpPr>
          <p:spPr>
            <a:xfrm>
              <a:off x="7850843"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p:cNvSpPr/>
            <p:nvPr/>
          </p:nvSpPr>
          <p:spPr>
            <a:xfrm>
              <a:off x="6815420"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exagon 33"/>
            <p:cNvSpPr/>
            <p:nvPr/>
          </p:nvSpPr>
          <p:spPr>
            <a:xfrm>
              <a:off x="6815420" y="-4168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p:cNvSpPr/>
            <p:nvPr/>
          </p:nvSpPr>
          <p:spPr>
            <a:xfrm>
              <a:off x="6815420"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xagon 35"/>
            <p:cNvSpPr/>
            <p:nvPr/>
          </p:nvSpPr>
          <p:spPr>
            <a:xfrm>
              <a:off x="6815420"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exagon 36"/>
            <p:cNvSpPr/>
            <p:nvPr/>
          </p:nvSpPr>
          <p:spPr>
            <a:xfrm>
              <a:off x="6815420" y="6364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exagon 37"/>
            <p:cNvSpPr/>
            <p:nvPr/>
          </p:nvSpPr>
          <p:spPr>
            <a:xfrm>
              <a:off x="6815420"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exagon 38"/>
            <p:cNvSpPr/>
            <p:nvPr/>
          </p:nvSpPr>
          <p:spPr>
            <a:xfrm>
              <a:off x="6815420"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exagon 39"/>
            <p:cNvSpPr/>
            <p:nvPr/>
          </p:nvSpPr>
          <p:spPr>
            <a:xfrm>
              <a:off x="5779997"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exagon 40"/>
            <p:cNvSpPr/>
            <p:nvPr/>
          </p:nvSpPr>
          <p:spPr>
            <a:xfrm>
              <a:off x="5779997" y="-90095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Hexagon 41"/>
            <p:cNvSpPr/>
            <p:nvPr/>
          </p:nvSpPr>
          <p:spPr>
            <a:xfrm>
              <a:off x="5779997" y="152402"/>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Hexagon 42"/>
            <p:cNvSpPr/>
            <p:nvPr/>
          </p:nvSpPr>
          <p:spPr>
            <a:xfrm>
              <a:off x="5779997"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43"/>
            <p:cNvSpPr/>
            <p:nvPr/>
          </p:nvSpPr>
          <p:spPr>
            <a:xfrm>
              <a:off x="5779997"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exagon 44"/>
            <p:cNvSpPr/>
            <p:nvPr/>
          </p:nvSpPr>
          <p:spPr>
            <a:xfrm>
              <a:off x="5779997"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exagon 45"/>
            <p:cNvSpPr/>
            <p:nvPr/>
          </p:nvSpPr>
          <p:spPr>
            <a:xfrm>
              <a:off x="9921689" y="-87181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exagon 46"/>
            <p:cNvSpPr/>
            <p:nvPr/>
          </p:nvSpPr>
          <p:spPr>
            <a:xfrm>
              <a:off x="7850842"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Hexagon 47"/>
            <p:cNvSpPr/>
            <p:nvPr/>
          </p:nvSpPr>
          <p:spPr>
            <a:xfrm>
              <a:off x="4744574"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p:cNvSpPr/>
            <p:nvPr/>
          </p:nvSpPr>
          <p:spPr>
            <a:xfrm>
              <a:off x="4744574"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exagon 49"/>
            <p:cNvSpPr/>
            <p:nvPr/>
          </p:nvSpPr>
          <p:spPr>
            <a:xfrm>
              <a:off x="4744574" y="-4168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a:off x="4744574"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a:off x="4744574"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a:off x="4744574"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a:off x="3709151"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a:off x="3709151"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a:off x="3709151"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a:off x="3709151"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a:off x="5779997" y="225686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a:off x="5827062" y="1199036"/>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a:off x="4791639" y="676839"/>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706899" y="692896"/>
            <a:ext cx="4853165" cy="6001643"/>
          </a:xfrm>
          <a:prstGeom prst="rect">
            <a:avLst/>
          </a:prstGeom>
          <a:noFill/>
        </p:spPr>
        <p:txBody>
          <a:bodyPr wrap="square" rtlCol="0">
            <a:spAutoFit/>
          </a:bodyPr>
          <a:lstStyle/>
          <a:p>
            <a:r>
              <a:rPr lang="en-US" sz="3200" dirty="0" smtClean="0">
                <a:solidFill>
                  <a:srgbClr val="FFFF00"/>
                </a:solidFill>
              </a:rPr>
              <a:t>6.Rechargable Batteries</a:t>
            </a:r>
          </a:p>
          <a:p>
            <a:endParaRPr lang="en-US" sz="3200" dirty="0">
              <a:solidFill>
                <a:srgbClr val="FFFF00"/>
              </a:solidFill>
            </a:endParaRPr>
          </a:p>
          <a:p>
            <a:r>
              <a:rPr lang="en-US" sz="3200" dirty="0" smtClean="0">
                <a:solidFill>
                  <a:schemeClr val="tx1"/>
                </a:solidFill>
              </a:rPr>
              <a:t>Battery gives the power supply for the circuits components to boot up. Its give the backup power for the circuit. Rechargeable and non rechargeable batteries are available in the market. Battery power choose with its size.</a:t>
            </a:r>
            <a:endParaRPr lang="en-US" sz="3200" dirty="0">
              <a:solidFill>
                <a:schemeClr val="tx1"/>
              </a:solidFill>
            </a:endParaRPr>
          </a:p>
        </p:txBody>
      </p:sp>
    </p:spTree>
    <p:extLst>
      <p:ext uri="{BB962C8B-B14F-4D97-AF65-F5344CB8AC3E}">
        <p14:creationId xmlns:p14="http://schemas.microsoft.com/office/powerpoint/2010/main" val="3787414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699248"/>
            <a:ext cx="7593106" cy="6158752"/>
            <a:chOff x="3709151" y="-900951"/>
            <a:chExt cx="8377514" cy="8314764"/>
          </a:xfrm>
          <a:blipFill dpi="0" rotWithShape="1">
            <a:blip r:embed="rId2">
              <a:extLst>
                <a:ext uri="{28A0092B-C50C-407E-A947-70E740481C1C}">
                  <a14:useLocalDpi xmlns:a14="http://schemas.microsoft.com/office/drawing/2010/main" val="0"/>
                </a:ext>
              </a:extLst>
            </a:blip>
            <a:srcRect/>
            <a:stretch>
              <a:fillRect/>
            </a:stretch>
          </a:blipFill>
        </p:grpSpPr>
        <p:sp>
          <p:nvSpPr>
            <p:cNvPr id="5" name="Hexagon 4"/>
            <p:cNvSpPr/>
            <p:nvPr/>
          </p:nvSpPr>
          <p:spPr>
            <a:xfrm>
              <a:off x="10957112" y="39355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p:cNvSpPr/>
            <p:nvPr/>
          </p:nvSpPr>
          <p:spPr>
            <a:xfrm>
              <a:off x="10957112" y="-27790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p:cNvSpPr/>
            <p:nvPr/>
          </p:nvSpPr>
          <p:spPr>
            <a:xfrm>
              <a:off x="10957112" y="28821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p:cNvSpPr/>
            <p:nvPr/>
          </p:nvSpPr>
          <p:spPr>
            <a:xfrm>
              <a:off x="10957112" y="18288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p:cNvSpPr/>
            <p:nvPr/>
          </p:nvSpPr>
          <p:spPr>
            <a:xfrm>
              <a:off x="10957112" y="7754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a:off x="10957112" y="49888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p:cNvSpPr/>
            <p:nvPr/>
          </p:nvSpPr>
          <p:spPr>
            <a:xfrm>
              <a:off x="10957112" y="60422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p:cNvSpPr/>
            <p:nvPr/>
          </p:nvSpPr>
          <p:spPr>
            <a:xfrm>
              <a:off x="9921689"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p:cNvSpPr/>
            <p:nvPr/>
          </p:nvSpPr>
          <p:spPr>
            <a:xfrm>
              <a:off x="9921689"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p:cNvSpPr/>
            <p:nvPr/>
          </p:nvSpPr>
          <p:spPr>
            <a:xfrm>
              <a:off x="9921689"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p:cNvSpPr/>
            <p:nvPr/>
          </p:nvSpPr>
          <p:spPr>
            <a:xfrm>
              <a:off x="9921689"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p:cNvSpPr/>
            <p:nvPr/>
          </p:nvSpPr>
          <p:spPr>
            <a:xfrm>
              <a:off x="9921689"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p:cNvSpPr/>
            <p:nvPr/>
          </p:nvSpPr>
          <p:spPr>
            <a:xfrm>
              <a:off x="9921689"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p:cNvSpPr/>
            <p:nvPr/>
          </p:nvSpPr>
          <p:spPr>
            <a:xfrm>
              <a:off x="9921689"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8886266" y="39086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p:cNvSpPr/>
            <p:nvPr/>
          </p:nvSpPr>
          <p:spPr>
            <a:xfrm>
              <a:off x="8886266" y="-30479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p:cNvSpPr/>
            <p:nvPr/>
          </p:nvSpPr>
          <p:spPr>
            <a:xfrm>
              <a:off x="8886266" y="28552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p:cNvSpPr/>
            <p:nvPr/>
          </p:nvSpPr>
          <p:spPr>
            <a:xfrm>
              <a:off x="8886266" y="180190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p:cNvSpPr/>
            <p:nvPr/>
          </p:nvSpPr>
          <p:spPr>
            <a:xfrm>
              <a:off x="8886266" y="74855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p:cNvSpPr/>
            <p:nvPr/>
          </p:nvSpPr>
          <p:spPr>
            <a:xfrm>
              <a:off x="8886266" y="49619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p:cNvSpPr/>
            <p:nvPr/>
          </p:nvSpPr>
          <p:spPr>
            <a:xfrm>
              <a:off x="8886266" y="60153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7850843"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7850843" y="-8740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p:cNvSpPr/>
            <p:nvPr/>
          </p:nvSpPr>
          <p:spPr>
            <a:xfrm>
              <a:off x="7850843"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p:cNvSpPr/>
            <p:nvPr/>
          </p:nvSpPr>
          <p:spPr>
            <a:xfrm>
              <a:off x="7850843"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p:cNvSpPr/>
            <p:nvPr/>
          </p:nvSpPr>
          <p:spPr>
            <a:xfrm>
              <a:off x="7850843"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p:cNvSpPr/>
            <p:nvPr/>
          </p:nvSpPr>
          <p:spPr>
            <a:xfrm>
              <a:off x="7850843"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p:cNvSpPr/>
            <p:nvPr/>
          </p:nvSpPr>
          <p:spPr>
            <a:xfrm>
              <a:off x="7850843"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p:cNvSpPr/>
            <p:nvPr/>
          </p:nvSpPr>
          <p:spPr>
            <a:xfrm>
              <a:off x="6815420"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exagon 33"/>
            <p:cNvSpPr/>
            <p:nvPr/>
          </p:nvSpPr>
          <p:spPr>
            <a:xfrm>
              <a:off x="6815420" y="-4168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p:cNvSpPr/>
            <p:nvPr/>
          </p:nvSpPr>
          <p:spPr>
            <a:xfrm>
              <a:off x="6815420"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xagon 35"/>
            <p:cNvSpPr/>
            <p:nvPr/>
          </p:nvSpPr>
          <p:spPr>
            <a:xfrm>
              <a:off x="6815420"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exagon 36"/>
            <p:cNvSpPr/>
            <p:nvPr/>
          </p:nvSpPr>
          <p:spPr>
            <a:xfrm>
              <a:off x="6815420" y="6364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exagon 37"/>
            <p:cNvSpPr/>
            <p:nvPr/>
          </p:nvSpPr>
          <p:spPr>
            <a:xfrm>
              <a:off x="6815420"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exagon 38"/>
            <p:cNvSpPr/>
            <p:nvPr/>
          </p:nvSpPr>
          <p:spPr>
            <a:xfrm>
              <a:off x="6815420"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exagon 39"/>
            <p:cNvSpPr/>
            <p:nvPr/>
          </p:nvSpPr>
          <p:spPr>
            <a:xfrm>
              <a:off x="5779997"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exagon 40"/>
            <p:cNvSpPr/>
            <p:nvPr/>
          </p:nvSpPr>
          <p:spPr>
            <a:xfrm>
              <a:off x="5779997" y="-90095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Hexagon 41"/>
            <p:cNvSpPr/>
            <p:nvPr/>
          </p:nvSpPr>
          <p:spPr>
            <a:xfrm>
              <a:off x="5779997" y="152402"/>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Hexagon 42"/>
            <p:cNvSpPr/>
            <p:nvPr/>
          </p:nvSpPr>
          <p:spPr>
            <a:xfrm>
              <a:off x="5779997"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43"/>
            <p:cNvSpPr/>
            <p:nvPr/>
          </p:nvSpPr>
          <p:spPr>
            <a:xfrm>
              <a:off x="5779997"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exagon 44"/>
            <p:cNvSpPr/>
            <p:nvPr/>
          </p:nvSpPr>
          <p:spPr>
            <a:xfrm>
              <a:off x="5779997"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exagon 45"/>
            <p:cNvSpPr/>
            <p:nvPr/>
          </p:nvSpPr>
          <p:spPr>
            <a:xfrm>
              <a:off x="9921689" y="-87181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exagon 46"/>
            <p:cNvSpPr/>
            <p:nvPr/>
          </p:nvSpPr>
          <p:spPr>
            <a:xfrm>
              <a:off x="7850842"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Hexagon 47"/>
            <p:cNvSpPr/>
            <p:nvPr/>
          </p:nvSpPr>
          <p:spPr>
            <a:xfrm>
              <a:off x="4744574"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p:cNvSpPr/>
            <p:nvPr/>
          </p:nvSpPr>
          <p:spPr>
            <a:xfrm>
              <a:off x="4744574"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exagon 49"/>
            <p:cNvSpPr/>
            <p:nvPr/>
          </p:nvSpPr>
          <p:spPr>
            <a:xfrm>
              <a:off x="4744574" y="-4168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a:off x="4744574"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a:off x="4744574"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a:off x="4744574"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a:off x="3709151"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a:off x="3709151"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a:off x="3709151"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a:off x="3709151"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a:off x="5779997" y="225686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a:off x="5827062" y="1199036"/>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a:off x="4791639" y="676839"/>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7593105" y="575964"/>
            <a:ext cx="4853165" cy="4524315"/>
          </a:xfrm>
          <a:prstGeom prst="rect">
            <a:avLst/>
          </a:prstGeom>
          <a:noFill/>
        </p:spPr>
        <p:txBody>
          <a:bodyPr wrap="square" rtlCol="0">
            <a:spAutoFit/>
          </a:bodyPr>
          <a:lstStyle/>
          <a:p>
            <a:r>
              <a:rPr lang="en-US" sz="3200" dirty="0" smtClean="0">
                <a:solidFill>
                  <a:srgbClr val="FFFF00"/>
                </a:solidFill>
              </a:rPr>
              <a:t>7.Bo Motors and Wheels</a:t>
            </a:r>
          </a:p>
          <a:p>
            <a:endParaRPr lang="en-US" sz="3200" dirty="0">
              <a:solidFill>
                <a:srgbClr val="FFFF00"/>
              </a:solidFill>
            </a:endParaRPr>
          </a:p>
          <a:p>
            <a:r>
              <a:rPr lang="en-US" sz="3200" dirty="0" smtClean="0">
                <a:solidFill>
                  <a:schemeClr val="tx1"/>
                </a:solidFill>
              </a:rPr>
              <a:t>It’s a DC motor commonly used in various applications such as robotics, automation, and hobby projects. Its help to move the car by following predefine path.</a:t>
            </a:r>
            <a:endParaRPr lang="en-US" sz="3200" dirty="0">
              <a:solidFill>
                <a:schemeClr val="tx1"/>
              </a:solidFill>
            </a:endParaRPr>
          </a:p>
        </p:txBody>
      </p:sp>
    </p:spTree>
    <p:extLst>
      <p:ext uri="{BB962C8B-B14F-4D97-AF65-F5344CB8AC3E}">
        <p14:creationId xmlns:p14="http://schemas.microsoft.com/office/powerpoint/2010/main" val="28995737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98894" y="403413"/>
            <a:ext cx="7593106" cy="6158752"/>
            <a:chOff x="3709151" y="-900951"/>
            <a:chExt cx="8377514" cy="8314764"/>
          </a:xfrm>
          <a:blipFill dpi="0" rotWithShape="1">
            <a:blip r:embed="rId2">
              <a:extLst>
                <a:ext uri="{28A0092B-C50C-407E-A947-70E740481C1C}">
                  <a14:useLocalDpi xmlns:a14="http://schemas.microsoft.com/office/drawing/2010/main" val="0"/>
                </a:ext>
              </a:extLst>
            </a:blip>
            <a:srcRect/>
            <a:stretch>
              <a:fillRect/>
            </a:stretch>
          </a:blipFill>
        </p:grpSpPr>
        <p:sp>
          <p:nvSpPr>
            <p:cNvPr id="5" name="Hexagon 4"/>
            <p:cNvSpPr/>
            <p:nvPr/>
          </p:nvSpPr>
          <p:spPr>
            <a:xfrm>
              <a:off x="10957112" y="39355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p:cNvSpPr/>
            <p:nvPr/>
          </p:nvSpPr>
          <p:spPr>
            <a:xfrm>
              <a:off x="10957112" y="-27790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p:cNvSpPr/>
            <p:nvPr/>
          </p:nvSpPr>
          <p:spPr>
            <a:xfrm>
              <a:off x="10957112" y="28821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p:cNvSpPr/>
            <p:nvPr/>
          </p:nvSpPr>
          <p:spPr>
            <a:xfrm>
              <a:off x="10957112" y="18288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p:cNvSpPr/>
            <p:nvPr/>
          </p:nvSpPr>
          <p:spPr>
            <a:xfrm>
              <a:off x="10957112" y="7754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a:off x="10957112" y="49888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p:cNvSpPr/>
            <p:nvPr/>
          </p:nvSpPr>
          <p:spPr>
            <a:xfrm>
              <a:off x="10957112" y="60422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p:cNvSpPr/>
            <p:nvPr/>
          </p:nvSpPr>
          <p:spPr>
            <a:xfrm>
              <a:off x="9921689"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p:cNvSpPr/>
            <p:nvPr/>
          </p:nvSpPr>
          <p:spPr>
            <a:xfrm>
              <a:off x="9921689"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p:cNvSpPr/>
            <p:nvPr/>
          </p:nvSpPr>
          <p:spPr>
            <a:xfrm>
              <a:off x="9921689"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p:cNvSpPr/>
            <p:nvPr/>
          </p:nvSpPr>
          <p:spPr>
            <a:xfrm>
              <a:off x="9921689"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p:cNvSpPr/>
            <p:nvPr/>
          </p:nvSpPr>
          <p:spPr>
            <a:xfrm>
              <a:off x="9921689"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p:cNvSpPr/>
            <p:nvPr/>
          </p:nvSpPr>
          <p:spPr>
            <a:xfrm>
              <a:off x="9921689"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p:cNvSpPr/>
            <p:nvPr/>
          </p:nvSpPr>
          <p:spPr>
            <a:xfrm>
              <a:off x="9921689"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8886266" y="39086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p:cNvSpPr/>
            <p:nvPr/>
          </p:nvSpPr>
          <p:spPr>
            <a:xfrm>
              <a:off x="8886266" y="-30479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p:cNvSpPr/>
            <p:nvPr/>
          </p:nvSpPr>
          <p:spPr>
            <a:xfrm>
              <a:off x="8886266" y="28552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p:cNvSpPr/>
            <p:nvPr/>
          </p:nvSpPr>
          <p:spPr>
            <a:xfrm>
              <a:off x="8886266" y="180190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p:cNvSpPr/>
            <p:nvPr/>
          </p:nvSpPr>
          <p:spPr>
            <a:xfrm>
              <a:off x="8886266" y="74855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p:cNvSpPr/>
            <p:nvPr/>
          </p:nvSpPr>
          <p:spPr>
            <a:xfrm>
              <a:off x="8886266" y="49619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p:cNvSpPr/>
            <p:nvPr/>
          </p:nvSpPr>
          <p:spPr>
            <a:xfrm>
              <a:off x="8886266" y="60153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7850843"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7850843" y="-8740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p:cNvSpPr/>
            <p:nvPr/>
          </p:nvSpPr>
          <p:spPr>
            <a:xfrm>
              <a:off x="7850843"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p:cNvSpPr/>
            <p:nvPr/>
          </p:nvSpPr>
          <p:spPr>
            <a:xfrm>
              <a:off x="7850843"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p:cNvSpPr/>
            <p:nvPr/>
          </p:nvSpPr>
          <p:spPr>
            <a:xfrm>
              <a:off x="7850843"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p:cNvSpPr/>
            <p:nvPr/>
          </p:nvSpPr>
          <p:spPr>
            <a:xfrm>
              <a:off x="7850843"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p:cNvSpPr/>
            <p:nvPr/>
          </p:nvSpPr>
          <p:spPr>
            <a:xfrm>
              <a:off x="7850843"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p:cNvSpPr/>
            <p:nvPr/>
          </p:nvSpPr>
          <p:spPr>
            <a:xfrm>
              <a:off x="6815420"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exagon 33"/>
            <p:cNvSpPr/>
            <p:nvPr/>
          </p:nvSpPr>
          <p:spPr>
            <a:xfrm>
              <a:off x="6815420" y="-4168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p:cNvSpPr/>
            <p:nvPr/>
          </p:nvSpPr>
          <p:spPr>
            <a:xfrm>
              <a:off x="6815420"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xagon 35"/>
            <p:cNvSpPr/>
            <p:nvPr/>
          </p:nvSpPr>
          <p:spPr>
            <a:xfrm>
              <a:off x="6815420"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exagon 36"/>
            <p:cNvSpPr/>
            <p:nvPr/>
          </p:nvSpPr>
          <p:spPr>
            <a:xfrm>
              <a:off x="6815420" y="6364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exagon 37"/>
            <p:cNvSpPr/>
            <p:nvPr/>
          </p:nvSpPr>
          <p:spPr>
            <a:xfrm>
              <a:off x="6815420"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exagon 38"/>
            <p:cNvSpPr/>
            <p:nvPr/>
          </p:nvSpPr>
          <p:spPr>
            <a:xfrm>
              <a:off x="6815420"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exagon 39"/>
            <p:cNvSpPr/>
            <p:nvPr/>
          </p:nvSpPr>
          <p:spPr>
            <a:xfrm>
              <a:off x="5779997"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exagon 40"/>
            <p:cNvSpPr/>
            <p:nvPr/>
          </p:nvSpPr>
          <p:spPr>
            <a:xfrm>
              <a:off x="5779997" y="-90095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Hexagon 41"/>
            <p:cNvSpPr/>
            <p:nvPr/>
          </p:nvSpPr>
          <p:spPr>
            <a:xfrm>
              <a:off x="5779997" y="152402"/>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Hexagon 42"/>
            <p:cNvSpPr/>
            <p:nvPr/>
          </p:nvSpPr>
          <p:spPr>
            <a:xfrm>
              <a:off x="5779997"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43"/>
            <p:cNvSpPr/>
            <p:nvPr/>
          </p:nvSpPr>
          <p:spPr>
            <a:xfrm>
              <a:off x="5779997"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exagon 44"/>
            <p:cNvSpPr/>
            <p:nvPr/>
          </p:nvSpPr>
          <p:spPr>
            <a:xfrm>
              <a:off x="5779997"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exagon 45"/>
            <p:cNvSpPr/>
            <p:nvPr/>
          </p:nvSpPr>
          <p:spPr>
            <a:xfrm>
              <a:off x="9921689" y="-87181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exagon 46"/>
            <p:cNvSpPr/>
            <p:nvPr/>
          </p:nvSpPr>
          <p:spPr>
            <a:xfrm>
              <a:off x="7850842"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Hexagon 47"/>
            <p:cNvSpPr/>
            <p:nvPr/>
          </p:nvSpPr>
          <p:spPr>
            <a:xfrm>
              <a:off x="4744574"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p:cNvSpPr/>
            <p:nvPr/>
          </p:nvSpPr>
          <p:spPr>
            <a:xfrm>
              <a:off x="4744574"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exagon 49"/>
            <p:cNvSpPr/>
            <p:nvPr/>
          </p:nvSpPr>
          <p:spPr>
            <a:xfrm>
              <a:off x="4744574" y="-4168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a:off x="4744574"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a:off x="4744574"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a:off x="4744574"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a:off x="3709151"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a:off x="3709151"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a:off x="3709151"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a:off x="3709151"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a:off x="5779997" y="225686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a:off x="5827062" y="1199036"/>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a:off x="4791639" y="676839"/>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TextBox 61"/>
          <p:cNvSpPr txBox="1"/>
          <p:nvPr/>
        </p:nvSpPr>
        <p:spPr>
          <a:xfrm>
            <a:off x="706899" y="692896"/>
            <a:ext cx="4853165" cy="3046988"/>
          </a:xfrm>
          <a:prstGeom prst="rect">
            <a:avLst/>
          </a:prstGeom>
          <a:noFill/>
        </p:spPr>
        <p:txBody>
          <a:bodyPr wrap="square" rtlCol="0">
            <a:spAutoFit/>
          </a:bodyPr>
          <a:lstStyle/>
          <a:p>
            <a:r>
              <a:rPr lang="en-US" sz="3200" dirty="0" smtClean="0">
                <a:solidFill>
                  <a:srgbClr val="FFFF00"/>
                </a:solidFill>
              </a:rPr>
              <a:t>8.Caster Wheel</a:t>
            </a:r>
          </a:p>
          <a:p>
            <a:endParaRPr lang="en-US" sz="3200" dirty="0">
              <a:solidFill>
                <a:srgbClr val="FFFF00"/>
              </a:solidFill>
            </a:endParaRPr>
          </a:p>
          <a:p>
            <a:r>
              <a:rPr lang="en-US" sz="3200" dirty="0" smtClean="0">
                <a:solidFill>
                  <a:schemeClr val="tx1"/>
                </a:solidFill>
              </a:rPr>
              <a:t>Used to turn the car freely to any direction. The directions choose by IR module output.</a:t>
            </a:r>
            <a:endParaRPr lang="en-US" sz="3200" dirty="0">
              <a:solidFill>
                <a:schemeClr val="tx1"/>
              </a:solidFill>
            </a:endParaRPr>
          </a:p>
        </p:txBody>
      </p:sp>
    </p:spTree>
    <p:extLst>
      <p:ext uri="{BB962C8B-B14F-4D97-AF65-F5344CB8AC3E}">
        <p14:creationId xmlns:p14="http://schemas.microsoft.com/office/powerpoint/2010/main" val="1793789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74810" y="995083"/>
            <a:ext cx="6293225" cy="5419164"/>
            <a:chOff x="3709151" y="-900951"/>
            <a:chExt cx="8377514" cy="8314764"/>
          </a:xfrm>
          <a:blipFill dpi="0" rotWithShape="1">
            <a:blip r:embed="rId2">
              <a:extLst>
                <a:ext uri="{28A0092B-C50C-407E-A947-70E740481C1C}">
                  <a14:useLocalDpi xmlns:a14="http://schemas.microsoft.com/office/drawing/2010/main" val="0"/>
                </a:ext>
              </a:extLst>
            </a:blip>
            <a:srcRect/>
            <a:stretch>
              <a:fillRect/>
            </a:stretch>
          </a:blipFill>
        </p:grpSpPr>
        <p:sp>
          <p:nvSpPr>
            <p:cNvPr id="5" name="Hexagon 4"/>
            <p:cNvSpPr/>
            <p:nvPr/>
          </p:nvSpPr>
          <p:spPr>
            <a:xfrm>
              <a:off x="10957112" y="39355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p:cNvSpPr/>
            <p:nvPr/>
          </p:nvSpPr>
          <p:spPr>
            <a:xfrm>
              <a:off x="10957112" y="-27790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p:cNvSpPr/>
            <p:nvPr/>
          </p:nvSpPr>
          <p:spPr>
            <a:xfrm>
              <a:off x="10957112" y="28821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p:cNvSpPr/>
            <p:nvPr/>
          </p:nvSpPr>
          <p:spPr>
            <a:xfrm>
              <a:off x="10957112" y="18288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p:cNvSpPr/>
            <p:nvPr/>
          </p:nvSpPr>
          <p:spPr>
            <a:xfrm>
              <a:off x="10957112" y="7754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a:off x="10957112" y="49888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p:cNvSpPr/>
            <p:nvPr/>
          </p:nvSpPr>
          <p:spPr>
            <a:xfrm>
              <a:off x="10957112" y="60422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p:cNvSpPr/>
            <p:nvPr/>
          </p:nvSpPr>
          <p:spPr>
            <a:xfrm>
              <a:off x="9921689"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p:cNvSpPr/>
            <p:nvPr/>
          </p:nvSpPr>
          <p:spPr>
            <a:xfrm>
              <a:off x="9921689"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p:cNvSpPr/>
            <p:nvPr/>
          </p:nvSpPr>
          <p:spPr>
            <a:xfrm>
              <a:off x="9921689"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p:cNvSpPr/>
            <p:nvPr/>
          </p:nvSpPr>
          <p:spPr>
            <a:xfrm>
              <a:off x="9921689"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p:cNvSpPr/>
            <p:nvPr/>
          </p:nvSpPr>
          <p:spPr>
            <a:xfrm>
              <a:off x="9921689"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p:cNvSpPr/>
            <p:nvPr/>
          </p:nvSpPr>
          <p:spPr>
            <a:xfrm>
              <a:off x="9921689"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p:cNvSpPr/>
            <p:nvPr/>
          </p:nvSpPr>
          <p:spPr>
            <a:xfrm>
              <a:off x="9921689"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8886266" y="39086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p:cNvSpPr/>
            <p:nvPr/>
          </p:nvSpPr>
          <p:spPr>
            <a:xfrm>
              <a:off x="8886266" y="-30479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p:cNvSpPr/>
            <p:nvPr/>
          </p:nvSpPr>
          <p:spPr>
            <a:xfrm>
              <a:off x="8886266" y="28552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p:cNvSpPr/>
            <p:nvPr/>
          </p:nvSpPr>
          <p:spPr>
            <a:xfrm>
              <a:off x="8886266" y="180190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p:cNvSpPr/>
            <p:nvPr/>
          </p:nvSpPr>
          <p:spPr>
            <a:xfrm>
              <a:off x="8886266" y="74855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p:cNvSpPr/>
            <p:nvPr/>
          </p:nvSpPr>
          <p:spPr>
            <a:xfrm>
              <a:off x="8886266" y="49619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p:cNvSpPr/>
            <p:nvPr/>
          </p:nvSpPr>
          <p:spPr>
            <a:xfrm>
              <a:off x="8886266" y="60153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7850843"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7850843" y="-8740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p:cNvSpPr/>
            <p:nvPr/>
          </p:nvSpPr>
          <p:spPr>
            <a:xfrm>
              <a:off x="7850843"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p:cNvSpPr/>
            <p:nvPr/>
          </p:nvSpPr>
          <p:spPr>
            <a:xfrm>
              <a:off x="7850843"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p:cNvSpPr/>
            <p:nvPr/>
          </p:nvSpPr>
          <p:spPr>
            <a:xfrm>
              <a:off x="7850843"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p:cNvSpPr/>
            <p:nvPr/>
          </p:nvSpPr>
          <p:spPr>
            <a:xfrm>
              <a:off x="7850843"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p:cNvSpPr/>
            <p:nvPr/>
          </p:nvSpPr>
          <p:spPr>
            <a:xfrm>
              <a:off x="7850843"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p:cNvSpPr/>
            <p:nvPr/>
          </p:nvSpPr>
          <p:spPr>
            <a:xfrm>
              <a:off x="6815420"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exagon 33"/>
            <p:cNvSpPr/>
            <p:nvPr/>
          </p:nvSpPr>
          <p:spPr>
            <a:xfrm>
              <a:off x="6815420" y="-4168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p:cNvSpPr/>
            <p:nvPr/>
          </p:nvSpPr>
          <p:spPr>
            <a:xfrm>
              <a:off x="6815420"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xagon 35"/>
            <p:cNvSpPr/>
            <p:nvPr/>
          </p:nvSpPr>
          <p:spPr>
            <a:xfrm>
              <a:off x="6815420"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exagon 36"/>
            <p:cNvSpPr/>
            <p:nvPr/>
          </p:nvSpPr>
          <p:spPr>
            <a:xfrm>
              <a:off x="6815420" y="6364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exagon 37"/>
            <p:cNvSpPr/>
            <p:nvPr/>
          </p:nvSpPr>
          <p:spPr>
            <a:xfrm>
              <a:off x="6815420"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exagon 38"/>
            <p:cNvSpPr/>
            <p:nvPr/>
          </p:nvSpPr>
          <p:spPr>
            <a:xfrm>
              <a:off x="6815420"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exagon 39"/>
            <p:cNvSpPr/>
            <p:nvPr/>
          </p:nvSpPr>
          <p:spPr>
            <a:xfrm>
              <a:off x="5779997"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exagon 40"/>
            <p:cNvSpPr/>
            <p:nvPr/>
          </p:nvSpPr>
          <p:spPr>
            <a:xfrm>
              <a:off x="5779997" y="-90095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Hexagon 41"/>
            <p:cNvSpPr/>
            <p:nvPr/>
          </p:nvSpPr>
          <p:spPr>
            <a:xfrm>
              <a:off x="5779997" y="152402"/>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Hexagon 42"/>
            <p:cNvSpPr/>
            <p:nvPr/>
          </p:nvSpPr>
          <p:spPr>
            <a:xfrm>
              <a:off x="5779997"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43"/>
            <p:cNvSpPr/>
            <p:nvPr/>
          </p:nvSpPr>
          <p:spPr>
            <a:xfrm>
              <a:off x="5779997"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exagon 44"/>
            <p:cNvSpPr/>
            <p:nvPr/>
          </p:nvSpPr>
          <p:spPr>
            <a:xfrm>
              <a:off x="5779997"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exagon 45"/>
            <p:cNvSpPr/>
            <p:nvPr/>
          </p:nvSpPr>
          <p:spPr>
            <a:xfrm>
              <a:off x="9921689" y="-87181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exagon 46"/>
            <p:cNvSpPr/>
            <p:nvPr/>
          </p:nvSpPr>
          <p:spPr>
            <a:xfrm>
              <a:off x="7850842"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Hexagon 47"/>
            <p:cNvSpPr/>
            <p:nvPr/>
          </p:nvSpPr>
          <p:spPr>
            <a:xfrm>
              <a:off x="4744574"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p:cNvSpPr/>
            <p:nvPr/>
          </p:nvSpPr>
          <p:spPr>
            <a:xfrm>
              <a:off x="4744574"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exagon 49"/>
            <p:cNvSpPr/>
            <p:nvPr/>
          </p:nvSpPr>
          <p:spPr>
            <a:xfrm>
              <a:off x="4744574" y="-4168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a:off x="4744574"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a:off x="4744574"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a:off x="4744574"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a:off x="3709151"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a:off x="3709151"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a:off x="3709151"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a:off x="3709151"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a:off x="5779997" y="225686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a:off x="5827062" y="1199036"/>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a:off x="4791639" y="676839"/>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7374189" y="708289"/>
            <a:ext cx="4853165" cy="2554545"/>
          </a:xfrm>
          <a:prstGeom prst="rect">
            <a:avLst/>
          </a:prstGeom>
          <a:noFill/>
        </p:spPr>
        <p:txBody>
          <a:bodyPr wrap="square" rtlCol="0">
            <a:spAutoFit/>
          </a:bodyPr>
          <a:lstStyle/>
          <a:p>
            <a:r>
              <a:rPr lang="en-US" sz="3200" dirty="0" smtClean="0">
                <a:solidFill>
                  <a:srgbClr val="FFFF00"/>
                </a:solidFill>
              </a:rPr>
              <a:t>9.Black Tape</a:t>
            </a:r>
          </a:p>
          <a:p>
            <a:endParaRPr lang="en-US" sz="3200" dirty="0">
              <a:solidFill>
                <a:schemeClr val="tx1"/>
              </a:solidFill>
            </a:endParaRPr>
          </a:p>
          <a:p>
            <a:r>
              <a:rPr lang="en-US" sz="3200" dirty="0" smtClean="0">
                <a:solidFill>
                  <a:schemeClr val="tx1"/>
                </a:solidFill>
              </a:rPr>
              <a:t>Use to create a predefine path for the automated moving car.</a:t>
            </a:r>
            <a:endParaRPr lang="en-US" sz="3200" dirty="0">
              <a:solidFill>
                <a:schemeClr val="tx1"/>
              </a:solidFill>
            </a:endParaRPr>
          </a:p>
        </p:txBody>
      </p:sp>
    </p:spTree>
    <p:extLst>
      <p:ext uri="{BB962C8B-B14F-4D97-AF65-F5344CB8AC3E}">
        <p14:creationId xmlns:p14="http://schemas.microsoft.com/office/powerpoint/2010/main" val="3809654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706469" y="591672"/>
            <a:ext cx="7593106" cy="6158752"/>
            <a:chOff x="3709151" y="-900951"/>
            <a:chExt cx="8377514" cy="8314764"/>
          </a:xfrm>
          <a:blipFill dpi="0" rotWithShape="1">
            <a:blip r:embed="rId2">
              <a:extLst>
                <a:ext uri="{28A0092B-C50C-407E-A947-70E740481C1C}">
                  <a14:useLocalDpi xmlns:a14="http://schemas.microsoft.com/office/drawing/2010/main" val="0"/>
                </a:ext>
              </a:extLst>
            </a:blip>
            <a:srcRect/>
            <a:stretch>
              <a:fillRect/>
            </a:stretch>
          </a:blipFill>
        </p:grpSpPr>
        <p:sp>
          <p:nvSpPr>
            <p:cNvPr id="5" name="Hexagon 4"/>
            <p:cNvSpPr/>
            <p:nvPr/>
          </p:nvSpPr>
          <p:spPr>
            <a:xfrm>
              <a:off x="10957112" y="39355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p:cNvSpPr/>
            <p:nvPr/>
          </p:nvSpPr>
          <p:spPr>
            <a:xfrm>
              <a:off x="10957112" y="-27790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p:cNvSpPr/>
            <p:nvPr/>
          </p:nvSpPr>
          <p:spPr>
            <a:xfrm>
              <a:off x="10957112" y="28821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p:cNvSpPr/>
            <p:nvPr/>
          </p:nvSpPr>
          <p:spPr>
            <a:xfrm>
              <a:off x="10957112" y="18288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p:cNvSpPr/>
            <p:nvPr/>
          </p:nvSpPr>
          <p:spPr>
            <a:xfrm>
              <a:off x="10957112" y="7754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a:off x="10957112" y="49888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p:cNvSpPr/>
            <p:nvPr/>
          </p:nvSpPr>
          <p:spPr>
            <a:xfrm>
              <a:off x="10957112" y="60422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p:cNvSpPr/>
            <p:nvPr/>
          </p:nvSpPr>
          <p:spPr>
            <a:xfrm>
              <a:off x="9921689"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p:cNvSpPr/>
            <p:nvPr/>
          </p:nvSpPr>
          <p:spPr>
            <a:xfrm>
              <a:off x="9921689"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p:cNvSpPr/>
            <p:nvPr/>
          </p:nvSpPr>
          <p:spPr>
            <a:xfrm>
              <a:off x="9921689"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p:cNvSpPr/>
            <p:nvPr/>
          </p:nvSpPr>
          <p:spPr>
            <a:xfrm>
              <a:off x="9921689"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p:cNvSpPr/>
            <p:nvPr/>
          </p:nvSpPr>
          <p:spPr>
            <a:xfrm>
              <a:off x="9921689"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p:cNvSpPr/>
            <p:nvPr/>
          </p:nvSpPr>
          <p:spPr>
            <a:xfrm>
              <a:off x="9921689"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p:cNvSpPr/>
            <p:nvPr/>
          </p:nvSpPr>
          <p:spPr>
            <a:xfrm>
              <a:off x="9921689"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8886266" y="39086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p:cNvSpPr/>
            <p:nvPr/>
          </p:nvSpPr>
          <p:spPr>
            <a:xfrm>
              <a:off x="8886266" y="-30479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p:cNvSpPr/>
            <p:nvPr/>
          </p:nvSpPr>
          <p:spPr>
            <a:xfrm>
              <a:off x="8886266" y="28552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p:cNvSpPr/>
            <p:nvPr/>
          </p:nvSpPr>
          <p:spPr>
            <a:xfrm>
              <a:off x="8886266" y="180190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p:cNvSpPr/>
            <p:nvPr/>
          </p:nvSpPr>
          <p:spPr>
            <a:xfrm>
              <a:off x="8886266" y="74855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p:cNvSpPr/>
            <p:nvPr/>
          </p:nvSpPr>
          <p:spPr>
            <a:xfrm>
              <a:off x="8886266" y="49619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p:cNvSpPr/>
            <p:nvPr/>
          </p:nvSpPr>
          <p:spPr>
            <a:xfrm>
              <a:off x="8886266" y="60153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7850843"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7850843" y="-8740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p:cNvSpPr/>
            <p:nvPr/>
          </p:nvSpPr>
          <p:spPr>
            <a:xfrm>
              <a:off x="7850843"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p:cNvSpPr/>
            <p:nvPr/>
          </p:nvSpPr>
          <p:spPr>
            <a:xfrm>
              <a:off x="7850843"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p:cNvSpPr/>
            <p:nvPr/>
          </p:nvSpPr>
          <p:spPr>
            <a:xfrm>
              <a:off x="7850843"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p:cNvSpPr/>
            <p:nvPr/>
          </p:nvSpPr>
          <p:spPr>
            <a:xfrm>
              <a:off x="7850843"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p:cNvSpPr/>
            <p:nvPr/>
          </p:nvSpPr>
          <p:spPr>
            <a:xfrm>
              <a:off x="7850843"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p:cNvSpPr/>
            <p:nvPr/>
          </p:nvSpPr>
          <p:spPr>
            <a:xfrm>
              <a:off x="6815420"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exagon 33"/>
            <p:cNvSpPr/>
            <p:nvPr/>
          </p:nvSpPr>
          <p:spPr>
            <a:xfrm>
              <a:off x="6815420" y="-4168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p:cNvSpPr/>
            <p:nvPr/>
          </p:nvSpPr>
          <p:spPr>
            <a:xfrm>
              <a:off x="6815420"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xagon 35"/>
            <p:cNvSpPr/>
            <p:nvPr/>
          </p:nvSpPr>
          <p:spPr>
            <a:xfrm>
              <a:off x="6815420"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exagon 36"/>
            <p:cNvSpPr/>
            <p:nvPr/>
          </p:nvSpPr>
          <p:spPr>
            <a:xfrm>
              <a:off x="6815420" y="6364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exagon 37"/>
            <p:cNvSpPr/>
            <p:nvPr/>
          </p:nvSpPr>
          <p:spPr>
            <a:xfrm>
              <a:off x="6815420"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exagon 38"/>
            <p:cNvSpPr/>
            <p:nvPr/>
          </p:nvSpPr>
          <p:spPr>
            <a:xfrm>
              <a:off x="6815420"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exagon 39"/>
            <p:cNvSpPr/>
            <p:nvPr/>
          </p:nvSpPr>
          <p:spPr>
            <a:xfrm>
              <a:off x="5779997"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exagon 40"/>
            <p:cNvSpPr/>
            <p:nvPr/>
          </p:nvSpPr>
          <p:spPr>
            <a:xfrm>
              <a:off x="5779997" y="-90095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Hexagon 41"/>
            <p:cNvSpPr/>
            <p:nvPr/>
          </p:nvSpPr>
          <p:spPr>
            <a:xfrm>
              <a:off x="5779997" y="152402"/>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Hexagon 42"/>
            <p:cNvSpPr/>
            <p:nvPr/>
          </p:nvSpPr>
          <p:spPr>
            <a:xfrm>
              <a:off x="5779997"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43"/>
            <p:cNvSpPr/>
            <p:nvPr/>
          </p:nvSpPr>
          <p:spPr>
            <a:xfrm>
              <a:off x="5779997"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exagon 44"/>
            <p:cNvSpPr/>
            <p:nvPr/>
          </p:nvSpPr>
          <p:spPr>
            <a:xfrm>
              <a:off x="5779997"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exagon 45"/>
            <p:cNvSpPr/>
            <p:nvPr/>
          </p:nvSpPr>
          <p:spPr>
            <a:xfrm>
              <a:off x="9921689" y="-87181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exagon 46"/>
            <p:cNvSpPr/>
            <p:nvPr/>
          </p:nvSpPr>
          <p:spPr>
            <a:xfrm>
              <a:off x="7850842"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Hexagon 47"/>
            <p:cNvSpPr/>
            <p:nvPr/>
          </p:nvSpPr>
          <p:spPr>
            <a:xfrm>
              <a:off x="4744574"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p:cNvSpPr/>
            <p:nvPr/>
          </p:nvSpPr>
          <p:spPr>
            <a:xfrm>
              <a:off x="4744574"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exagon 49"/>
            <p:cNvSpPr/>
            <p:nvPr/>
          </p:nvSpPr>
          <p:spPr>
            <a:xfrm>
              <a:off x="4744574" y="-4168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a:off x="4744574"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a:off x="4744574"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a:off x="4744574"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a:off x="3709151"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a:off x="3709151"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a:off x="3709151"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a:off x="3709151"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a:off x="5779997" y="225686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a:off x="5827062" y="1199036"/>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a:off x="4791639" y="676839"/>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706899" y="692896"/>
            <a:ext cx="4853165" cy="4770537"/>
          </a:xfrm>
          <a:prstGeom prst="rect">
            <a:avLst/>
          </a:prstGeom>
          <a:noFill/>
        </p:spPr>
        <p:txBody>
          <a:bodyPr wrap="square" rtlCol="0">
            <a:spAutoFit/>
          </a:bodyPr>
          <a:lstStyle/>
          <a:p>
            <a:r>
              <a:rPr lang="en-US" sz="3200" dirty="0" smtClean="0">
                <a:solidFill>
                  <a:srgbClr val="FFFF00"/>
                </a:solidFill>
              </a:rPr>
              <a:t>10.Caster wheels</a:t>
            </a:r>
          </a:p>
          <a:p>
            <a:endParaRPr lang="en-US" sz="3200" dirty="0">
              <a:solidFill>
                <a:srgbClr val="FFFF00"/>
              </a:solidFill>
            </a:endParaRPr>
          </a:p>
          <a:p>
            <a:r>
              <a:rPr lang="en-US" sz="3000" dirty="0" smtClean="0">
                <a:solidFill>
                  <a:schemeClr val="tx1"/>
                </a:solidFill>
              </a:rPr>
              <a:t>Switches use to controls the voltage flow in the circuit. There are many variety switches for an example,</a:t>
            </a:r>
          </a:p>
          <a:p>
            <a:r>
              <a:rPr lang="en-US" sz="3000" dirty="0" smtClean="0">
                <a:solidFill>
                  <a:schemeClr val="tx1"/>
                </a:solidFill>
              </a:rPr>
              <a:t>1.push button switch</a:t>
            </a:r>
          </a:p>
          <a:p>
            <a:r>
              <a:rPr lang="en-US" sz="3000" dirty="0" smtClean="0">
                <a:solidFill>
                  <a:schemeClr val="tx1"/>
                </a:solidFill>
              </a:rPr>
              <a:t>2.On/Off switch</a:t>
            </a:r>
          </a:p>
          <a:p>
            <a:r>
              <a:rPr lang="en-US" sz="3000" dirty="0" smtClean="0">
                <a:solidFill>
                  <a:schemeClr val="tx1"/>
                </a:solidFill>
              </a:rPr>
              <a:t>3.Clap switch etc..</a:t>
            </a:r>
            <a:endParaRPr lang="en-US" sz="3000" dirty="0">
              <a:solidFill>
                <a:schemeClr val="tx1"/>
              </a:solidFill>
            </a:endParaRPr>
          </a:p>
        </p:txBody>
      </p:sp>
    </p:spTree>
    <p:extLst>
      <p:ext uri="{BB962C8B-B14F-4D97-AF65-F5344CB8AC3E}">
        <p14:creationId xmlns:p14="http://schemas.microsoft.com/office/powerpoint/2010/main" val="2928003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47917" y="1734672"/>
            <a:ext cx="6853517" cy="5123328"/>
            <a:chOff x="3709151" y="-900951"/>
            <a:chExt cx="8377514" cy="8314764"/>
          </a:xfrm>
          <a:blipFill dpi="0" rotWithShape="1">
            <a:blip r:embed="rId2">
              <a:extLst>
                <a:ext uri="{28A0092B-C50C-407E-A947-70E740481C1C}">
                  <a14:useLocalDpi xmlns:a14="http://schemas.microsoft.com/office/drawing/2010/main" val="0"/>
                </a:ext>
              </a:extLst>
            </a:blip>
            <a:srcRect/>
            <a:stretch>
              <a:fillRect/>
            </a:stretch>
          </a:blipFill>
        </p:grpSpPr>
        <p:sp>
          <p:nvSpPr>
            <p:cNvPr id="5" name="Hexagon 4"/>
            <p:cNvSpPr/>
            <p:nvPr/>
          </p:nvSpPr>
          <p:spPr>
            <a:xfrm>
              <a:off x="10957112" y="39355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p:cNvSpPr/>
            <p:nvPr/>
          </p:nvSpPr>
          <p:spPr>
            <a:xfrm>
              <a:off x="10957112" y="-27790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p:cNvSpPr/>
            <p:nvPr/>
          </p:nvSpPr>
          <p:spPr>
            <a:xfrm>
              <a:off x="10957112" y="28821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p:cNvSpPr/>
            <p:nvPr/>
          </p:nvSpPr>
          <p:spPr>
            <a:xfrm>
              <a:off x="10957112" y="18288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p:cNvSpPr/>
            <p:nvPr/>
          </p:nvSpPr>
          <p:spPr>
            <a:xfrm>
              <a:off x="10957112" y="7754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a:off x="10957112" y="49888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p:cNvSpPr/>
            <p:nvPr/>
          </p:nvSpPr>
          <p:spPr>
            <a:xfrm>
              <a:off x="10957112" y="60422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p:cNvSpPr/>
            <p:nvPr/>
          </p:nvSpPr>
          <p:spPr>
            <a:xfrm>
              <a:off x="9921689"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p:cNvSpPr/>
            <p:nvPr/>
          </p:nvSpPr>
          <p:spPr>
            <a:xfrm>
              <a:off x="9921689"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p:cNvSpPr/>
            <p:nvPr/>
          </p:nvSpPr>
          <p:spPr>
            <a:xfrm>
              <a:off x="9921689"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p:cNvSpPr/>
            <p:nvPr/>
          </p:nvSpPr>
          <p:spPr>
            <a:xfrm>
              <a:off x="9921689"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p:cNvSpPr/>
            <p:nvPr/>
          </p:nvSpPr>
          <p:spPr>
            <a:xfrm>
              <a:off x="9921689"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p:cNvSpPr/>
            <p:nvPr/>
          </p:nvSpPr>
          <p:spPr>
            <a:xfrm>
              <a:off x="9921689"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p:cNvSpPr/>
            <p:nvPr/>
          </p:nvSpPr>
          <p:spPr>
            <a:xfrm>
              <a:off x="9921689"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8886266" y="39086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p:cNvSpPr/>
            <p:nvPr/>
          </p:nvSpPr>
          <p:spPr>
            <a:xfrm>
              <a:off x="8886266" y="-30479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p:cNvSpPr/>
            <p:nvPr/>
          </p:nvSpPr>
          <p:spPr>
            <a:xfrm>
              <a:off x="8886266" y="28552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p:cNvSpPr/>
            <p:nvPr/>
          </p:nvSpPr>
          <p:spPr>
            <a:xfrm>
              <a:off x="8886266" y="180190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p:cNvSpPr/>
            <p:nvPr/>
          </p:nvSpPr>
          <p:spPr>
            <a:xfrm>
              <a:off x="8886266" y="74855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p:cNvSpPr/>
            <p:nvPr/>
          </p:nvSpPr>
          <p:spPr>
            <a:xfrm>
              <a:off x="8886266" y="49619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p:cNvSpPr/>
            <p:nvPr/>
          </p:nvSpPr>
          <p:spPr>
            <a:xfrm>
              <a:off x="8886266" y="60153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7850843"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7850843" y="-8740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p:cNvSpPr/>
            <p:nvPr/>
          </p:nvSpPr>
          <p:spPr>
            <a:xfrm>
              <a:off x="7850843"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p:cNvSpPr/>
            <p:nvPr/>
          </p:nvSpPr>
          <p:spPr>
            <a:xfrm>
              <a:off x="7850843"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p:cNvSpPr/>
            <p:nvPr/>
          </p:nvSpPr>
          <p:spPr>
            <a:xfrm>
              <a:off x="7850843"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p:cNvSpPr/>
            <p:nvPr/>
          </p:nvSpPr>
          <p:spPr>
            <a:xfrm>
              <a:off x="7850843"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p:cNvSpPr/>
            <p:nvPr/>
          </p:nvSpPr>
          <p:spPr>
            <a:xfrm>
              <a:off x="7850843"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p:cNvSpPr/>
            <p:nvPr/>
          </p:nvSpPr>
          <p:spPr>
            <a:xfrm>
              <a:off x="6815420"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exagon 33"/>
            <p:cNvSpPr/>
            <p:nvPr/>
          </p:nvSpPr>
          <p:spPr>
            <a:xfrm>
              <a:off x="6815420" y="-4168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p:cNvSpPr/>
            <p:nvPr/>
          </p:nvSpPr>
          <p:spPr>
            <a:xfrm>
              <a:off x="6815420"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xagon 35"/>
            <p:cNvSpPr/>
            <p:nvPr/>
          </p:nvSpPr>
          <p:spPr>
            <a:xfrm>
              <a:off x="6815420"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exagon 36"/>
            <p:cNvSpPr/>
            <p:nvPr/>
          </p:nvSpPr>
          <p:spPr>
            <a:xfrm>
              <a:off x="6815420" y="6364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exagon 37"/>
            <p:cNvSpPr/>
            <p:nvPr/>
          </p:nvSpPr>
          <p:spPr>
            <a:xfrm>
              <a:off x="6815420"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exagon 38"/>
            <p:cNvSpPr/>
            <p:nvPr/>
          </p:nvSpPr>
          <p:spPr>
            <a:xfrm>
              <a:off x="6815420"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exagon 39"/>
            <p:cNvSpPr/>
            <p:nvPr/>
          </p:nvSpPr>
          <p:spPr>
            <a:xfrm>
              <a:off x="5779997"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exagon 40"/>
            <p:cNvSpPr/>
            <p:nvPr/>
          </p:nvSpPr>
          <p:spPr>
            <a:xfrm>
              <a:off x="5779997" y="-90095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Hexagon 41"/>
            <p:cNvSpPr/>
            <p:nvPr/>
          </p:nvSpPr>
          <p:spPr>
            <a:xfrm>
              <a:off x="5779997" y="152402"/>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Hexagon 42"/>
            <p:cNvSpPr/>
            <p:nvPr/>
          </p:nvSpPr>
          <p:spPr>
            <a:xfrm>
              <a:off x="5779997"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43"/>
            <p:cNvSpPr/>
            <p:nvPr/>
          </p:nvSpPr>
          <p:spPr>
            <a:xfrm>
              <a:off x="5779997"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exagon 44"/>
            <p:cNvSpPr/>
            <p:nvPr/>
          </p:nvSpPr>
          <p:spPr>
            <a:xfrm>
              <a:off x="5779997"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exagon 45"/>
            <p:cNvSpPr/>
            <p:nvPr/>
          </p:nvSpPr>
          <p:spPr>
            <a:xfrm>
              <a:off x="9921689" y="-87181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exagon 46"/>
            <p:cNvSpPr/>
            <p:nvPr/>
          </p:nvSpPr>
          <p:spPr>
            <a:xfrm>
              <a:off x="7850842"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Hexagon 47"/>
            <p:cNvSpPr/>
            <p:nvPr/>
          </p:nvSpPr>
          <p:spPr>
            <a:xfrm>
              <a:off x="4744574"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p:cNvSpPr/>
            <p:nvPr/>
          </p:nvSpPr>
          <p:spPr>
            <a:xfrm>
              <a:off x="4744574"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exagon 49"/>
            <p:cNvSpPr/>
            <p:nvPr/>
          </p:nvSpPr>
          <p:spPr>
            <a:xfrm>
              <a:off x="4744574" y="-4168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a:off x="4744574"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a:off x="4744574"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a:off x="4744574"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a:off x="3709151"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a:off x="3709151"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a:off x="3709151"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a:off x="3709151"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a:off x="5779997" y="225686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a:off x="5827062" y="1199036"/>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a:off x="4791639" y="676839"/>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7174935" y="937148"/>
            <a:ext cx="4853165" cy="3539430"/>
          </a:xfrm>
          <a:prstGeom prst="rect">
            <a:avLst/>
          </a:prstGeom>
          <a:noFill/>
        </p:spPr>
        <p:txBody>
          <a:bodyPr wrap="square" rtlCol="0">
            <a:spAutoFit/>
          </a:bodyPr>
          <a:lstStyle/>
          <a:p>
            <a:r>
              <a:rPr lang="en-US" sz="3200" dirty="0" smtClean="0">
                <a:solidFill>
                  <a:srgbClr val="FFFF00"/>
                </a:solidFill>
              </a:rPr>
              <a:t>11.OR Gate IC</a:t>
            </a:r>
          </a:p>
          <a:p>
            <a:endParaRPr lang="en-US" sz="3200" dirty="0">
              <a:solidFill>
                <a:srgbClr val="FFFF00"/>
              </a:solidFill>
            </a:endParaRPr>
          </a:p>
          <a:p>
            <a:r>
              <a:rPr lang="en-US" sz="3200" dirty="0" smtClean="0">
                <a:solidFill>
                  <a:schemeClr val="tx1"/>
                </a:solidFill>
              </a:rPr>
              <a:t>Its an OR gate </a:t>
            </a:r>
            <a:r>
              <a:rPr lang="en-US" sz="3200" smtClean="0">
                <a:solidFill>
                  <a:schemeClr val="tx1"/>
                </a:solidFill>
              </a:rPr>
              <a:t>IC when output is 00 the LED is OFF didn’t glow when the Output is 01/10/11 LED is Glow.</a:t>
            </a:r>
            <a:endParaRPr lang="en-US" sz="3200" dirty="0">
              <a:solidFill>
                <a:schemeClr val="tx1"/>
              </a:solidFill>
            </a:endParaRPr>
          </a:p>
        </p:txBody>
      </p:sp>
    </p:spTree>
    <p:extLst>
      <p:ext uri="{BB962C8B-B14F-4D97-AF65-F5344CB8AC3E}">
        <p14:creationId xmlns:p14="http://schemas.microsoft.com/office/powerpoint/2010/main" val="2664595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469D789-699A-A2FB-6991-A3637798F64C}"/>
              </a:ext>
            </a:extLst>
          </p:cNvPr>
          <p:cNvSpPr/>
          <p:nvPr/>
        </p:nvSpPr>
        <p:spPr>
          <a:xfrm>
            <a:off x="772215" y="587376"/>
            <a:ext cx="3127779" cy="830997"/>
          </a:xfrm>
          <a:prstGeom prst="rect">
            <a:avLst/>
          </a:prstGeom>
          <a:noFill/>
        </p:spPr>
        <p:txBody>
          <a:bodyPr wrap="none" lIns="91440" tIns="45720" rIns="91440" bIns="45720">
            <a:spAutoFit/>
          </a:bodyPr>
          <a:lstStyle/>
          <a:p>
            <a:pPr algn="ctr"/>
            <a:r>
              <a:rPr lang="en-US" sz="4800" b="0" cap="none" spc="0" dirty="0">
                <a:ln w="0"/>
                <a:solidFill>
                  <a:srgbClr val="FFC000"/>
                </a:solidFill>
                <a:effectLst>
                  <a:outerShdw blurRad="38100" dist="25400" dir="5400000" algn="ctr" rotWithShape="0">
                    <a:srgbClr val="6E747A">
                      <a:alpha val="43000"/>
                    </a:srgbClr>
                  </a:outerShdw>
                </a:effectLst>
              </a:rPr>
              <a:t>Our Circuit</a:t>
            </a:r>
          </a:p>
        </p:txBody>
      </p:sp>
      <p:sp>
        <p:nvSpPr>
          <p:cNvPr id="3" name="TextBox 2"/>
          <p:cNvSpPr txBox="1"/>
          <p:nvPr/>
        </p:nvSpPr>
        <p:spPr>
          <a:xfrm>
            <a:off x="497541" y="1418373"/>
            <a:ext cx="11201400" cy="5262979"/>
          </a:xfrm>
          <a:prstGeom prst="rect">
            <a:avLst/>
          </a:prstGeom>
          <a:noFill/>
        </p:spPr>
        <p:txBody>
          <a:bodyPr wrap="square" rtlCol="0">
            <a:spAutoFit/>
          </a:bodyPr>
          <a:lstStyle/>
          <a:p>
            <a:pPr algn="just"/>
            <a:r>
              <a:rPr lang="en-US" sz="2400" dirty="0">
                <a:solidFill>
                  <a:schemeClr val="tx1"/>
                </a:solidFill>
              </a:rPr>
              <a:t>The L293D IC is a popular motor driver IC for an alternative to control motors without using an Arduino. The DC motors commonly used to control the movement of car. DC motors get data from IR sensors and control the motors. It’s a feedback control circuit it continuously monitor the line and provide the signal to the </a:t>
            </a:r>
            <a:r>
              <a:rPr lang="en-US" sz="2400" dirty="0" smtClean="0">
                <a:solidFill>
                  <a:schemeClr val="tx1"/>
                </a:solidFill>
              </a:rPr>
              <a:t>circuit.IR </a:t>
            </a:r>
            <a:r>
              <a:rPr lang="en-US" sz="2400" dirty="0">
                <a:solidFill>
                  <a:schemeClr val="tx1"/>
                </a:solidFill>
              </a:rPr>
              <a:t>sensor is the base of this car because car is follow the black line using IR sensor output. IR module detect predefine black line and give the output data to LM358 IC. IR transmitter emits the IR-Rays to the ground. Black color absorb the IR-Rays other colors reflect the IR-Rays it helps to determine the position of the line. </a:t>
            </a:r>
            <a:r>
              <a:rPr lang="en-US" sz="2400" dirty="0">
                <a:solidFill>
                  <a:schemeClr val="tx1"/>
                </a:solidFill>
              </a:rPr>
              <a:t>When IR detect object colors except black the output is high when detect black then output is low.  This is the input to the LM293D IC to drive the motor or not. The motor rotation can be changed by changing the pins of the IC. We can run the car using the each IR module output is High and we can take cars turning paths using only drive one motor [only one sensor will be given the high voltage] at a time. </a:t>
            </a:r>
          </a:p>
        </p:txBody>
      </p:sp>
    </p:spTree>
    <p:extLst>
      <p:ext uri="{BB962C8B-B14F-4D97-AF65-F5344CB8AC3E}">
        <p14:creationId xmlns:p14="http://schemas.microsoft.com/office/powerpoint/2010/main" val="29336281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5494" y="793977"/>
            <a:ext cx="11658600" cy="662800"/>
          </a:xfrm>
        </p:spPr>
        <p:txBody>
          <a:bodyPr/>
          <a:lstStyle/>
          <a:p>
            <a:endParaRPr lang="en-US" sz="1200" dirty="0">
              <a:solidFill>
                <a:schemeClr val="tx1"/>
              </a:solidFill>
            </a:endParaRPr>
          </a:p>
          <a:p>
            <a:pPr algn="just"/>
            <a:r>
              <a:rPr lang="en-US" sz="2000" dirty="0">
                <a:solidFill>
                  <a:schemeClr val="tx1"/>
                </a:solidFill>
              </a:rPr>
              <a:t>IR module is choose the car’s moving path with detection and output will choose </a:t>
            </a:r>
            <a:r>
              <a:rPr lang="en-US" sz="2000" dirty="0" smtClean="0">
                <a:solidFill>
                  <a:schemeClr val="tx1"/>
                </a:solidFill>
              </a:rPr>
              <a:t>the</a:t>
            </a:r>
          </a:p>
          <a:p>
            <a:pPr algn="just"/>
            <a:r>
              <a:rPr lang="en-US" sz="2000" dirty="0" smtClean="0">
                <a:solidFill>
                  <a:schemeClr val="tx1"/>
                </a:solidFill>
              </a:rPr>
              <a:t>motors </a:t>
            </a:r>
            <a:r>
              <a:rPr lang="en-US" sz="2000" dirty="0">
                <a:solidFill>
                  <a:schemeClr val="tx1"/>
                </a:solidFill>
              </a:rPr>
              <a:t>function for an example,</a:t>
            </a:r>
          </a:p>
          <a:p>
            <a:pPr algn="just"/>
            <a:r>
              <a:rPr lang="en-US" sz="2000" dirty="0" smtClean="0">
                <a:solidFill>
                  <a:schemeClr val="tx1"/>
                </a:solidFill>
              </a:rPr>
              <a:t>	</a:t>
            </a:r>
            <a:r>
              <a:rPr lang="en-US" sz="2000" dirty="0" smtClean="0">
                <a:solidFill>
                  <a:srgbClr val="FFFF00"/>
                </a:solidFill>
              </a:rPr>
              <a:t>If </a:t>
            </a:r>
            <a:r>
              <a:rPr lang="en-US" sz="2000" dirty="0">
                <a:solidFill>
                  <a:srgbClr val="FFFF00"/>
                </a:solidFill>
              </a:rPr>
              <a:t>the IR detect each side different colors then car will move forward, if the one side of the IR module detect the black line the output voltage is low so motor will be stooped but another motor will be in function the car will be automatically turn other side.</a:t>
            </a:r>
          </a:p>
          <a:p>
            <a:pPr algn="just"/>
            <a:endParaRPr lang="en-US" sz="2000" dirty="0" smtClean="0">
              <a:solidFill>
                <a:schemeClr val="tx1"/>
              </a:solidFill>
            </a:endParaRPr>
          </a:p>
          <a:p>
            <a:pPr algn="just"/>
            <a:r>
              <a:rPr lang="en-US" sz="2000" dirty="0" smtClean="0">
                <a:solidFill>
                  <a:schemeClr val="tx1"/>
                </a:solidFill>
              </a:rPr>
              <a:t> </a:t>
            </a:r>
            <a:r>
              <a:rPr lang="en-US" sz="2000" dirty="0">
                <a:solidFill>
                  <a:schemeClr val="tx1"/>
                </a:solidFill>
              </a:rPr>
              <a:t>This process will be continue until the each IR module detect the black line at same time. When </a:t>
            </a:r>
            <a:r>
              <a:rPr lang="en-US" sz="2000" dirty="0" smtClean="0">
                <a:solidFill>
                  <a:schemeClr val="tx1"/>
                </a:solidFill>
              </a:rPr>
              <a:t>the</a:t>
            </a:r>
          </a:p>
          <a:p>
            <a:pPr algn="just"/>
            <a:r>
              <a:rPr lang="en-US" sz="2000" dirty="0" smtClean="0">
                <a:solidFill>
                  <a:schemeClr val="tx1"/>
                </a:solidFill>
              </a:rPr>
              <a:t>each </a:t>
            </a:r>
            <a:r>
              <a:rPr lang="en-US" sz="2000" dirty="0">
                <a:solidFill>
                  <a:schemeClr val="tx1"/>
                </a:solidFill>
              </a:rPr>
              <a:t>IR modules detect the black line then output is low voltage so the motors will be stopped. </a:t>
            </a:r>
          </a:p>
          <a:p>
            <a:pPr algn="just"/>
            <a:r>
              <a:rPr lang="en-US" sz="2000" dirty="0">
                <a:solidFill>
                  <a:schemeClr val="tx1"/>
                </a:solidFill>
              </a:rPr>
              <a:t>Basic LM293D IC pin connections to the component,</a:t>
            </a:r>
          </a:p>
          <a:p>
            <a:pPr marL="952500" lvl="1" indent="-342900" algn="just">
              <a:buFont typeface="Wingdings" panose="05000000000000000000" pitchFamily="2" charset="2"/>
              <a:buChar char="Ø"/>
            </a:pPr>
            <a:r>
              <a:rPr lang="en-US" sz="2000" dirty="0">
                <a:solidFill>
                  <a:schemeClr val="tx1"/>
                </a:solidFill>
              </a:rPr>
              <a:t>Positive(VCC) PINS 	=	1//16//7//8//9//10//IR module positive edge	 </a:t>
            </a:r>
          </a:p>
          <a:p>
            <a:pPr marL="952500" lvl="1" indent="-342900" algn="just">
              <a:buFont typeface="Wingdings" panose="05000000000000000000" pitchFamily="2" charset="2"/>
              <a:buChar char="Ø"/>
            </a:pPr>
            <a:r>
              <a:rPr lang="en-US" sz="2000" dirty="0">
                <a:solidFill>
                  <a:schemeClr val="tx1"/>
                </a:solidFill>
              </a:rPr>
              <a:t>Negative(GND) PINS 	= 	4//5//12//13//IR module negative edge</a:t>
            </a:r>
          </a:p>
          <a:p>
            <a:pPr marL="952500" lvl="1" indent="-342900" algn="just">
              <a:buFont typeface="Wingdings" panose="05000000000000000000" pitchFamily="2" charset="2"/>
              <a:buChar char="Ø"/>
            </a:pPr>
            <a:r>
              <a:rPr lang="en-US" sz="2000" dirty="0">
                <a:solidFill>
                  <a:schemeClr val="tx1"/>
                </a:solidFill>
              </a:rPr>
              <a:t>IR MODULE PINS 	=	2</a:t>
            </a:r>
            <a:r>
              <a:rPr lang="en-US" sz="2000" baseline="30000" dirty="0">
                <a:solidFill>
                  <a:schemeClr val="tx1"/>
                </a:solidFill>
              </a:rPr>
              <a:t>nd</a:t>
            </a:r>
            <a:r>
              <a:rPr lang="en-US" sz="2000" dirty="0">
                <a:solidFill>
                  <a:schemeClr val="tx1"/>
                </a:solidFill>
              </a:rPr>
              <a:t> pin for one IR module // 15</a:t>
            </a:r>
            <a:r>
              <a:rPr lang="en-US" sz="2000" baseline="30000" dirty="0">
                <a:solidFill>
                  <a:schemeClr val="tx1"/>
                </a:solidFill>
              </a:rPr>
              <a:t>th</a:t>
            </a:r>
            <a:r>
              <a:rPr lang="en-US" sz="2000" dirty="0">
                <a:solidFill>
                  <a:schemeClr val="tx1"/>
                </a:solidFill>
              </a:rPr>
              <a:t> pin for another IR module</a:t>
            </a:r>
          </a:p>
          <a:p>
            <a:pPr marL="952500" lvl="1" indent="-342900" algn="just">
              <a:buFont typeface="Wingdings" panose="05000000000000000000" pitchFamily="2" charset="2"/>
              <a:buChar char="Ø"/>
            </a:pPr>
            <a:r>
              <a:rPr lang="en-US" sz="2000" dirty="0">
                <a:solidFill>
                  <a:schemeClr val="tx1"/>
                </a:solidFill>
              </a:rPr>
              <a:t>MOTORS PINS 	</a:t>
            </a:r>
            <a:r>
              <a:rPr lang="en-US" sz="2000" dirty="0" smtClean="0">
                <a:solidFill>
                  <a:schemeClr val="tx1"/>
                </a:solidFill>
              </a:rPr>
              <a:t>= </a:t>
            </a:r>
            <a:r>
              <a:rPr lang="en-US" sz="2000" dirty="0">
                <a:solidFill>
                  <a:schemeClr val="tx1"/>
                </a:solidFill>
              </a:rPr>
              <a:t>	3/6</a:t>
            </a:r>
            <a:r>
              <a:rPr lang="en-US" sz="2000" baseline="30000" dirty="0">
                <a:solidFill>
                  <a:schemeClr val="tx1"/>
                </a:solidFill>
              </a:rPr>
              <a:t>th</a:t>
            </a:r>
            <a:r>
              <a:rPr lang="en-US" sz="2000" dirty="0">
                <a:solidFill>
                  <a:schemeClr val="tx1"/>
                </a:solidFill>
              </a:rPr>
              <a:t> pins for one motor // 14/11</a:t>
            </a:r>
            <a:r>
              <a:rPr lang="en-US" sz="2000" baseline="30000" dirty="0">
                <a:solidFill>
                  <a:schemeClr val="tx1"/>
                </a:solidFill>
              </a:rPr>
              <a:t>th</a:t>
            </a:r>
            <a:r>
              <a:rPr lang="en-US" sz="2000" dirty="0">
                <a:solidFill>
                  <a:schemeClr val="tx1"/>
                </a:solidFill>
              </a:rPr>
              <a:t> pins for another motor</a:t>
            </a:r>
          </a:p>
          <a:p>
            <a:endParaRPr lang="en-US" sz="1200" dirty="0"/>
          </a:p>
        </p:txBody>
      </p:sp>
    </p:spTree>
    <p:extLst>
      <p:ext uri="{BB962C8B-B14F-4D97-AF65-F5344CB8AC3E}">
        <p14:creationId xmlns:p14="http://schemas.microsoft.com/office/powerpoint/2010/main" val="3741248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4385035-0346-2E9D-8BDD-39C93DC9A754}"/>
              </a:ext>
            </a:extLst>
          </p:cNvPr>
          <p:cNvSpPr/>
          <p:nvPr/>
        </p:nvSpPr>
        <p:spPr>
          <a:xfrm>
            <a:off x="702198" y="768145"/>
            <a:ext cx="8404865" cy="830997"/>
          </a:xfrm>
          <a:prstGeom prst="rect">
            <a:avLst/>
          </a:prstGeom>
          <a:noFill/>
        </p:spPr>
        <p:txBody>
          <a:bodyPr wrap="none" lIns="91440" tIns="45720" rIns="91440" bIns="45720">
            <a:spAutoFit/>
          </a:bodyPr>
          <a:lstStyle/>
          <a:p>
            <a:pPr algn="ctr"/>
            <a:r>
              <a:rPr lang="en-US" sz="4800" b="0" cap="none" spc="0" dirty="0">
                <a:ln w="0"/>
                <a:solidFill>
                  <a:srgbClr val="FFC000"/>
                </a:solidFill>
                <a:effectLst>
                  <a:outerShdw blurRad="38100" dist="25400" dir="5400000" algn="ctr" rotWithShape="0">
                    <a:srgbClr val="6E747A">
                      <a:alpha val="43000"/>
                    </a:srgbClr>
                  </a:outerShdw>
                </a:effectLst>
              </a:rPr>
              <a:t>Limitation &amp; Recommendation</a:t>
            </a:r>
          </a:p>
        </p:txBody>
      </p:sp>
      <p:graphicFrame>
        <p:nvGraphicFramePr>
          <p:cNvPr id="5" name="Table 4">
            <a:extLst>
              <a:ext uri="{FF2B5EF4-FFF2-40B4-BE49-F238E27FC236}">
                <a16:creationId xmlns:a16="http://schemas.microsoft.com/office/drawing/2014/main" xmlns="" id="{F4BDF164-174E-527F-A9D6-E45D00F29E07}"/>
              </a:ext>
            </a:extLst>
          </p:cNvPr>
          <p:cNvGraphicFramePr>
            <a:graphicFrameLocks noGrp="1"/>
          </p:cNvGraphicFramePr>
          <p:nvPr>
            <p:extLst>
              <p:ext uri="{D42A27DB-BD31-4B8C-83A1-F6EECF244321}">
                <p14:modId xmlns:p14="http://schemas.microsoft.com/office/powerpoint/2010/main" val="3115620737"/>
              </p:ext>
            </p:extLst>
          </p:nvPr>
        </p:nvGraphicFramePr>
        <p:xfrm>
          <a:off x="702198" y="1863525"/>
          <a:ext cx="10787604" cy="4583060"/>
        </p:xfrm>
        <a:graphic>
          <a:graphicData uri="http://schemas.openxmlformats.org/drawingml/2006/table">
            <a:tbl>
              <a:tblPr firstRow="1" bandRow="1">
                <a:tableStyleId>{5C22544A-7EE6-4342-B048-85BDC9FD1C3A}</a:tableStyleId>
              </a:tblPr>
              <a:tblGrid>
                <a:gridCol w="5393802">
                  <a:extLst>
                    <a:ext uri="{9D8B030D-6E8A-4147-A177-3AD203B41FA5}">
                      <a16:colId xmlns:a16="http://schemas.microsoft.com/office/drawing/2014/main" xmlns="" val="3875094948"/>
                    </a:ext>
                  </a:extLst>
                </a:gridCol>
                <a:gridCol w="5393802">
                  <a:extLst>
                    <a:ext uri="{9D8B030D-6E8A-4147-A177-3AD203B41FA5}">
                      <a16:colId xmlns:a16="http://schemas.microsoft.com/office/drawing/2014/main" xmlns="" val="2645419965"/>
                    </a:ext>
                  </a:extLst>
                </a:gridCol>
              </a:tblGrid>
              <a:tr h="417589">
                <a:tc>
                  <a:txBody>
                    <a:bodyPr/>
                    <a:lstStyle/>
                    <a:p>
                      <a:r>
                        <a:rPr lang="en-US" sz="3200" dirty="0">
                          <a:solidFill>
                            <a:schemeClr val="tx1"/>
                          </a:solidFill>
                        </a:rPr>
                        <a:t>Limitations</a:t>
                      </a:r>
                    </a:p>
                  </a:txBody>
                  <a:tcPr/>
                </a:tc>
                <a:tc>
                  <a:txBody>
                    <a:bodyPr/>
                    <a:lstStyle/>
                    <a:p>
                      <a:r>
                        <a:rPr lang="en-US" sz="3200" dirty="0">
                          <a:solidFill>
                            <a:schemeClr val="tx1"/>
                          </a:solidFill>
                        </a:rPr>
                        <a:t>Recommendations</a:t>
                      </a:r>
                    </a:p>
                  </a:txBody>
                  <a:tcPr/>
                </a:tc>
                <a:extLst>
                  <a:ext uri="{0D108BD9-81ED-4DB2-BD59-A6C34878D82A}">
                    <a16:rowId xmlns:a16="http://schemas.microsoft.com/office/drawing/2014/main" xmlns="" val="1221404743"/>
                  </a:ext>
                </a:extLst>
              </a:tr>
              <a:tr h="1105382">
                <a:tc>
                  <a:txBody>
                    <a:bodyPr/>
                    <a:lstStyle/>
                    <a:p>
                      <a:r>
                        <a:rPr lang="en-US" sz="2800" dirty="0">
                          <a:solidFill>
                            <a:schemeClr val="bg2"/>
                          </a:solidFill>
                        </a:rPr>
                        <a:t>We didn’t use Arduino</a:t>
                      </a:r>
                    </a:p>
                  </a:txBody>
                  <a:tcPr/>
                </a:tc>
                <a:tc>
                  <a:txBody>
                    <a:bodyPr/>
                    <a:lstStyle/>
                    <a:p>
                      <a:r>
                        <a:rPr lang="en-US" sz="2800" dirty="0">
                          <a:solidFill>
                            <a:schemeClr val="bg2"/>
                          </a:solidFill>
                        </a:rPr>
                        <a:t>If we used the Arduino , we could improve the circuit more</a:t>
                      </a:r>
                    </a:p>
                  </a:txBody>
                  <a:tcPr/>
                </a:tc>
                <a:extLst>
                  <a:ext uri="{0D108BD9-81ED-4DB2-BD59-A6C34878D82A}">
                    <a16:rowId xmlns:a16="http://schemas.microsoft.com/office/drawing/2014/main" xmlns="" val="3550615321"/>
                  </a:ext>
                </a:extLst>
              </a:tr>
              <a:tr h="1793176">
                <a:tc>
                  <a:txBody>
                    <a:bodyPr/>
                    <a:lstStyle/>
                    <a:p>
                      <a:r>
                        <a:rPr lang="en-US" sz="2800" dirty="0">
                          <a:solidFill>
                            <a:schemeClr val="bg2"/>
                          </a:solidFill>
                        </a:rPr>
                        <a:t>The bot can't make 90 degrees turns</a:t>
                      </a:r>
                    </a:p>
                  </a:txBody>
                  <a:tcPr/>
                </a:tc>
                <a:tc>
                  <a:txBody>
                    <a:bodyPr/>
                    <a:lstStyle/>
                    <a:p>
                      <a:r>
                        <a:rPr lang="en-US" sz="2800" dirty="0">
                          <a:solidFill>
                            <a:schemeClr val="bg2"/>
                          </a:solidFill>
                        </a:rPr>
                        <a:t>If we can use the 8 channel IR sensor Panel, Robot can get any turns and bends very smoothly</a:t>
                      </a:r>
                    </a:p>
                  </a:txBody>
                  <a:tcPr/>
                </a:tc>
                <a:extLst>
                  <a:ext uri="{0D108BD9-81ED-4DB2-BD59-A6C34878D82A}">
                    <a16:rowId xmlns:a16="http://schemas.microsoft.com/office/drawing/2014/main" xmlns="" val="3500139394"/>
                  </a:ext>
                </a:extLst>
              </a:tr>
              <a:tr h="1105382">
                <a:tc>
                  <a:txBody>
                    <a:bodyPr/>
                    <a:lstStyle/>
                    <a:p>
                      <a:r>
                        <a:rPr lang="en-US" sz="2800" dirty="0">
                          <a:solidFill>
                            <a:schemeClr val="bg2"/>
                          </a:solidFill>
                        </a:rPr>
                        <a:t>Limited range IR sensors</a:t>
                      </a:r>
                    </a:p>
                  </a:txBody>
                  <a:tcPr/>
                </a:tc>
                <a:tc>
                  <a:txBody>
                    <a:bodyPr/>
                    <a:lstStyle/>
                    <a:p>
                      <a:r>
                        <a:rPr lang="en-US" sz="2800" dirty="0">
                          <a:solidFill>
                            <a:schemeClr val="bg2"/>
                          </a:solidFill>
                        </a:rPr>
                        <a:t>We can use Ultrasonic sensors To avoid the obstacles</a:t>
                      </a:r>
                    </a:p>
                  </a:txBody>
                  <a:tcPr/>
                </a:tc>
                <a:extLst>
                  <a:ext uri="{0D108BD9-81ED-4DB2-BD59-A6C34878D82A}">
                    <a16:rowId xmlns:a16="http://schemas.microsoft.com/office/drawing/2014/main" xmlns="" val="1924360810"/>
                  </a:ext>
                </a:extLst>
              </a:tr>
            </a:tbl>
          </a:graphicData>
        </a:graphic>
      </p:graphicFrame>
    </p:spTree>
    <p:extLst>
      <p:ext uri="{BB962C8B-B14F-4D97-AF65-F5344CB8AC3E}">
        <p14:creationId xmlns:p14="http://schemas.microsoft.com/office/powerpoint/2010/main" val="3674126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5835" y="2084894"/>
            <a:ext cx="11896165" cy="662800"/>
          </a:xfrm>
        </p:spPr>
        <p:txBody>
          <a:bodyPr/>
          <a:lstStyle/>
          <a:p>
            <a:r>
              <a:rPr lang="en-US" sz="9600" dirty="0" smtClean="0"/>
              <a:t>THANK YOU FOR YOUR TIME..</a:t>
            </a:r>
            <a:endParaRPr lang="en-US" sz="9600" dirty="0"/>
          </a:p>
        </p:txBody>
      </p:sp>
    </p:spTree>
    <p:extLst>
      <p:ext uri="{BB962C8B-B14F-4D97-AF65-F5344CB8AC3E}">
        <p14:creationId xmlns:p14="http://schemas.microsoft.com/office/powerpoint/2010/main" val="2762396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CBB94A7-504E-D5C4-71AF-766B5B9017B1}"/>
              </a:ext>
            </a:extLst>
          </p:cNvPr>
          <p:cNvSpPr/>
          <p:nvPr/>
        </p:nvSpPr>
        <p:spPr>
          <a:xfrm>
            <a:off x="813978" y="715010"/>
            <a:ext cx="4637808" cy="830997"/>
          </a:xfrm>
          <a:prstGeom prst="rect">
            <a:avLst/>
          </a:prstGeom>
          <a:noFill/>
        </p:spPr>
        <p:txBody>
          <a:bodyPr wrap="none" lIns="91440" tIns="45720" rIns="91440" bIns="45720">
            <a:spAutoFit/>
          </a:bodyPr>
          <a:lstStyle/>
          <a:p>
            <a:pPr algn="ctr"/>
            <a:r>
              <a:rPr lang="en-US" sz="4800" cap="none" spc="0" dirty="0">
                <a:ln w="0"/>
                <a:solidFill>
                  <a:srgbClr val="FFC000"/>
                </a:solidFill>
                <a:effectLst>
                  <a:outerShdw blurRad="38100" dist="25400" dir="5400000" algn="ctr" rotWithShape="0">
                    <a:srgbClr val="6E747A">
                      <a:alpha val="43000"/>
                    </a:srgbClr>
                  </a:outerShdw>
                </a:effectLst>
              </a:rPr>
              <a:t>Group Members</a:t>
            </a:r>
          </a:p>
        </p:txBody>
      </p:sp>
      <p:sp>
        <p:nvSpPr>
          <p:cNvPr id="5" name="Rectangle 4">
            <a:extLst>
              <a:ext uri="{FF2B5EF4-FFF2-40B4-BE49-F238E27FC236}">
                <a16:creationId xmlns:a16="http://schemas.microsoft.com/office/drawing/2014/main" xmlns="" id="{7831475B-F09C-C254-D133-252019ABF2D1}"/>
              </a:ext>
            </a:extLst>
          </p:cNvPr>
          <p:cNvSpPr/>
          <p:nvPr/>
        </p:nvSpPr>
        <p:spPr>
          <a:xfrm>
            <a:off x="813978" y="2449671"/>
            <a:ext cx="10700365" cy="2862322"/>
          </a:xfrm>
          <a:prstGeom prst="rect">
            <a:avLst/>
          </a:prstGeom>
          <a:noFill/>
        </p:spPr>
        <p:txBody>
          <a:bodyPr wrap="none" lIns="91440" tIns="45720" rIns="91440" bIns="45720">
            <a:spAutoFit/>
          </a:bodyPr>
          <a:lstStyle/>
          <a:p>
            <a:r>
              <a:rPr lang="en-US" sz="3600" b="0" cap="none" spc="0" dirty="0" err="1">
                <a:ln w="0"/>
                <a:solidFill>
                  <a:schemeClr val="tx1"/>
                </a:solidFill>
                <a:effectLst>
                  <a:outerShdw blurRad="38100" dist="25400" dir="5400000" algn="ctr" rotWithShape="0">
                    <a:srgbClr val="6E747A">
                      <a:alpha val="43000"/>
                    </a:srgbClr>
                  </a:outerShdw>
                </a:effectLst>
              </a:rPr>
              <a:t>R.M.U.I.Rathnayake</a:t>
            </a:r>
            <a:r>
              <a:rPr lang="en-US" sz="3600" b="0" cap="none" spc="0" dirty="0">
                <a:ln w="0"/>
                <a:solidFill>
                  <a:schemeClr val="tx1"/>
                </a:solidFill>
                <a:effectLst>
                  <a:outerShdw blurRad="38100" dist="25400" dir="5400000" algn="ctr" rotWithShape="0">
                    <a:srgbClr val="6E747A">
                      <a:alpha val="43000"/>
                    </a:srgbClr>
                  </a:outerShdw>
                </a:effectLst>
              </a:rPr>
              <a:t> 			– KADSE23.1F-067</a:t>
            </a:r>
          </a:p>
          <a:p>
            <a:r>
              <a:rPr lang="en-US" sz="3600" dirty="0" err="1">
                <a:ln w="0"/>
                <a:solidFill>
                  <a:schemeClr val="tx1"/>
                </a:solidFill>
                <a:effectLst>
                  <a:outerShdw blurRad="38100" dist="25400" dir="5400000" algn="ctr" rotWithShape="0">
                    <a:srgbClr val="6E747A">
                      <a:alpha val="43000"/>
                    </a:srgbClr>
                  </a:outerShdw>
                </a:effectLst>
              </a:rPr>
              <a:t>W.M.N.M.Wasala</a:t>
            </a:r>
            <a:r>
              <a:rPr lang="en-US" sz="3600" dirty="0">
                <a:ln w="0"/>
                <a:solidFill>
                  <a:schemeClr val="tx1"/>
                </a:solidFill>
                <a:effectLst>
                  <a:outerShdw blurRad="38100" dist="25400" dir="5400000" algn="ctr" rotWithShape="0">
                    <a:srgbClr val="6E747A">
                      <a:alpha val="43000"/>
                    </a:srgbClr>
                  </a:outerShdw>
                </a:effectLst>
              </a:rPr>
              <a:t> 			– KADSE23.1F-066</a:t>
            </a:r>
          </a:p>
          <a:p>
            <a:r>
              <a:rPr lang="en-US" sz="3600" b="0" cap="none" spc="0" dirty="0" err="1">
                <a:ln w="0"/>
                <a:solidFill>
                  <a:schemeClr val="tx1"/>
                </a:solidFill>
                <a:effectLst>
                  <a:outerShdw blurRad="38100" dist="25400" dir="5400000" algn="ctr" rotWithShape="0">
                    <a:srgbClr val="6E747A">
                      <a:alpha val="43000"/>
                    </a:srgbClr>
                  </a:outerShdw>
                </a:effectLst>
              </a:rPr>
              <a:t>A.M.Dhanushanandan</a:t>
            </a:r>
            <a:r>
              <a:rPr lang="en-US" sz="3600" b="0" cap="none" spc="0" dirty="0">
                <a:ln w="0"/>
                <a:solidFill>
                  <a:schemeClr val="tx1"/>
                </a:solidFill>
                <a:effectLst>
                  <a:outerShdw blurRad="38100" dist="25400" dir="5400000" algn="ctr" rotWithShape="0">
                    <a:srgbClr val="6E747A">
                      <a:alpha val="43000"/>
                    </a:srgbClr>
                  </a:outerShdw>
                </a:effectLst>
              </a:rPr>
              <a:t> 		– KADSE23.1F-02</a:t>
            </a:r>
            <a:r>
              <a:rPr lang="en-US" sz="3600" dirty="0">
                <a:ln w="0"/>
                <a:solidFill>
                  <a:schemeClr val="tx1"/>
                </a:solidFill>
                <a:effectLst>
                  <a:outerShdw blurRad="38100" dist="25400" dir="5400000" algn="ctr" rotWithShape="0">
                    <a:srgbClr val="6E747A">
                      <a:alpha val="43000"/>
                    </a:srgbClr>
                  </a:outerShdw>
                </a:effectLst>
              </a:rPr>
              <a:t>0</a:t>
            </a:r>
          </a:p>
          <a:p>
            <a:r>
              <a:rPr lang="en-US" sz="3600" b="0" cap="none" spc="0" dirty="0" err="1">
                <a:ln w="0"/>
                <a:solidFill>
                  <a:schemeClr val="tx1"/>
                </a:solidFill>
                <a:effectLst>
                  <a:outerShdw blurRad="38100" dist="25400" dir="5400000" algn="ctr" rotWithShape="0">
                    <a:srgbClr val="6E747A">
                      <a:alpha val="43000"/>
                    </a:srgbClr>
                  </a:outerShdw>
                </a:effectLst>
              </a:rPr>
              <a:t>G.V.D.Jayaweera</a:t>
            </a:r>
            <a:r>
              <a:rPr lang="en-US" sz="3600" b="0" cap="none" spc="0" dirty="0">
                <a:ln w="0"/>
                <a:solidFill>
                  <a:schemeClr val="tx1"/>
                </a:solidFill>
                <a:effectLst>
                  <a:outerShdw blurRad="38100" dist="25400" dir="5400000" algn="ctr" rotWithShape="0">
                    <a:srgbClr val="6E747A">
                      <a:alpha val="43000"/>
                    </a:srgbClr>
                  </a:outerShdw>
                </a:effectLst>
              </a:rPr>
              <a:t> 			– KADSE23.1F-016</a:t>
            </a:r>
          </a:p>
          <a:p>
            <a:r>
              <a:rPr lang="en-US" sz="3600" dirty="0" err="1">
                <a:ln w="0"/>
                <a:solidFill>
                  <a:schemeClr val="tx1"/>
                </a:solidFill>
                <a:effectLst>
                  <a:outerShdw blurRad="38100" dist="25400" dir="5400000" algn="ctr" rotWithShape="0">
                    <a:srgbClr val="6E747A">
                      <a:alpha val="43000"/>
                    </a:srgbClr>
                  </a:outerShdw>
                </a:effectLst>
              </a:rPr>
              <a:t>P.J.Palange</a:t>
            </a:r>
            <a:r>
              <a:rPr lang="en-US" sz="3600" dirty="0">
                <a:ln w="0"/>
                <a:solidFill>
                  <a:schemeClr val="tx1"/>
                </a:solidFill>
                <a:effectLst>
                  <a:outerShdw blurRad="38100" dist="25400" dir="5400000" algn="ctr" rotWithShape="0">
                    <a:srgbClr val="6E747A">
                      <a:alpha val="43000"/>
                    </a:srgbClr>
                  </a:outerShdw>
                </a:effectLst>
              </a:rPr>
              <a:t> 					– KADSE23.1F-021</a:t>
            </a:r>
            <a:endParaRPr lang="en-US" sz="3600" b="0" cap="none" spc="0" dirty="0">
              <a:ln w="0"/>
              <a:solidFill>
                <a:schemeClr val="tx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786658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8880259-B290-4414-56F0-1A0C876DA1D3}"/>
              </a:ext>
            </a:extLst>
          </p:cNvPr>
          <p:cNvSpPr/>
          <p:nvPr/>
        </p:nvSpPr>
        <p:spPr>
          <a:xfrm>
            <a:off x="821615" y="560769"/>
            <a:ext cx="3980577" cy="1446550"/>
          </a:xfrm>
          <a:prstGeom prst="rect">
            <a:avLst/>
          </a:prstGeom>
          <a:noFill/>
        </p:spPr>
        <p:txBody>
          <a:bodyPr wrap="none" lIns="91440" tIns="45720" rIns="91440" bIns="45720">
            <a:spAutoFit/>
          </a:bodyPr>
          <a:lstStyle/>
          <a:p>
            <a:r>
              <a:rPr lang="en-US" sz="4800" dirty="0">
                <a:ln w="0"/>
                <a:solidFill>
                  <a:srgbClr val="FFC000"/>
                </a:solidFill>
                <a:effectLst>
                  <a:outerShdw blurRad="38100" dist="25400" dir="5400000" algn="ctr" rotWithShape="0">
                    <a:srgbClr val="6E747A">
                      <a:alpha val="43000"/>
                    </a:srgbClr>
                  </a:outerShdw>
                </a:effectLst>
              </a:rPr>
              <a:t>Introduction</a:t>
            </a:r>
          </a:p>
          <a:p>
            <a:r>
              <a:rPr lang="en-US" sz="4000" dirty="0">
                <a:ln w="0"/>
                <a:solidFill>
                  <a:schemeClr val="tx1"/>
                </a:solidFill>
                <a:effectLst>
                  <a:outerShdw blurRad="38100" dist="25400" dir="5400000" algn="ctr" rotWithShape="0">
                    <a:srgbClr val="6E747A">
                      <a:alpha val="43000"/>
                    </a:srgbClr>
                  </a:outerShdw>
                </a:effectLst>
              </a:rPr>
              <a:t>	</a:t>
            </a:r>
            <a:r>
              <a:rPr lang="en-US" sz="3600" dirty="0">
                <a:ln w="0"/>
                <a:solidFill>
                  <a:schemeClr val="tx1"/>
                </a:solidFill>
                <a:effectLst>
                  <a:outerShdw blurRad="38100" dist="25400" dir="5400000" algn="ctr" rotWithShape="0">
                    <a:srgbClr val="6E747A">
                      <a:alpha val="43000"/>
                    </a:srgbClr>
                  </a:outerShdw>
                </a:effectLst>
              </a:rPr>
              <a:t>Project Steps </a:t>
            </a:r>
            <a:endParaRPr lang="en-US" sz="3600" b="0" cap="none" spc="0" dirty="0">
              <a:ln w="0"/>
              <a:solidFill>
                <a:schemeClr val="tx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xmlns="" id="{9369E045-4AAC-5928-B6F2-03F14D47216A}"/>
              </a:ext>
            </a:extLst>
          </p:cNvPr>
          <p:cNvSpPr/>
          <p:nvPr/>
        </p:nvSpPr>
        <p:spPr>
          <a:xfrm>
            <a:off x="485572" y="1835563"/>
            <a:ext cx="8502649" cy="1477328"/>
          </a:xfrm>
          <a:prstGeom prst="rect">
            <a:avLst/>
          </a:prstGeom>
          <a:noFill/>
        </p:spPr>
        <p:txBody>
          <a:bodyPr wrap="none" lIns="91440" tIns="45720" rIns="91440" bIns="45720">
            <a:spAutoFit/>
          </a:bodyPr>
          <a:lstStyle/>
          <a:p>
            <a:r>
              <a:rPr lang="en-US" sz="3000" b="0" cap="none" spc="0" dirty="0">
                <a:ln w="0"/>
                <a:solidFill>
                  <a:schemeClr val="tx1"/>
                </a:solidFill>
                <a:effectLst>
                  <a:outerShdw blurRad="38100" dist="25400" dir="5400000" algn="ctr" rotWithShape="0">
                    <a:srgbClr val="6E747A">
                      <a:alpha val="43000"/>
                    </a:srgbClr>
                  </a:outerShdw>
                </a:effectLst>
              </a:rPr>
              <a:t>1</a:t>
            </a:r>
            <a:r>
              <a:rPr lang="en-US" sz="3000" b="0" cap="none" spc="0" baseline="30000" dirty="0">
                <a:ln w="0"/>
                <a:solidFill>
                  <a:schemeClr val="tx1"/>
                </a:solidFill>
                <a:effectLst>
                  <a:outerShdw blurRad="38100" dist="25400" dir="5400000" algn="ctr" rotWithShape="0">
                    <a:srgbClr val="6E747A">
                      <a:alpha val="43000"/>
                    </a:srgbClr>
                  </a:outerShdw>
                </a:effectLst>
              </a:rPr>
              <a:t>st</a:t>
            </a:r>
            <a:r>
              <a:rPr lang="en-US" sz="3000" b="0" cap="none" spc="0" dirty="0">
                <a:ln w="0"/>
                <a:solidFill>
                  <a:schemeClr val="tx1"/>
                </a:solidFill>
                <a:effectLst>
                  <a:outerShdw blurRad="38100" dist="25400" dir="5400000" algn="ctr" rotWithShape="0">
                    <a:srgbClr val="6E747A">
                      <a:alpha val="43000"/>
                    </a:srgbClr>
                  </a:outerShdw>
                </a:effectLst>
              </a:rPr>
              <a:t> Step</a:t>
            </a:r>
          </a:p>
          <a:p>
            <a:pPr marL="685800" indent="-685800">
              <a:buClr>
                <a:schemeClr val="tx1"/>
              </a:buClr>
              <a:buFont typeface="Arial" panose="020B0604020202020204" pitchFamily="34" charset="0"/>
              <a:buChar char="•"/>
            </a:pPr>
            <a:r>
              <a:rPr lang="en-US" sz="3000" dirty="0">
                <a:ln w="0"/>
                <a:solidFill>
                  <a:schemeClr val="tx1"/>
                </a:solidFill>
                <a:effectLst>
                  <a:outerShdw blurRad="38100" dist="25400" dir="5400000" algn="ctr" rotWithShape="0">
                    <a:srgbClr val="6E747A">
                      <a:alpha val="43000"/>
                    </a:srgbClr>
                  </a:outerShdw>
                </a:effectLst>
              </a:rPr>
              <a:t>Features of our product </a:t>
            </a:r>
            <a:r>
              <a:rPr lang="en-US" sz="3000" b="0" cap="none" spc="0" dirty="0">
                <a:ln w="0"/>
                <a:solidFill>
                  <a:schemeClr val="tx1"/>
                </a:solidFill>
                <a:effectLst>
                  <a:outerShdw blurRad="38100" dist="25400" dir="5400000" algn="ctr" rotWithShape="0">
                    <a:srgbClr val="6E747A">
                      <a:alpha val="43000"/>
                    </a:srgbClr>
                  </a:outerShdw>
                </a:effectLst>
              </a:rPr>
              <a:t>- </a:t>
            </a:r>
            <a:r>
              <a:rPr lang="en-US" sz="3000" b="0" cap="none" spc="0" dirty="0" err="1">
                <a:ln w="0"/>
                <a:solidFill>
                  <a:schemeClr val="tx1"/>
                </a:solidFill>
                <a:effectLst>
                  <a:outerShdw blurRad="38100" dist="25400" dir="5400000" algn="ctr" rotWithShape="0">
                    <a:srgbClr val="6E747A">
                      <a:alpha val="43000"/>
                    </a:srgbClr>
                  </a:outerShdw>
                </a:effectLst>
              </a:rPr>
              <a:t>Udari</a:t>
            </a:r>
            <a:r>
              <a:rPr lang="en-US" sz="3000" b="0" cap="none" spc="0" dirty="0">
                <a:ln w="0"/>
                <a:solidFill>
                  <a:schemeClr val="tx1"/>
                </a:solidFill>
                <a:effectLst>
                  <a:outerShdw blurRad="38100" dist="25400" dir="5400000" algn="ctr" rotWithShape="0">
                    <a:srgbClr val="6E747A">
                      <a:alpha val="43000"/>
                    </a:srgbClr>
                  </a:outerShdw>
                </a:effectLst>
              </a:rPr>
              <a:t> </a:t>
            </a:r>
            <a:r>
              <a:rPr lang="en-US" sz="3000" b="0" cap="none" spc="0" dirty="0" err="1">
                <a:ln w="0"/>
                <a:solidFill>
                  <a:schemeClr val="tx1"/>
                </a:solidFill>
                <a:effectLst>
                  <a:outerShdw blurRad="38100" dist="25400" dir="5400000" algn="ctr" rotWithShape="0">
                    <a:srgbClr val="6E747A">
                      <a:alpha val="43000"/>
                    </a:srgbClr>
                  </a:outerShdw>
                </a:effectLst>
              </a:rPr>
              <a:t>Rathnayake</a:t>
            </a:r>
            <a:r>
              <a:rPr lang="en-US" sz="3000" b="0" cap="none" spc="0" dirty="0">
                <a:ln w="0"/>
                <a:solidFill>
                  <a:schemeClr val="tx1"/>
                </a:solidFill>
                <a:effectLst>
                  <a:outerShdw blurRad="38100" dist="25400" dir="5400000" algn="ctr" rotWithShape="0">
                    <a:srgbClr val="6E747A">
                      <a:alpha val="43000"/>
                    </a:srgbClr>
                  </a:outerShdw>
                </a:effectLst>
              </a:rPr>
              <a:t>  </a:t>
            </a:r>
            <a:endParaRPr lang="en-US" sz="3000" dirty="0">
              <a:ln w="0"/>
              <a:solidFill>
                <a:schemeClr val="tx1"/>
              </a:solidFill>
              <a:effectLst>
                <a:outerShdw blurRad="38100" dist="25400" dir="5400000" algn="ctr" rotWithShape="0">
                  <a:srgbClr val="6E747A">
                    <a:alpha val="43000"/>
                  </a:srgbClr>
                </a:outerShdw>
              </a:effectLst>
            </a:endParaRPr>
          </a:p>
          <a:p>
            <a:endParaRPr lang="en-US" sz="30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xmlns="" id="{351D23CB-5547-7510-F5BA-4D5B26695635}"/>
              </a:ext>
            </a:extLst>
          </p:cNvPr>
          <p:cNvSpPr/>
          <p:nvPr/>
        </p:nvSpPr>
        <p:spPr>
          <a:xfrm>
            <a:off x="471386" y="2787728"/>
            <a:ext cx="8092280" cy="1015663"/>
          </a:xfrm>
          <a:prstGeom prst="rect">
            <a:avLst/>
          </a:prstGeom>
          <a:noFill/>
        </p:spPr>
        <p:txBody>
          <a:bodyPr wrap="none" lIns="91440" tIns="45720" rIns="91440" bIns="45720">
            <a:spAutoFit/>
          </a:bodyPr>
          <a:lstStyle/>
          <a:p>
            <a:r>
              <a:rPr lang="en-US" sz="3000" dirty="0">
                <a:ln w="0"/>
                <a:solidFill>
                  <a:schemeClr val="tx1"/>
                </a:solidFill>
                <a:effectLst>
                  <a:outerShdw blurRad="38100" dist="25400" dir="5400000" algn="ctr" rotWithShape="0">
                    <a:srgbClr val="6E747A">
                      <a:alpha val="43000"/>
                    </a:srgbClr>
                  </a:outerShdw>
                </a:effectLst>
              </a:rPr>
              <a:t>2</a:t>
            </a:r>
            <a:r>
              <a:rPr lang="en-US" sz="3000" baseline="30000" dirty="0">
                <a:ln w="0"/>
                <a:solidFill>
                  <a:schemeClr val="tx1"/>
                </a:solidFill>
                <a:effectLst>
                  <a:outerShdw blurRad="38100" dist="25400" dir="5400000" algn="ctr" rotWithShape="0">
                    <a:srgbClr val="6E747A">
                      <a:alpha val="43000"/>
                    </a:srgbClr>
                  </a:outerShdw>
                </a:effectLst>
              </a:rPr>
              <a:t>nd</a:t>
            </a:r>
            <a:r>
              <a:rPr lang="en-US" sz="3000" b="0" cap="none" spc="0" dirty="0">
                <a:ln w="0"/>
                <a:solidFill>
                  <a:schemeClr val="tx1"/>
                </a:solidFill>
                <a:effectLst>
                  <a:outerShdw blurRad="38100" dist="25400" dir="5400000" algn="ctr" rotWithShape="0">
                    <a:srgbClr val="6E747A">
                      <a:alpha val="43000"/>
                    </a:srgbClr>
                  </a:outerShdw>
                </a:effectLst>
              </a:rPr>
              <a:t> Step</a:t>
            </a:r>
          </a:p>
          <a:p>
            <a:pPr marL="685800" indent="-685800">
              <a:buClr>
                <a:schemeClr val="tx1"/>
              </a:buClr>
              <a:buFont typeface="Arial" panose="020B0604020202020204" pitchFamily="34" charset="0"/>
              <a:buChar char="•"/>
            </a:pPr>
            <a:r>
              <a:rPr lang="en-US" sz="3000" dirty="0">
                <a:ln w="0"/>
                <a:solidFill>
                  <a:schemeClr val="tx1"/>
                </a:solidFill>
                <a:effectLst>
                  <a:outerShdw blurRad="38100" dist="25400" dir="5400000" algn="ctr" rotWithShape="0">
                    <a:srgbClr val="6E747A">
                      <a:alpha val="43000"/>
                    </a:srgbClr>
                  </a:outerShdw>
                </a:effectLst>
              </a:rPr>
              <a:t>Explaining Components </a:t>
            </a:r>
            <a:r>
              <a:rPr lang="en-US" sz="3000" b="0" cap="none" spc="0" dirty="0">
                <a:ln w="0"/>
                <a:solidFill>
                  <a:schemeClr val="tx1"/>
                </a:solidFill>
                <a:effectLst>
                  <a:outerShdw blurRad="38100" dist="25400" dir="5400000" algn="ctr" rotWithShape="0">
                    <a:srgbClr val="6E747A">
                      <a:alpha val="43000"/>
                    </a:srgbClr>
                  </a:outerShdw>
                </a:effectLst>
              </a:rPr>
              <a:t>– Nadun Wasala  </a:t>
            </a:r>
            <a:endParaRPr lang="en-US" sz="3000" dirty="0">
              <a:ln w="0"/>
              <a:solidFill>
                <a:schemeClr val="tx1"/>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xmlns="" id="{13022BD1-C76F-5031-B497-033A32C9EBB2}"/>
              </a:ext>
            </a:extLst>
          </p:cNvPr>
          <p:cNvSpPr/>
          <p:nvPr/>
        </p:nvSpPr>
        <p:spPr>
          <a:xfrm>
            <a:off x="471386" y="3694063"/>
            <a:ext cx="8305479" cy="1015663"/>
          </a:xfrm>
          <a:prstGeom prst="rect">
            <a:avLst/>
          </a:prstGeom>
          <a:noFill/>
        </p:spPr>
        <p:txBody>
          <a:bodyPr wrap="none" lIns="91440" tIns="45720" rIns="91440" bIns="45720">
            <a:spAutoFit/>
          </a:bodyPr>
          <a:lstStyle/>
          <a:p>
            <a:r>
              <a:rPr lang="en-US" sz="3000" b="0" cap="none" spc="0" dirty="0">
                <a:ln w="0"/>
                <a:solidFill>
                  <a:schemeClr val="tx1"/>
                </a:solidFill>
                <a:effectLst>
                  <a:outerShdw blurRad="38100" dist="25400" dir="5400000" algn="ctr" rotWithShape="0">
                    <a:srgbClr val="6E747A">
                      <a:alpha val="43000"/>
                    </a:srgbClr>
                  </a:outerShdw>
                </a:effectLst>
              </a:rPr>
              <a:t>3</a:t>
            </a:r>
            <a:r>
              <a:rPr lang="en-US" sz="3000" b="0" cap="none" spc="0" baseline="30000" dirty="0">
                <a:ln w="0"/>
                <a:solidFill>
                  <a:schemeClr val="tx1"/>
                </a:solidFill>
                <a:effectLst>
                  <a:outerShdw blurRad="38100" dist="25400" dir="5400000" algn="ctr" rotWithShape="0">
                    <a:srgbClr val="6E747A">
                      <a:alpha val="43000"/>
                    </a:srgbClr>
                  </a:outerShdw>
                </a:effectLst>
              </a:rPr>
              <a:t>rd </a:t>
            </a:r>
            <a:r>
              <a:rPr lang="en-US" sz="3000" b="0" cap="none" spc="0" dirty="0">
                <a:ln w="0"/>
                <a:solidFill>
                  <a:schemeClr val="tx1"/>
                </a:solidFill>
                <a:effectLst>
                  <a:outerShdw blurRad="38100" dist="25400" dir="5400000" algn="ctr" rotWithShape="0">
                    <a:srgbClr val="6E747A">
                      <a:alpha val="43000"/>
                    </a:srgbClr>
                  </a:outerShdw>
                </a:effectLst>
              </a:rPr>
              <a:t>Step</a:t>
            </a:r>
          </a:p>
          <a:p>
            <a:pPr marL="685800" indent="-685800">
              <a:buClr>
                <a:schemeClr val="tx1"/>
              </a:buClr>
              <a:buFont typeface="Arial" panose="020B0604020202020204" pitchFamily="34" charset="0"/>
              <a:buChar char="•"/>
            </a:pPr>
            <a:r>
              <a:rPr lang="en-US" sz="3000" dirty="0">
                <a:ln w="0"/>
                <a:solidFill>
                  <a:schemeClr val="tx1"/>
                </a:solidFill>
                <a:effectLst>
                  <a:outerShdw blurRad="38100" dist="25400" dir="5400000" algn="ctr" rotWithShape="0">
                    <a:srgbClr val="6E747A">
                      <a:alpha val="43000"/>
                    </a:srgbClr>
                  </a:outerShdw>
                </a:effectLst>
              </a:rPr>
              <a:t>Explaining Circuit </a:t>
            </a:r>
            <a:r>
              <a:rPr lang="en-US" sz="3000" b="0" cap="none" spc="0" dirty="0">
                <a:ln w="0"/>
                <a:solidFill>
                  <a:schemeClr val="tx1"/>
                </a:solidFill>
                <a:effectLst>
                  <a:outerShdw blurRad="38100" dist="25400" dir="5400000" algn="ctr" rotWithShape="0">
                    <a:srgbClr val="6E747A">
                      <a:alpha val="43000"/>
                    </a:srgbClr>
                  </a:outerShdw>
                </a:effectLst>
              </a:rPr>
              <a:t>– </a:t>
            </a:r>
            <a:r>
              <a:rPr lang="en-US" sz="3000" b="0" cap="none" spc="0" dirty="0" err="1">
                <a:ln w="0"/>
                <a:solidFill>
                  <a:schemeClr val="tx1"/>
                </a:solidFill>
                <a:effectLst>
                  <a:outerShdw blurRad="38100" dist="25400" dir="5400000" algn="ctr" rotWithShape="0">
                    <a:srgbClr val="6E747A">
                      <a:alpha val="43000"/>
                    </a:srgbClr>
                  </a:outerShdw>
                </a:effectLst>
              </a:rPr>
              <a:t>A.M.Dhanushanandan</a:t>
            </a:r>
            <a:r>
              <a:rPr lang="en-US" sz="3000" b="0" cap="none" spc="0" dirty="0">
                <a:ln w="0"/>
                <a:solidFill>
                  <a:schemeClr val="tx1"/>
                </a:solidFill>
                <a:effectLst>
                  <a:outerShdw blurRad="38100" dist="25400" dir="5400000" algn="ctr" rotWithShape="0">
                    <a:srgbClr val="6E747A">
                      <a:alpha val="43000"/>
                    </a:srgbClr>
                  </a:outerShdw>
                </a:effectLst>
              </a:rPr>
              <a:t>  </a:t>
            </a:r>
            <a:endParaRPr lang="en-US" sz="3000" dirty="0">
              <a:ln w="0"/>
              <a:solidFill>
                <a:schemeClr val="tx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xmlns="" id="{18695BC5-CA89-9114-93CE-A5F00157C1A1}"/>
              </a:ext>
            </a:extLst>
          </p:cNvPr>
          <p:cNvSpPr/>
          <p:nvPr/>
        </p:nvSpPr>
        <p:spPr>
          <a:xfrm>
            <a:off x="471386" y="4614579"/>
            <a:ext cx="10014280" cy="1015663"/>
          </a:xfrm>
          <a:prstGeom prst="rect">
            <a:avLst/>
          </a:prstGeom>
          <a:noFill/>
        </p:spPr>
        <p:txBody>
          <a:bodyPr wrap="none" lIns="91440" tIns="45720" rIns="91440" bIns="45720">
            <a:spAutoFit/>
          </a:bodyPr>
          <a:lstStyle/>
          <a:p>
            <a:r>
              <a:rPr lang="en-US" sz="3000" b="0" cap="none" spc="0" dirty="0">
                <a:ln w="0"/>
                <a:solidFill>
                  <a:schemeClr val="tx1"/>
                </a:solidFill>
                <a:effectLst>
                  <a:outerShdw blurRad="38100" dist="25400" dir="5400000" algn="ctr" rotWithShape="0">
                    <a:srgbClr val="6E747A">
                      <a:alpha val="43000"/>
                    </a:srgbClr>
                  </a:outerShdw>
                </a:effectLst>
              </a:rPr>
              <a:t>4</a:t>
            </a:r>
            <a:r>
              <a:rPr lang="en-US" sz="3000" b="0" cap="none" spc="0" baseline="30000" dirty="0">
                <a:ln w="0"/>
                <a:solidFill>
                  <a:schemeClr val="tx1"/>
                </a:solidFill>
                <a:effectLst>
                  <a:outerShdw blurRad="38100" dist="25400" dir="5400000" algn="ctr" rotWithShape="0">
                    <a:srgbClr val="6E747A">
                      <a:alpha val="43000"/>
                    </a:srgbClr>
                  </a:outerShdw>
                </a:effectLst>
              </a:rPr>
              <a:t>th</a:t>
            </a:r>
            <a:r>
              <a:rPr lang="en-US" sz="3000" b="0" cap="none" spc="0" dirty="0">
                <a:ln w="0"/>
                <a:solidFill>
                  <a:schemeClr val="tx1"/>
                </a:solidFill>
                <a:effectLst>
                  <a:outerShdw blurRad="38100" dist="25400" dir="5400000" algn="ctr" rotWithShape="0">
                    <a:srgbClr val="6E747A">
                      <a:alpha val="43000"/>
                    </a:srgbClr>
                  </a:outerShdw>
                </a:effectLst>
              </a:rPr>
              <a:t> Step</a:t>
            </a:r>
          </a:p>
          <a:p>
            <a:pPr marL="685800" indent="-685800">
              <a:buClr>
                <a:schemeClr val="tx1"/>
              </a:buClr>
              <a:buFont typeface="Arial" panose="020B0604020202020204" pitchFamily="34" charset="0"/>
              <a:buChar char="•"/>
            </a:pPr>
            <a:r>
              <a:rPr lang="en-US" sz="3000" dirty="0">
                <a:ln w="0"/>
                <a:solidFill>
                  <a:schemeClr val="tx1"/>
                </a:solidFill>
                <a:effectLst>
                  <a:outerShdw blurRad="38100" dist="25400" dir="5400000" algn="ctr" rotWithShape="0">
                    <a:srgbClr val="6E747A">
                      <a:alpha val="43000"/>
                    </a:srgbClr>
                  </a:outerShdw>
                </a:effectLst>
              </a:rPr>
              <a:t>Limitation &amp; Recommendation </a:t>
            </a:r>
            <a:r>
              <a:rPr lang="en-US" sz="3000" b="0" cap="none" spc="0" dirty="0">
                <a:ln w="0"/>
                <a:solidFill>
                  <a:schemeClr val="tx1"/>
                </a:solidFill>
                <a:effectLst>
                  <a:outerShdw blurRad="38100" dist="25400" dir="5400000" algn="ctr" rotWithShape="0">
                    <a:srgbClr val="6E747A">
                      <a:alpha val="43000"/>
                    </a:srgbClr>
                  </a:outerShdw>
                </a:effectLst>
              </a:rPr>
              <a:t>– </a:t>
            </a:r>
            <a:r>
              <a:rPr lang="en-US" sz="3000" b="0" cap="none" spc="0" dirty="0" err="1">
                <a:ln w="0"/>
                <a:solidFill>
                  <a:schemeClr val="tx1"/>
                </a:solidFill>
                <a:effectLst>
                  <a:outerShdw blurRad="38100" dist="25400" dir="5400000" algn="ctr" rotWithShape="0">
                    <a:srgbClr val="6E747A">
                      <a:alpha val="43000"/>
                    </a:srgbClr>
                  </a:outerShdw>
                </a:effectLst>
              </a:rPr>
              <a:t>Vihanga</a:t>
            </a:r>
            <a:r>
              <a:rPr lang="en-US" sz="3000" b="0" cap="none" spc="0" dirty="0">
                <a:ln w="0"/>
                <a:solidFill>
                  <a:schemeClr val="tx1"/>
                </a:solidFill>
                <a:effectLst>
                  <a:outerShdw blurRad="38100" dist="25400" dir="5400000" algn="ctr" rotWithShape="0">
                    <a:srgbClr val="6E747A">
                      <a:alpha val="43000"/>
                    </a:srgbClr>
                  </a:outerShdw>
                </a:effectLst>
              </a:rPr>
              <a:t> Jayaweera  </a:t>
            </a:r>
            <a:endParaRPr lang="en-US" sz="3000" dirty="0">
              <a:ln w="0"/>
              <a:solidFill>
                <a:schemeClr val="tx1"/>
              </a:solidFill>
              <a:effectLst>
                <a:outerShdw blurRad="38100" dist="25400" dir="5400000" algn="ctr" rotWithShape="0">
                  <a:srgbClr val="6E747A">
                    <a:alpha val="43000"/>
                  </a:srgbClr>
                </a:outerShdw>
              </a:effectLst>
            </a:endParaRPr>
          </a:p>
        </p:txBody>
      </p:sp>
      <p:sp>
        <p:nvSpPr>
          <p:cNvPr id="11" name="Rectangle 10">
            <a:extLst>
              <a:ext uri="{FF2B5EF4-FFF2-40B4-BE49-F238E27FC236}">
                <a16:creationId xmlns:a16="http://schemas.microsoft.com/office/drawing/2014/main" xmlns="" id="{56C57F42-5033-F28F-74AD-64C25B805570}"/>
              </a:ext>
            </a:extLst>
          </p:cNvPr>
          <p:cNvSpPr/>
          <p:nvPr/>
        </p:nvSpPr>
        <p:spPr>
          <a:xfrm>
            <a:off x="471386" y="5490135"/>
            <a:ext cx="7173759" cy="1015663"/>
          </a:xfrm>
          <a:prstGeom prst="rect">
            <a:avLst/>
          </a:prstGeom>
          <a:noFill/>
        </p:spPr>
        <p:txBody>
          <a:bodyPr wrap="none" lIns="91440" tIns="45720" rIns="91440" bIns="45720">
            <a:spAutoFit/>
          </a:bodyPr>
          <a:lstStyle/>
          <a:p>
            <a:r>
              <a:rPr lang="en-US" sz="3000" dirty="0">
                <a:ln w="0"/>
                <a:solidFill>
                  <a:schemeClr val="tx1"/>
                </a:solidFill>
                <a:effectLst>
                  <a:outerShdw blurRad="38100" dist="25400" dir="5400000" algn="ctr" rotWithShape="0">
                    <a:srgbClr val="6E747A">
                      <a:alpha val="43000"/>
                    </a:srgbClr>
                  </a:outerShdw>
                </a:effectLst>
              </a:rPr>
              <a:t>5</a:t>
            </a:r>
            <a:r>
              <a:rPr lang="en-US" sz="3000" baseline="30000" dirty="0">
                <a:ln w="0"/>
                <a:solidFill>
                  <a:schemeClr val="tx1"/>
                </a:solidFill>
                <a:effectLst>
                  <a:outerShdw blurRad="38100" dist="25400" dir="5400000" algn="ctr" rotWithShape="0">
                    <a:srgbClr val="6E747A">
                      <a:alpha val="43000"/>
                    </a:srgbClr>
                  </a:outerShdw>
                </a:effectLst>
              </a:rPr>
              <a:t>th</a:t>
            </a:r>
            <a:r>
              <a:rPr lang="en-US" sz="3000" dirty="0">
                <a:ln w="0"/>
                <a:solidFill>
                  <a:schemeClr val="tx1"/>
                </a:solidFill>
                <a:effectLst>
                  <a:outerShdw blurRad="38100" dist="25400" dir="5400000" algn="ctr" rotWithShape="0">
                    <a:srgbClr val="6E747A">
                      <a:alpha val="43000"/>
                    </a:srgbClr>
                  </a:outerShdw>
                </a:effectLst>
              </a:rPr>
              <a:t> S</a:t>
            </a:r>
            <a:r>
              <a:rPr lang="en-US" sz="3000" b="0" cap="none" spc="0" dirty="0">
                <a:ln w="0"/>
                <a:solidFill>
                  <a:schemeClr val="tx1"/>
                </a:solidFill>
                <a:effectLst>
                  <a:outerShdw blurRad="38100" dist="25400" dir="5400000" algn="ctr" rotWithShape="0">
                    <a:srgbClr val="6E747A">
                      <a:alpha val="43000"/>
                    </a:srgbClr>
                  </a:outerShdw>
                </a:effectLst>
              </a:rPr>
              <a:t>tep</a:t>
            </a:r>
          </a:p>
          <a:p>
            <a:pPr marL="685800" indent="-685800">
              <a:buClr>
                <a:schemeClr val="tx1"/>
              </a:buClr>
              <a:buFont typeface="Arial" panose="020B0604020202020204" pitchFamily="34" charset="0"/>
              <a:buChar char="•"/>
            </a:pPr>
            <a:r>
              <a:rPr lang="en-US" sz="3000" dirty="0" err="1">
                <a:ln w="0"/>
                <a:solidFill>
                  <a:schemeClr val="tx1"/>
                </a:solidFill>
                <a:effectLst>
                  <a:outerShdw blurRad="38100" dist="25400" dir="5400000" algn="ctr" rotWithShape="0">
                    <a:srgbClr val="6E747A">
                      <a:alpha val="43000"/>
                    </a:srgbClr>
                  </a:outerShdw>
                </a:effectLst>
              </a:rPr>
              <a:t>Conclution</a:t>
            </a:r>
            <a:r>
              <a:rPr lang="en-US" sz="3000" dirty="0">
                <a:ln w="0"/>
                <a:solidFill>
                  <a:schemeClr val="tx1"/>
                </a:solidFill>
                <a:effectLst>
                  <a:outerShdw blurRad="38100" dist="25400" dir="5400000" algn="ctr" rotWithShape="0">
                    <a:srgbClr val="6E747A">
                      <a:alpha val="43000"/>
                    </a:srgbClr>
                  </a:outerShdw>
                </a:effectLst>
              </a:rPr>
              <a:t> &amp; End </a:t>
            </a:r>
            <a:r>
              <a:rPr lang="en-US" sz="3000" b="0" cap="none" spc="0" dirty="0">
                <a:ln w="0"/>
                <a:solidFill>
                  <a:schemeClr val="tx1"/>
                </a:solidFill>
                <a:effectLst>
                  <a:outerShdw blurRad="38100" dist="25400" dir="5400000" algn="ctr" rotWithShape="0">
                    <a:srgbClr val="6E747A">
                      <a:alpha val="43000"/>
                    </a:srgbClr>
                  </a:outerShdw>
                </a:effectLst>
              </a:rPr>
              <a:t>– </a:t>
            </a:r>
            <a:r>
              <a:rPr lang="en-US" sz="3000" b="0" cap="none" spc="0" dirty="0" err="1">
                <a:ln w="0"/>
                <a:solidFill>
                  <a:schemeClr val="tx1"/>
                </a:solidFill>
                <a:effectLst>
                  <a:outerShdw blurRad="38100" dist="25400" dir="5400000" algn="ctr" rotWithShape="0">
                    <a:srgbClr val="6E747A">
                      <a:alpha val="43000"/>
                    </a:srgbClr>
                  </a:outerShdw>
                </a:effectLst>
              </a:rPr>
              <a:t>Pasindu</a:t>
            </a:r>
            <a:r>
              <a:rPr lang="en-US" sz="3000" b="0" cap="none" spc="0" dirty="0">
                <a:ln w="0"/>
                <a:solidFill>
                  <a:schemeClr val="tx1"/>
                </a:solidFill>
                <a:effectLst>
                  <a:outerShdw blurRad="38100" dist="25400" dir="5400000" algn="ctr" rotWithShape="0">
                    <a:srgbClr val="6E747A">
                      <a:alpha val="43000"/>
                    </a:srgbClr>
                  </a:outerShdw>
                </a:effectLst>
              </a:rPr>
              <a:t> </a:t>
            </a:r>
            <a:r>
              <a:rPr lang="en-US" sz="3000" b="0" cap="none" spc="0" dirty="0" err="1">
                <a:ln w="0"/>
                <a:solidFill>
                  <a:schemeClr val="tx1"/>
                </a:solidFill>
                <a:effectLst>
                  <a:outerShdw blurRad="38100" dist="25400" dir="5400000" algn="ctr" rotWithShape="0">
                    <a:srgbClr val="6E747A">
                      <a:alpha val="43000"/>
                    </a:srgbClr>
                  </a:outerShdw>
                </a:effectLst>
              </a:rPr>
              <a:t>Palange</a:t>
            </a:r>
            <a:endParaRPr lang="en-US" sz="3000" dirty="0">
              <a:ln w="0"/>
              <a:solidFill>
                <a:schemeClr val="tx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39798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8D2DE3B-1EBB-772A-BC44-722FE3809584}"/>
              </a:ext>
            </a:extLst>
          </p:cNvPr>
          <p:cNvSpPr/>
          <p:nvPr/>
        </p:nvSpPr>
        <p:spPr>
          <a:xfrm>
            <a:off x="763725" y="710271"/>
            <a:ext cx="5803192" cy="707886"/>
          </a:xfrm>
          <a:prstGeom prst="rect">
            <a:avLst/>
          </a:prstGeom>
          <a:noFill/>
        </p:spPr>
        <p:txBody>
          <a:bodyPr wrap="none" lIns="91440" tIns="45720" rIns="91440" bIns="45720">
            <a:spAutoFit/>
          </a:bodyPr>
          <a:lstStyle/>
          <a:p>
            <a:pPr algn="ctr"/>
            <a:r>
              <a:rPr lang="en-US" sz="4000" b="0" cap="none" spc="0" dirty="0">
                <a:ln w="0"/>
                <a:solidFill>
                  <a:srgbClr val="FFC000"/>
                </a:solidFill>
                <a:effectLst>
                  <a:outerShdw blurRad="38100" dist="25400" dir="5400000" algn="ctr" rotWithShape="0">
                    <a:srgbClr val="6E747A">
                      <a:alpha val="43000"/>
                    </a:srgbClr>
                  </a:outerShdw>
                </a:effectLst>
              </a:rPr>
              <a:t>Features of the Products</a:t>
            </a:r>
          </a:p>
        </p:txBody>
      </p:sp>
      <p:sp>
        <p:nvSpPr>
          <p:cNvPr id="5" name="Rectangle 4">
            <a:extLst>
              <a:ext uri="{FF2B5EF4-FFF2-40B4-BE49-F238E27FC236}">
                <a16:creationId xmlns:a16="http://schemas.microsoft.com/office/drawing/2014/main" xmlns="" id="{69C859A3-E1EE-DCA4-4DEE-B3C7602D3B0A}"/>
              </a:ext>
            </a:extLst>
          </p:cNvPr>
          <p:cNvSpPr/>
          <p:nvPr/>
        </p:nvSpPr>
        <p:spPr>
          <a:xfrm>
            <a:off x="1436448" y="2274838"/>
            <a:ext cx="7430239" cy="2308324"/>
          </a:xfrm>
          <a:prstGeom prst="rect">
            <a:avLst/>
          </a:prstGeom>
          <a:noFill/>
        </p:spPr>
        <p:txBody>
          <a:bodyPr wrap="none" lIns="91440" tIns="45720" rIns="91440" bIns="45720">
            <a:spAutoFit/>
          </a:bodyPr>
          <a:lstStyle/>
          <a:p>
            <a:pPr marL="571500" indent="-571500">
              <a:buClr>
                <a:schemeClr val="tx1"/>
              </a:buClr>
              <a:buFont typeface="Arial" panose="020B0604020202020204" pitchFamily="34" charset="0"/>
              <a:buChar char="•"/>
            </a:pPr>
            <a:r>
              <a:rPr lang="en-US" sz="3600" b="0" cap="none" spc="0" dirty="0">
                <a:ln w="0"/>
                <a:solidFill>
                  <a:schemeClr val="tx1"/>
                </a:solidFill>
                <a:effectLst>
                  <a:outerShdw blurRad="38100" dist="25400" dir="5400000" algn="ctr" rotWithShape="0">
                    <a:srgbClr val="6E747A">
                      <a:alpha val="43000"/>
                    </a:srgbClr>
                  </a:outerShdw>
                </a:effectLst>
              </a:rPr>
              <a:t>Simple Logical Functions</a:t>
            </a:r>
          </a:p>
          <a:p>
            <a:pPr marL="571500" indent="-571500">
              <a:buClr>
                <a:schemeClr val="tx1"/>
              </a:buClr>
              <a:buFont typeface="Arial" panose="020B0604020202020204" pitchFamily="34" charset="0"/>
              <a:buChar char="•"/>
            </a:pPr>
            <a:r>
              <a:rPr lang="en-US" sz="3600" dirty="0">
                <a:ln w="0"/>
                <a:solidFill>
                  <a:schemeClr val="tx1"/>
                </a:solidFill>
                <a:effectLst>
                  <a:outerShdw blurRad="38100" dist="25400" dir="5400000" algn="ctr" rotWithShape="0">
                    <a:srgbClr val="6E747A">
                      <a:alpha val="43000"/>
                    </a:srgbClr>
                  </a:outerShdw>
                </a:effectLst>
              </a:rPr>
              <a:t>Circuit without using Arduino</a:t>
            </a:r>
          </a:p>
          <a:p>
            <a:pPr marL="571500" indent="-571500">
              <a:buClr>
                <a:schemeClr val="tx1"/>
              </a:buClr>
              <a:buFont typeface="Arial" panose="020B0604020202020204" pitchFamily="34" charset="0"/>
              <a:buChar char="•"/>
            </a:pPr>
            <a:r>
              <a:rPr lang="en-US" sz="3600" b="0" cap="none" spc="0" dirty="0">
                <a:ln w="0"/>
                <a:solidFill>
                  <a:schemeClr val="tx1"/>
                </a:solidFill>
                <a:effectLst>
                  <a:outerShdw blurRad="38100" dist="25400" dir="5400000" algn="ctr" rotWithShape="0">
                    <a:srgbClr val="6E747A">
                      <a:alpha val="43000"/>
                    </a:srgbClr>
                  </a:outerShdw>
                </a:effectLst>
              </a:rPr>
              <a:t>Robot movements are automatic</a:t>
            </a:r>
          </a:p>
          <a:p>
            <a:endParaRPr lang="en-US" sz="3600" b="0" cap="none" spc="0" dirty="0">
              <a:ln w="0"/>
              <a:solidFill>
                <a:schemeClr val="tx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52537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B6C3922-C5D1-737B-BE88-F9916D9767FC}"/>
              </a:ext>
            </a:extLst>
          </p:cNvPr>
          <p:cNvSpPr/>
          <p:nvPr/>
        </p:nvSpPr>
        <p:spPr>
          <a:xfrm>
            <a:off x="770584" y="733421"/>
            <a:ext cx="5766322" cy="830997"/>
          </a:xfrm>
          <a:prstGeom prst="rect">
            <a:avLst/>
          </a:prstGeom>
          <a:noFill/>
        </p:spPr>
        <p:txBody>
          <a:bodyPr wrap="none" lIns="91440" tIns="45720" rIns="91440" bIns="45720">
            <a:spAutoFit/>
          </a:bodyPr>
          <a:lstStyle/>
          <a:p>
            <a:pPr algn="ctr"/>
            <a:r>
              <a:rPr lang="en-US" sz="4800" b="0" cap="none" spc="0" dirty="0">
                <a:ln w="0"/>
                <a:solidFill>
                  <a:srgbClr val="FFC000"/>
                </a:solidFill>
                <a:effectLst>
                  <a:outerShdw blurRad="38100" dist="25400" dir="5400000" algn="ctr" rotWithShape="0">
                    <a:srgbClr val="6E747A">
                      <a:alpha val="43000"/>
                    </a:srgbClr>
                  </a:outerShdw>
                </a:effectLst>
              </a:rPr>
              <a:t>Circuit Components </a:t>
            </a:r>
          </a:p>
        </p:txBody>
      </p:sp>
      <p:grpSp>
        <p:nvGrpSpPr>
          <p:cNvPr id="175" name="Group 174"/>
          <p:cNvGrpSpPr/>
          <p:nvPr/>
        </p:nvGrpSpPr>
        <p:grpSpPr>
          <a:xfrm rot="3872629">
            <a:off x="6676061" y="787365"/>
            <a:ext cx="6117127" cy="6158752"/>
            <a:chOff x="4744574" y="-900951"/>
            <a:chExt cx="7342091" cy="8314764"/>
          </a:xfrm>
          <a:blipFill dpi="0" rotWithShape="1">
            <a:blip r:embed="rId2">
              <a:extLst>
                <a:ext uri="{28A0092B-C50C-407E-A947-70E740481C1C}">
                  <a14:useLocalDpi xmlns:a14="http://schemas.microsoft.com/office/drawing/2010/main" val="0"/>
                </a:ext>
              </a:extLst>
            </a:blip>
            <a:srcRect/>
            <a:stretch>
              <a:fillRect/>
            </a:stretch>
          </a:blipFill>
        </p:grpSpPr>
        <p:sp>
          <p:nvSpPr>
            <p:cNvPr id="176" name="Hexagon 175"/>
            <p:cNvSpPr/>
            <p:nvPr/>
          </p:nvSpPr>
          <p:spPr>
            <a:xfrm>
              <a:off x="10957112" y="39355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Hexagon 176"/>
            <p:cNvSpPr/>
            <p:nvPr/>
          </p:nvSpPr>
          <p:spPr>
            <a:xfrm>
              <a:off x="10957112" y="-27790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Hexagon 177"/>
            <p:cNvSpPr/>
            <p:nvPr/>
          </p:nvSpPr>
          <p:spPr>
            <a:xfrm>
              <a:off x="10957112" y="28821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Hexagon 178"/>
            <p:cNvSpPr/>
            <p:nvPr/>
          </p:nvSpPr>
          <p:spPr>
            <a:xfrm>
              <a:off x="10957112" y="18288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Hexagon 179"/>
            <p:cNvSpPr/>
            <p:nvPr/>
          </p:nvSpPr>
          <p:spPr>
            <a:xfrm>
              <a:off x="10957112" y="7754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Hexagon 180"/>
            <p:cNvSpPr/>
            <p:nvPr/>
          </p:nvSpPr>
          <p:spPr>
            <a:xfrm>
              <a:off x="10957112" y="49888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Hexagon 181"/>
            <p:cNvSpPr/>
            <p:nvPr/>
          </p:nvSpPr>
          <p:spPr>
            <a:xfrm>
              <a:off x="10957112" y="60422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Hexagon 182"/>
            <p:cNvSpPr/>
            <p:nvPr/>
          </p:nvSpPr>
          <p:spPr>
            <a:xfrm>
              <a:off x="9921689"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Hexagon 183"/>
            <p:cNvSpPr/>
            <p:nvPr/>
          </p:nvSpPr>
          <p:spPr>
            <a:xfrm>
              <a:off x="9921689"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Hexagon 184"/>
            <p:cNvSpPr/>
            <p:nvPr/>
          </p:nvSpPr>
          <p:spPr>
            <a:xfrm>
              <a:off x="9921689"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Hexagon 185"/>
            <p:cNvSpPr/>
            <p:nvPr/>
          </p:nvSpPr>
          <p:spPr>
            <a:xfrm>
              <a:off x="9921689"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Hexagon 186"/>
            <p:cNvSpPr/>
            <p:nvPr/>
          </p:nvSpPr>
          <p:spPr>
            <a:xfrm>
              <a:off x="9921689"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Hexagon 187"/>
            <p:cNvSpPr/>
            <p:nvPr/>
          </p:nvSpPr>
          <p:spPr>
            <a:xfrm>
              <a:off x="9921689"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Hexagon 188"/>
            <p:cNvSpPr/>
            <p:nvPr/>
          </p:nvSpPr>
          <p:spPr>
            <a:xfrm>
              <a:off x="9921689"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Hexagon 189"/>
            <p:cNvSpPr/>
            <p:nvPr/>
          </p:nvSpPr>
          <p:spPr>
            <a:xfrm>
              <a:off x="8886266" y="39086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Hexagon 190"/>
            <p:cNvSpPr/>
            <p:nvPr/>
          </p:nvSpPr>
          <p:spPr>
            <a:xfrm>
              <a:off x="8886266" y="-30479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Hexagon 191"/>
            <p:cNvSpPr/>
            <p:nvPr/>
          </p:nvSpPr>
          <p:spPr>
            <a:xfrm>
              <a:off x="8886266" y="28552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Hexagon 192"/>
            <p:cNvSpPr/>
            <p:nvPr/>
          </p:nvSpPr>
          <p:spPr>
            <a:xfrm>
              <a:off x="8886266" y="180190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Hexagon 193"/>
            <p:cNvSpPr/>
            <p:nvPr/>
          </p:nvSpPr>
          <p:spPr>
            <a:xfrm>
              <a:off x="8886266" y="74855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Hexagon 194"/>
            <p:cNvSpPr/>
            <p:nvPr/>
          </p:nvSpPr>
          <p:spPr>
            <a:xfrm>
              <a:off x="8886266" y="49619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Hexagon 195"/>
            <p:cNvSpPr/>
            <p:nvPr/>
          </p:nvSpPr>
          <p:spPr>
            <a:xfrm>
              <a:off x="8886266" y="60153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Hexagon 196"/>
            <p:cNvSpPr/>
            <p:nvPr/>
          </p:nvSpPr>
          <p:spPr>
            <a:xfrm>
              <a:off x="7850843"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Hexagon 197"/>
            <p:cNvSpPr/>
            <p:nvPr/>
          </p:nvSpPr>
          <p:spPr>
            <a:xfrm>
              <a:off x="7850843" y="-8740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Hexagon 198"/>
            <p:cNvSpPr/>
            <p:nvPr/>
          </p:nvSpPr>
          <p:spPr>
            <a:xfrm>
              <a:off x="7850843"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Hexagon 199"/>
            <p:cNvSpPr/>
            <p:nvPr/>
          </p:nvSpPr>
          <p:spPr>
            <a:xfrm>
              <a:off x="7850843"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Hexagon 200"/>
            <p:cNvSpPr/>
            <p:nvPr/>
          </p:nvSpPr>
          <p:spPr>
            <a:xfrm>
              <a:off x="7850843"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Hexagon 201"/>
            <p:cNvSpPr/>
            <p:nvPr/>
          </p:nvSpPr>
          <p:spPr>
            <a:xfrm>
              <a:off x="7850843"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Hexagon 202"/>
            <p:cNvSpPr/>
            <p:nvPr/>
          </p:nvSpPr>
          <p:spPr>
            <a:xfrm>
              <a:off x="7850843"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Hexagon 203"/>
            <p:cNvSpPr/>
            <p:nvPr/>
          </p:nvSpPr>
          <p:spPr>
            <a:xfrm>
              <a:off x="6815420"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Hexagon 204"/>
            <p:cNvSpPr/>
            <p:nvPr/>
          </p:nvSpPr>
          <p:spPr>
            <a:xfrm>
              <a:off x="6815420" y="-4168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Hexagon 205"/>
            <p:cNvSpPr/>
            <p:nvPr/>
          </p:nvSpPr>
          <p:spPr>
            <a:xfrm>
              <a:off x="6815420"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Hexagon 206"/>
            <p:cNvSpPr/>
            <p:nvPr/>
          </p:nvSpPr>
          <p:spPr>
            <a:xfrm>
              <a:off x="6815420"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Hexagon 207"/>
            <p:cNvSpPr/>
            <p:nvPr/>
          </p:nvSpPr>
          <p:spPr>
            <a:xfrm>
              <a:off x="6815420" y="6364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Hexagon 208"/>
            <p:cNvSpPr/>
            <p:nvPr/>
          </p:nvSpPr>
          <p:spPr>
            <a:xfrm>
              <a:off x="6815420"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Hexagon 209"/>
            <p:cNvSpPr/>
            <p:nvPr/>
          </p:nvSpPr>
          <p:spPr>
            <a:xfrm>
              <a:off x="6815420"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Hexagon 210"/>
            <p:cNvSpPr/>
            <p:nvPr/>
          </p:nvSpPr>
          <p:spPr>
            <a:xfrm>
              <a:off x="5779997"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Hexagon 211"/>
            <p:cNvSpPr/>
            <p:nvPr/>
          </p:nvSpPr>
          <p:spPr>
            <a:xfrm>
              <a:off x="5779997" y="-90095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Hexagon 212"/>
            <p:cNvSpPr/>
            <p:nvPr/>
          </p:nvSpPr>
          <p:spPr>
            <a:xfrm>
              <a:off x="5779997" y="152402"/>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Hexagon 213"/>
            <p:cNvSpPr/>
            <p:nvPr/>
          </p:nvSpPr>
          <p:spPr>
            <a:xfrm>
              <a:off x="5779997"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Hexagon 214"/>
            <p:cNvSpPr/>
            <p:nvPr/>
          </p:nvSpPr>
          <p:spPr>
            <a:xfrm>
              <a:off x="5779997"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Hexagon 215"/>
            <p:cNvSpPr/>
            <p:nvPr/>
          </p:nvSpPr>
          <p:spPr>
            <a:xfrm>
              <a:off x="5779997"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Hexagon 216"/>
            <p:cNvSpPr/>
            <p:nvPr/>
          </p:nvSpPr>
          <p:spPr>
            <a:xfrm>
              <a:off x="9921689" y="-87181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Hexagon 217"/>
            <p:cNvSpPr/>
            <p:nvPr/>
          </p:nvSpPr>
          <p:spPr>
            <a:xfrm>
              <a:off x="7850842"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Hexagon 218"/>
            <p:cNvSpPr/>
            <p:nvPr/>
          </p:nvSpPr>
          <p:spPr>
            <a:xfrm>
              <a:off x="4744574"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Hexagon 219"/>
            <p:cNvSpPr/>
            <p:nvPr/>
          </p:nvSpPr>
          <p:spPr>
            <a:xfrm>
              <a:off x="4744574"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Hexagon 220"/>
            <p:cNvSpPr/>
            <p:nvPr/>
          </p:nvSpPr>
          <p:spPr>
            <a:xfrm>
              <a:off x="4744574" y="-4168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Hexagon 221"/>
            <p:cNvSpPr/>
            <p:nvPr/>
          </p:nvSpPr>
          <p:spPr>
            <a:xfrm>
              <a:off x="4744574"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Hexagon 222"/>
            <p:cNvSpPr/>
            <p:nvPr/>
          </p:nvSpPr>
          <p:spPr>
            <a:xfrm>
              <a:off x="4744574"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Hexagon 223"/>
            <p:cNvSpPr/>
            <p:nvPr/>
          </p:nvSpPr>
          <p:spPr>
            <a:xfrm>
              <a:off x="4744574"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Hexagon 228"/>
            <p:cNvSpPr/>
            <p:nvPr/>
          </p:nvSpPr>
          <p:spPr>
            <a:xfrm>
              <a:off x="5779997" y="225686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Hexagon 229"/>
            <p:cNvSpPr/>
            <p:nvPr/>
          </p:nvSpPr>
          <p:spPr>
            <a:xfrm>
              <a:off x="5827062" y="1199036"/>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Hexagon 230"/>
            <p:cNvSpPr/>
            <p:nvPr/>
          </p:nvSpPr>
          <p:spPr>
            <a:xfrm>
              <a:off x="4791639" y="676839"/>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p:cNvSpPr txBox="1"/>
          <p:nvPr/>
        </p:nvSpPr>
        <p:spPr>
          <a:xfrm>
            <a:off x="686412" y="1828852"/>
            <a:ext cx="4853165" cy="3539430"/>
          </a:xfrm>
          <a:prstGeom prst="rect">
            <a:avLst/>
          </a:prstGeom>
          <a:noFill/>
        </p:spPr>
        <p:txBody>
          <a:bodyPr wrap="square" rtlCol="0">
            <a:spAutoFit/>
          </a:bodyPr>
          <a:lstStyle/>
          <a:p>
            <a:r>
              <a:rPr lang="en-US" sz="3200" dirty="0" smtClean="0">
                <a:solidFill>
                  <a:srgbClr val="FFFF00"/>
                </a:solidFill>
              </a:rPr>
              <a:t>1.Bread Board</a:t>
            </a:r>
          </a:p>
          <a:p>
            <a:endParaRPr lang="en-US" sz="3200" dirty="0">
              <a:solidFill>
                <a:srgbClr val="FFFF00"/>
              </a:solidFill>
            </a:endParaRPr>
          </a:p>
          <a:p>
            <a:r>
              <a:rPr lang="en-US" sz="3200" dirty="0" smtClean="0">
                <a:solidFill>
                  <a:schemeClr val="tx1"/>
                </a:solidFill>
              </a:rPr>
              <a:t>Connect all the components and store as a single components to make simple circuit in one view.</a:t>
            </a:r>
            <a:endParaRPr lang="en-US" sz="3200" dirty="0">
              <a:solidFill>
                <a:schemeClr val="tx1"/>
              </a:solidFill>
            </a:endParaRPr>
          </a:p>
        </p:txBody>
      </p:sp>
    </p:spTree>
    <p:extLst>
      <p:ext uri="{BB962C8B-B14F-4D97-AF65-F5344CB8AC3E}">
        <p14:creationId xmlns:p14="http://schemas.microsoft.com/office/powerpoint/2010/main" val="2181322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4706471" y="130523"/>
            <a:ext cx="7485529" cy="6525772"/>
            <a:chOff x="3709151" y="-871815"/>
            <a:chExt cx="8377514" cy="8285628"/>
          </a:xfrm>
          <a:blipFill dpi="0" rotWithShape="1">
            <a:blip r:embed="rId2">
              <a:extLst>
                <a:ext uri="{28A0092B-C50C-407E-A947-70E740481C1C}">
                  <a14:useLocalDpi xmlns:a14="http://schemas.microsoft.com/office/drawing/2010/main" val="0"/>
                </a:ext>
              </a:extLst>
            </a:blip>
            <a:srcRect/>
            <a:stretch>
              <a:fillRect/>
            </a:stretch>
          </a:blipFill>
        </p:grpSpPr>
        <p:sp>
          <p:nvSpPr>
            <p:cNvPr id="62" name="Hexagon 61"/>
            <p:cNvSpPr/>
            <p:nvPr/>
          </p:nvSpPr>
          <p:spPr>
            <a:xfrm>
              <a:off x="10957112" y="39355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a:off x="10957112" y="-27790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a:off x="10957112" y="28821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a:off x="10957112" y="18288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a:off x="10957112" y="7754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a:off x="10957112" y="49888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a:off x="10957112" y="60422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a:off x="9921689"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a:off x="9921689"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a:off x="9921689"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a:off x="9921689"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Hexagon 72"/>
            <p:cNvSpPr/>
            <p:nvPr/>
          </p:nvSpPr>
          <p:spPr>
            <a:xfrm>
              <a:off x="9921689"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Hexagon 73"/>
            <p:cNvSpPr/>
            <p:nvPr/>
          </p:nvSpPr>
          <p:spPr>
            <a:xfrm>
              <a:off x="9921689"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xagon 74"/>
            <p:cNvSpPr/>
            <p:nvPr/>
          </p:nvSpPr>
          <p:spPr>
            <a:xfrm>
              <a:off x="9921689"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Hexagon 75"/>
            <p:cNvSpPr/>
            <p:nvPr/>
          </p:nvSpPr>
          <p:spPr>
            <a:xfrm>
              <a:off x="8886266" y="39086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exagon 76"/>
            <p:cNvSpPr/>
            <p:nvPr/>
          </p:nvSpPr>
          <p:spPr>
            <a:xfrm>
              <a:off x="8886266" y="-30479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exagon 77"/>
            <p:cNvSpPr/>
            <p:nvPr/>
          </p:nvSpPr>
          <p:spPr>
            <a:xfrm>
              <a:off x="8886266" y="28552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Hexagon 78"/>
            <p:cNvSpPr/>
            <p:nvPr/>
          </p:nvSpPr>
          <p:spPr>
            <a:xfrm>
              <a:off x="8886266" y="180190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Hexagon 79"/>
            <p:cNvSpPr/>
            <p:nvPr/>
          </p:nvSpPr>
          <p:spPr>
            <a:xfrm>
              <a:off x="8886266" y="74855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Hexagon 80"/>
            <p:cNvSpPr/>
            <p:nvPr/>
          </p:nvSpPr>
          <p:spPr>
            <a:xfrm>
              <a:off x="8886266" y="49619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Hexagon 81"/>
            <p:cNvSpPr/>
            <p:nvPr/>
          </p:nvSpPr>
          <p:spPr>
            <a:xfrm>
              <a:off x="8886266" y="60153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Hexagon 82"/>
            <p:cNvSpPr/>
            <p:nvPr/>
          </p:nvSpPr>
          <p:spPr>
            <a:xfrm>
              <a:off x="7850843"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Hexagon 84"/>
            <p:cNvSpPr/>
            <p:nvPr/>
          </p:nvSpPr>
          <p:spPr>
            <a:xfrm>
              <a:off x="7850843"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Hexagon 85"/>
            <p:cNvSpPr/>
            <p:nvPr/>
          </p:nvSpPr>
          <p:spPr>
            <a:xfrm>
              <a:off x="7850843"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Hexagon 86"/>
            <p:cNvSpPr/>
            <p:nvPr/>
          </p:nvSpPr>
          <p:spPr>
            <a:xfrm>
              <a:off x="7850843"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Hexagon 87"/>
            <p:cNvSpPr/>
            <p:nvPr/>
          </p:nvSpPr>
          <p:spPr>
            <a:xfrm>
              <a:off x="7850843"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Hexagon 88"/>
            <p:cNvSpPr/>
            <p:nvPr/>
          </p:nvSpPr>
          <p:spPr>
            <a:xfrm>
              <a:off x="7850843"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Hexagon 89"/>
            <p:cNvSpPr/>
            <p:nvPr/>
          </p:nvSpPr>
          <p:spPr>
            <a:xfrm>
              <a:off x="6815420"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Hexagon 91"/>
            <p:cNvSpPr/>
            <p:nvPr/>
          </p:nvSpPr>
          <p:spPr>
            <a:xfrm>
              <a:off x="6815420"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Hexagon 92"/>
            <p:cNvSpPr/>
            <p:nvPr/>
          </p:nvSpPr>
          <p:spPr>
            <a:xfrm>
              <a:off x="6815420"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Hexagon 93"/>
            <p:cNvSpPr/>
            <p:nvPr/>
          </p:nvSpPr>
          <p:spPr>
            <a:xfrm>
              <a:off x="6815420" y="6364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a:off x="6815420"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a:off x="6815420"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a:off x="5779997"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Hexagon 99"/>
            <p:cNvSpPr/>
            <p:nvPr/>
          </p:nvSpPr>
          <p:spPr>
            <a:xfrm>
              <a:off x="5779997"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Hexagon 100"/>
            <p:cNvSpPr/>
            <p:nvPr/>
          </p:nvSpPr>
          <p:spPr>
            <a:xfrm>
              <a:off x="5779997"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Hexagon 101"/>
            <p:cNvSpPr/>
            <p:nvPr/>
          </p:nvSpPr>
          <p:spPr>
            <a:xfrm>
              <a:off x="5779997"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Hexagon 102"/>
            <p:cNvSpPr/>
            <p:nvPr/>
          </p:nvSpPr>
          <p:spPr>
            <a:xfrm>
              <a:off x="9921689" y="-87181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Hexagon 103"/>
            <p:cNvSpPr/>
            <p:nvPr/>
          </p:nvSpPr>
          <p:spPr>
            <a:xfrm>
              <a:off x="7850842"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4744574"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Hexagon 105"/>
            <p:cNvSpPr/>
            <p:nvPr/>
          </p:nvSpPr>
          <p:spPr>
            <a:xfrm>
              <a:off x="4744574"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Hexagon 107"/>
            <p:cNvSpPr/>
            <p:nvPr/>
          </p:nvSpPr>
          <p:spPr>
            <a:xfrm>
              <a:off x="4744574"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Hexagon 108"/>
            <p:cNvSpPr/>
            <p:nvPr/>
          </p:nvSpPr>
          <p:spPr>
            <a:xfrm>
              <a:off x="4744574"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Hexagon 109"/>
            <p:cNvSpPr/>
            <p:nvPr/>
          </p:nvSpPr>
          <p:spPr>
            <a:xfrm>
              <a:off x="4744574"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Hexagon 112"/>
            <p:cNvSpPr/>
            <p:nvPr/>
          </p:nvSpPr>
          <p:spPr>
            <a:xfrm>
              <a:off x="3709151"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Hexagon 113"/>
            <p:cNvSpPr/>
            <p:nvPr/>
          </p:nvSpPr>
          <p:spPr>
            <a:xfrm>
              <a:off x="3709151"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Hexagon 114"/>
            <p:cNvSpPr/>
            <p:nvPr/>
          </p:nvSpPr>
          <p:spPr>
            <a:xfrm>
              <a:off x="5779997" y="225686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Hexagon 115"/>
            <p:cNvSpPr/>
            <p:nvPr/>
          </p:nvSpPr>
          <p:spPr>
            <a:xfrm>
              <a:off x="5827062" y="1199036"/>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TextBox 117"/>
          <p:cNvSpPr txBox="1"/>
          <p:nvPr/>
        </p:nvSpPr>
        <p:spPr>
          <a:xfrm>
            <a:off x="706899" y="692896"/>
            <a:ext cx="4853165" cy="5016758"/>
          </a:xfrm>
          <a:prstGeom prst="rect">
            <a:avLst/>
          </a:prstGeom>
          <a:noFill/>
        </p:spPr>
        <p:txBody>
          <a:bodyPr wrap="square" rtlCol="0">
            <a:spAutoFit/>
          </a:bodyPr>
          <a:lstStyle/>
          <a:p>
            <a:r>
              <a:rPr lang="en-US" sz="3200" dirty="0" smtClean="0">
                <a:solidFill>
                  <a:srgbClr val="FFFF00"/>
                </a:solidFill>
              </a:rPr>
              <a:t>2.IR Sensor Module</a:t>
            </a:r>
          </a:p>
          <a:p>
            <a:endParaRPr lang="en-US" sz="3200" dirty="0">
              <a:solidFill>
                <a:schemeClr val="tx1"/>
              </a:solidFill>
            </a:endParaRPr>
          </a:p>
          <a:p>
            <a:r>
              <a:rPr lang="en-US" sz="3200" dirty="0">
                <a:solidFill>
                  <a:schemeClr val="tx1"/>
                </a:solidFill>
              </a:rPr>
              <a:t>These sensors are essential for detecting the line on the ground. Typically, you'll use two IR sensors positioned on the front of the car, one on the left and one on the right</a:t>
            </a:r>
            <a:r>
              <a:rPr lang="en-US" sz="3200" dirty="0" smtClean="0">
                <a:solidFill>
                  <a:schemeClr val="tx1"/>
                </a:solidFill>
              </a:rPr>
              <a:t>.</a:t>
            </a:r>
            <a:endParaRPr lang="en-US" sz="3200" dirty="0">
              <a:solidFill>
                <a:schemeClr val="tx1"/>
              </a:solidFill>
            </a:endParaRPr>
          </a:p>
        </p:txBody>
      </p:sp>
    </p:spTree>
    <p:extLst>
      <p:ext uri="{BB962C8B-B14F-4D97-AF65-F5344CB8AC3E}">
        <p14:creationId xmlns:p14="http://schemas.microsoft.com/office/powerpoint/2010/main" val="216653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p:cNvGrpSpPr/>
          <p:nvPr/>
        </p:nvGrpSpPr>
        <p:grpSpPr>
          <a:xfrm>
            <a:off x="0" y="1303207"/>
            <a:ext cx="6172200" cy="5554793"/>
            <a:chOff x="3709151" y="-900951"/>
            <a:chExt cx="8377514" cy="8314764"/>
          </a:xfrm>
          <a:blipFill dpi="0" rotWithShape="1">
            <a:blip r:embed="rId2">
              <a:extLst>
                <a:ext uri="{28A0092B-C50C-407E-A947-70E740481C1C}">
                  <a14:useLocalDpi xmlns:a14="http://schemas.microsoft.com/office/drawing/2010/main" val="0"/>
                </a:ext>
              </a:extLst>
            </a:blip>
            <a:srcRect/>
            <a:stretch>
              <a:fillRect/>
            </a:stretch>
          </a:blipFill>
        </p:grpSpPr>
        <p:sp>
          <p:nvSpPr>
            <p:cNvPr id="119" name="Hexagon 118"/>
            <p:cNvSpPr/>
            <p:nvPr/>
          </p:nvSpPr>
          <p:spPr>
            <a:xfrm>
              <a:off x="10957112" y="39355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Hexagon 119"/>
            <p:cNvSpPr/>
            <p:nvPr/>
          </p:nvSpPr>
          <p:spPr>
            <a:xfrm>
              <a:off x="10957112" y="-27790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Hexagon 120"/>
            <p:cNvSpPr/>
            <p:nvPr/>
          </p:nvSpPr>
          <p:spPr>
            <a:xfrm>
              <a:off x="10957112" y="28821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Hexagon 121"/>
            <p:cNvSpPr/>
            <p:nvPr/>
          </p:nvSpPr>
          <p:spPr>
            <a:xfrm>
              <a:off x="10957112" y="18288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Hexagon 122"/>
            <p:cNvSpPr/>
            <p:nvPr/>
          </p:nvSpPr>
          <p:spPr>
            <a:xfrm>
              <a:off x="10957112" y="7754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Hexagon 123"/>
            <p:cNvSpPr/>
            <p:nvPr/>
          </p:nvSpPr>
          <p:spPr>
            <a:xfrm>
              <a:off x="10957112" y="49888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Hexagon 124"/>
            <p:cNvSpPr/>
            <p:nvPr/>
          </p:nvSpPr>
          <p:spPr>
            <a:xfrm>
              <a:off x="10957112" y="60422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Hexagon 125"/>
            <p:cNvSpPr/>
            <p:nvPr/>
          </p:nvSpPr>
          <p:spPr>
            <a:xfrm>
              <a:off x="9921689"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Hexagon 126"/>
            <p:cNvSpPr/>
            <p:nvPr/>
          </p:nvSpPr>
          <p:spPr>
            <a:xfrm>
              <a:off x="9921689"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Hexagon 127"/>
            <p:cNvSpPr/>
            <p:nvPr/>
          </p:nvSpPr>
          <p:spPr>
            <a:xfrm>
              <a:off x="9921689"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Hexagon 128"/>
            <p:cNvSpPr/>
            <p:nvPr/>
          </p:nvSpPr>
          <p:spPr>
            <a:xfrm>
              <a:off x="9921689"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Hexagon 129"/>
            <p:cNvSpPr/>
            <p:nvPr/>
          </p:nvSpPr>
          <p:spPr>
            <a:xfrm>
              <a:off x="9921689"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Hexagon 130"/>
            <p:cNvSpPr/>
            <p:nvPr/>
          </p:nvSpPr>
          <p:spPr>
            <a:xfrm>
              <a:off x="9921689"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Hexagon 131"/>
            <p:cNvSpPr/>
            <p:nvPr/>
          </p:nvSpPr>
          <p:spPr>
            <a:xfrm>
              <a:off x="9921689"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Hexagon 132"/>
            <p:cNvSpPr/>
            <p:nvPr/>
          </p:nvSpPr>
          <p:spPr>
            <a:xfrm>
              <a:off x="8886266" y="39086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Hexagon 133"/>
            <p:cNvSpPr/>
            <p:nvPr/>
          </p:nvSpPr>
          <p:spPr>
            <a:xfrm>
              <a:off x="8886266" y="-30479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Hexagon 134"/>
            <p:cNvSpPr/>
            <p:nvPr/>
          </p:nvSpPr>
          <p:spPr>
            <a:xfrm>
              <a:off x="8886266" y="28552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Hexagon 135"/>
            <p:cNvSpPr/>
            <p:nvPr/>
          </p:nvSpPr>
          <p:spPr>
            <a:xfrm>
              <a:off x="8886266" y="180190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Hexagon 136"/>
            <p:cNvSpPr/>
            <p:nvPr/>
          </p:nvSpPr>
          <p:spPr>
            <a:xfrm>
              <a:off x="8886266" y="74855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Hexagon 137"/>
            <p:cNvSpPr/>
            <p:nvPr/>
          </p:nvSpPr>
          <p:spPr>
            <a:xfrm>
              <a:off x="8886266" y="49619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Hexagon 138"/>
            <p:cNvSpPr/>
            <p:nvPr/>
          </p:nvSpPr>
          <p:spPr>
            <a:xfrm>
              <a:off x="8886266" y="60153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Hexagon 139"/>
            <p:cNvSpPr/>
            <p:nvPr/>
          </p:nvSpPr>
          <p:spPr>
            <a:xfrm>
              <a:off x="7850843"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Hexagon 140"/>
            <p:cNvSpPr/>
            <p:nvPr/>
          </p:nvSpPr>
          <p:spPr>
            <a:xfrm>
              <a:off x="7850843" y="-8740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Hexagon 141"/>
            <p:cNvSpPr/>
            <p:nvPr/>
          </p:nvSpPr>
          <p:spPr>
            <a:xfrm>
              <a:off x="7850843"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Hexagon 142"/>
            <p:cNvSpPr/>
            <p:nvPr/>
          </p:nvSpPr>
          <p:spPr>
            <a:xfrm>
              <a:off x="7850843"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Hexagon 143"/>
            <p:cNvSpPr/>
            <p:nvPr/>
          </p:nvSpPr>
          <p:spPr>
            <a:xfrm>
              <a:off x="7850843"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Hexagon 144"/>
            <p:cNvSpPr/>
            <p:nvPr/>
          </p:nvSpPr>
          <p:spPr>
            <a:xfrm>
              <a:off x="7850843"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Hexagon 145"/>
            <p:cNvSpPr/>
            <p:nvPr/>
          </p:nvSpPr>
          <p:spPr>
            <a:xfrm>
              <a:off x="7850843"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Hexagon 146"/>
            <p:cNvSpPr/>
            <p:nvPr/>
          </p:nvSpPr>
          <p:spPr>
            <a:xfrm>
              <a:off x="6815420"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Hexagon 147"/>
            <p:cNvSpPr/>
            <p:nvPr/>
          </p:nvSpPr>
          <p:spPr>
            <a:xfrm>
              <a:off x="6815420" y="-4168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Hexagon 148"/>
            <p:cNvSpPr/>
            <p:nvPr/>
          </p:nvSpPr>
          <p:spPr>
            <a:xfrm>
              <a:off x="6815420"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Hexagon 149"/>
            <p:cNvSpPr/>
            <p:nvPr/>
          </p:nvSpPr>
          <p:spPr>
            <a:xfrm>
              <a:off x="6815420"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Hexagon 150"/>
            <p:cNvSpPr/>
            <p:nvPr/>
          </p:nvSpPr>
          <p:spPr>
            <a:xfrm>
              <a:off x="6815420" y="6364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Hexagon 151"/>
            <p:cNvSpPr/>
            <p:nvPr/>
          </p:nvSpPr>
          <p:spPr>
            <a:xfrm>
              <a:off x="6815420"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Hexagon 152"/>
            <p:cNvSpPr/>
            <p:nvPr/>
          </p:nvSpPr>
          <p:spPr>
            <a:xfrm>
              <a:off x="6815420"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Hexagon 153"/>
            <p:cNvSpPr/>
            <p:nvPr/>
          </p:nvSpPr>
          <p:spPr>
            <a:xfrm>
              <a:off x="5779997"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Hexagon 154"/>
            <p:cNvSpPr/>
            <p:nvPr/>
          </p:nvSpPr>
          <p:spPr>
            <a:xfrm>
              <a:off x="5779997" y="-90095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Hexagon 155"/>
            <p:cNvSpPr/>
            <p:nvPr/>
          </p:nvSpPr>
          <p:spPr>
            <a:xfrm>
              <a:off x="5779997" y="152402"/>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Hexagon 156"/>
            <p:cNvSpPr/>
            <p:nvPr/>
          </p:nvSpPr>
          <p:spPr>
            <a:xfrm>
              <a:off x="5779997"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Hexagon 157"/>
            <p:cNvSpPr/>
            <p:nvPr/>
          </p:nvSpPr>
          <p:spPr>
            <a:xfrm>
              <a:off x="5779997"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Hexagon 158"/>
            <p:cNvSpPr/>
            <p:nvPr/>
          </p:nvSpPr>
          <p:spPr>
            <a:xfrm>
              <a:off x="5779997"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Hexagon 159"/>
            <p:cNvSpPr/>
            <p:nvPr/>
          </p:nvSpPr>
          <p:spPr>
            <a:xfrm>
              <a:off x="9921689" y="-87181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Hexagon 160"/>
            <p:cNvSpPr/>
            <p:nvPr/>
          </p:nvSpPr>
          <p:spPr>
            <a:xfrm>
              <a:off x="7850842"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4744574"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Hexagon 162"/>
            <p:cNvSpPr/>
            <p:nvPr/>
          </p:nvSpPr>
          <p:spPr>
            <a:xfrm>
              <a:off x="4744574"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Hexagon 163"/>
            <p:cNvSpPr/>
            <p:nvPr/>
          </p:nvSpPr>
          <p:spPr>
            <a:xfrm>
              <a:off x="4744574" y="-4168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Hexagon 164"/>
            <p:cNvSpPr/>
            <p:nvPr/>
          </p:nvSpPr>
          <p:spPr>
            <a:xfrm>
              <a:off x="4744574"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Hexagon 165"/>
            <p:cNvSpPr/>
            <p:nvPr/>
          </p:nvSpPr>
          <p:spPr>
            <a:xfrm>
              <a:off x="4744574"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Hexagon 166"/>
            <p:cNvSpPr/>
            <p:nvPr/>
          </p:nvSpPr>
          <p:spPr>
            <a:xfrm>
              <a:off x="4744574"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Hexagon 167"/>
            <p:cNvSpPr/>
            <p:nvPr/>
          </p:nvSpPr>
          <p:spPr>
            <a:xfrm>
              <a:off x="3709151"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Hexagon 168"/>
            <p:cNvSpPr/>
            <p:nvPr/>
          </p:nvSpPr>
          <p:spPr>
            <a:xfrm>
              <a:off x="3709151"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Hexagon 169"/>
            <p:cNvSpPr/>
            <p:nvPr/>
          </p:nvSpPr>
          <p:spPr>
            <a:xfrm>
              <a:off x="3709151"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Hexagon 170"/>
            <p:cNvSpPr/>
            <p:nvPr/>
          </p:nvSpPr>
          <p:spPr>
            <a:xfrm>
              <a:off x="3709151"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Hexagon 171"/>
            <p:cNvSpPr/>
            <p:nvPr/>
          </p:nvSpPr>
          <p:spPr>
            <a:xfrm>
              <a:off x="5779997" y="225686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Hexagon 172"/>
            <p:cNvSpPr/>
            <p:nvPr/>
          </p:nvSpPr>
          <p:spPr>
            <a:xfrm>
              <a:off x="5827062" y="1199036"/>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Hexagon 173"/>
            <p:cNvSpPr/>
            <p:nvPr/>
          </p:nvSpPr>
          <p:spPr>
            <a:xfrm>
              <a:off x="4791639" y="676839"/>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5" name="TextBox 174"/>
          <p:cNvSpPr txBox="1"/>
          <p:nvPr/>
        </p:nvSpPr>
        <p:spPr>
          <a:xfrm>
            <a:off x="6172201" y="712694"/>
            <a:ext cx="6019800" cy="4524315"/>
          </a:xfrm>
          <a:prstGeom prst="rect">
            <a:avLst/>
          </a:prstGeom>
          <a:noFill/>
        </p:spPr>
        <p:txBody>
          <a:bodyPr wrap="square" rtlCol="0">
            <a:spAutoFit/>
          </a:bodyPr>
          <a:lstStyle/>
          <a:p>
            <a:r>
              <a:rPr lang="en-US" sz="3200" dirty="0" smtClean="0">
                <a:solidFill>
                  <a:srgbClr val="FFFF00"/>
                </a:solidFill>
              </a:rPr>
              <a:t>3.LM293D IC</a:t>
            </a:r>
          </a:p>
          <a:p>
            <a:r>
              <a:rPr lang="en-US" sz="3200" dirty="0">
                <a:solidFill>
                  <a:schemeClr val="tx1"/>
                </a:solidFill>
              </a:rPr>
              <a:t>L293D is a motor driver IC. It’s used to drive the motors. It can change the speed of the motors based on the current supplied to the motors. It can control the direction of the motors based on the input. It can also start or stop the motors</a:t>
            </a:r>
            <a:r>
              <a:rPr lang="en-US" sz="3200" dirty="0" smtClean="0">
                <a:solidFill>
                  <a:schemeClr val="tx1"/>
                </a:solidFill>
              </a:rPr>
              <a:t>. It’s a 16 Pin IC.</a:t>
            </a:r>
            <a:endParaRPr lang="en-US" sz="3200" dirty="0">
              <a:solidFill>
                <a:schemeClr val="tx1"/>
              </a:solidFill>
            </a:endParaRPr>
          </a:p>
        </p:txBody>
      </p:sp>
    </p:spTree>
    <p:extLst>
      <p:ext uri="{BB962C8B-B14F-4D97-AF65-F5344CB8AC3E}">
        <p14:creationId xmlns:p14="http://schemas.microsoft.com/office/powerpoint/2010/main" val="2380615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98894" y="720829"/>
            <a:ext cx="7593106" cy="6137171"/>
            <a:chOff x="3709151" y="-871815"/>
            <a:chExt cx="8377514" cy="8285628"/>
          </a:xfrm>
          <a:blipFill dpi="0" rotWithShape="1">
            <a:blip r:embed="rId2">
              <a:extLst>
                <a:ext uri="{28A0092B-C50C-407E-A947-70E740481C1C}">
                  <a14:useLocalDpi xmlns:a14="http://schemas.microsoft.com/office/drawing/2010/main" val="0"/>
                </a:ext>
              </a:extLst>
            </a:blip>
            <a:srcRect/>
            <a:stretch>
              <a:fillRect/>
            </a:stretch>
          </a:blipFill>
        </p:grpSpPr>
        <p:sp>
          <p:nvSpPr>
            <p:cNvPr id="5" name="Hexagon 4"/>
            <p:cNvSpPr/>
            <p:nvPr/>
          </p:nvSpPr>
          <p:spPr>
            <a:xfrm>
              <a:off x="10957112" y="39355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p:cNvSpPr/>
            <p:nvPr/>
          </p:nvSpPr>
          <p:spPr>
            <a:xfrm>
              <a:off x="10957112" y="-27790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p:cNvSpPr/>
            <p:nvPr/>
          </p:nvSpPr>
          <p:spPr>
            <a:xfrm>
              <a:off x="10957112" y="28821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p:cNvSpPr/>
            <p:nvPr/>
          </p:nvSpPr>
          <p:spPr>
            <a:xfrm>
              <a:off x="10957112" y="18288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p:cNvSpPr/>
            <p:nvPr/>
          </p:nvSpPr>
          <p:spPr>
            <a:xfrm>
              <a:off x="10957112" y="7754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a:off x="10957112" y="49888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p:cNvSpPr/>
            <p:nvPr/>
          </p:nvSpPr>
          <p:spPr>
            <a:xfrm>
              <a:off x="10957112" y="60422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p:cNvSpPr/>
            <p:nvPr/>
          </p:nvSpPr>
          <p:spPr>
            <a:xfrm>
              <a:off x="9921689"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p:cNvSpPr/>
            <p:nvPr/>
          </p:nvSpPr>
          <p:spPr>
            <a:xfrm>
              <a:off x="9921689"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p:cNvSpPr/>
            <p:nvPr/>
          </p:nvSpPr>
          <p:spPr>
            <a:xfrm>
              <a:off x="9921689"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p:cNvSpPr/>
            <p:nvPr/>
          </p:nvSpPr>
          <p:spPr>
            <a:xfrm>
              <a:off x="9921689"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p:cNvSpPr/>
            <p:nvPr/>
          </p:nvSpPr>
          <p:spPr>
            <a:xfrm>
              <a:off x="9921689"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p:cNvSpPr/>
            <p:nvPr/>
          </p:nvSpPr>
          <p:spPr>
            <a:xfrm>
              <a:off x="9921689"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p:cNvSpPr/>
            <p:nvPr/>
          </p:nvSpPr>
          <p:spPr>
            <a:xfrm>
              <a:off x="9921689"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8886266" y="39086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p:cNvSpPr/>
            <p:nvPr/>
          </p:nvSpPr>
          <p:spPr>
            <a:xfrm>
              <a:off x="8886266" y="-30479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p:cNvSpPr/>
            <p:nvPr/>
          </p:nvSpPr>
          <p:spPr>
            <a:xfrm>
              <a:off x="8886266" y="28552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p:cNvSpPr/>
            <p:nvPr/>
          </p:nvSpPr>
          <p:spPr>
            <a:xfrm>
              <a:off x="8886266" y="180190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p:cNvSpPr/>
            <p:nvPr/>
          </p:nvSpPr>
          <p:spPr>
            <a:xfrm>
              <a:off x="8886266" y="74855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p:cNvSpPr/>
            <p:nvPr/>
          </p:nvSpPr>
          <p:spPr>
            <a:xfrm>
              <a:off x="8886266" y="49619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p:cNvSpPr/>
            <p:nvPr/>
          </p:nvSpPr>
          <p:spPr>
            <a:xfrm>
              <a:off x="8886266" y="60153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7850843"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p:cNvSpPr/>
            <p:nvPr/>
          </p:nvSpPr>
          <p:spPr>
            <a:xfrm>
              <a:off x="7850843"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p:cNvSpPr/>
            <p:nvPr/>
          </p:nvSpPr>
          <p:spPr>
            <a:xfrm>
              <a:off x="7850843"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p:cNvSpPr/>
            <p:nvPr/>
          </p:nvSpPr>
          <p:spPr>
            <a:xfrm>
              <a:off x="7850843"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p:cNvSpPr/>
            <p:nvPr/>
          </p:nvSpPr>
          <p:spPr>
            <a:xfrm>
              <a:off x="7850843"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p:cNvSpPr/>
            <p:nvPr/>
          </p:nvSpPr>
          <p:spPr>
            <a:xfrm>
              <a:off x="7850843"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p:cNvSpPr/>
            <p:nvPr/>
          </p:nvSpPr>
          <p:spPr>
            <a:xfrm>
              <a:off x="6815420"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p:cNvSpPr/>
            <p:nvPr/>
          </p:nvSpPr>
          <p:spPr>
            <a:xfrm>
              <a:off x="6815420"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xagon 35"/>
            <p:cNvSpPr/>
            <p:nvPr/>
          </p:nvSpPr>
          <p:spPr>
            <a:xfrm>
              <a:off x="6815420"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exagon 36"/>
            <p:cNvSpPr/>
            <p:nvPr/>
          </p:nvSpPr>
          <p:spPr>
            <a:xfrm>
              <a:off x="6815420" y="6364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exagon 37"/>
            <p:cNvSpPr/>
            <p:nvPr/>
          </p:nvSpPr>
          <p:spPr>
            <a:xfrm>
              <a:off x="6815420"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exagon 38"/>
            <p:cNvSpPr/>
            <p:nvPr/>
          </p:nvSpPr>
          <p:spPr>
            <a:xfrm>
              <a:off x="6815420"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exagon 39"/>
            <p:cNvSpPr/>
            <p:nvPr/>
          </p:nvSpPr>
          <p:spPr>
            <a:xfrm>
              <a:off x="5779997"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Hexagon 42"/>
            <p:cNvSpPr/>
            <p:nvPr/>
          </p:nvSpPr>
          <p:spPr>
            <a:xfrm>
              <a:off x="5779997"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43"/>
            <p:cNvSpPr/>
            <p:nvPr/>
          </p:nvSpPr>
          <p:spPr>
            <a:xfrm>
              <a:off x="5779997"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exagon 44"/>
            <p:cNvSpPr/>
            <p:nvPr/>
          </p:nvSpPr>
          <p:spPr>
            <a:xfrm>
              <a:off x="5779997"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exagon 45"/>
            <p:cNvSpPr/>
            <p:nvPr/>
          </p:nvSpPr>
          <p:spPr>
            <a:xfrm>
              <a:off x="9921689" y="-87181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exagon 46"/>
            <p:cNvSpPr/>
            <p:nvPr/>
          </p:nvSpPr>
          <p:spPr>
            <a:xfrm>
              <a:off x="7850842"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Hexagon 47"/>
            <p:cNvSpPr/>
            <p:nvPr/>
          </p:nvSpPr>
          <p:spPr>
            <a:xfrm>
              <a:off x="4744574"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p:cNvSpPr/>
            <p:nvPr/>
          </p:nvSpPr>
          <p:spPr>
            <a:xfrm>
              <a:off x="4744574"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a:off x="4744574"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a:off x="4744574"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a:off x="4744574"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a:off x="3709151"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a:off x="3709151"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a:off x="3709151"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a:off x="3709151"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a:off x="5779997" y="225686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a:off x="5827062" y="1199036"/>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397617" y="685321"/>
            <a:ext cx="4853165" cy="4031873"/>
          </a:xfrm>
          <a:prstGeom prst="rect">
            <a:avLst/>
          </a:prstGeom>
          <a:noFill/>
        </p:spPr>
        <p:txBody>
          <a:bodyPr wrap="square" rtlCol="0">
            <a:spAutoFit/>
          </a:bodyPr>
          <a:lstStyle/>
          <a:p>
            <a:r>
              <a:rPr lang="en-US" sz="3200" dirty="0" smtClean="0">
                <a:solidFill>
                  <a:srgbClr val="FFFF00"/>
                </a:solidFill>
              </a:rPr>
              <a:t>4.LED</a:t>
            </a:r>
          </a:p>
          <a:p>
            <a:endParaRPr lang="en-US" sz="3200" dirty="0">
              <a:solidFill>
                <a:schemeClr val="tx1"/>
              </a:solidFill>
            </a:endParaRPr>
          </a:p>
          <a:p>
            <a:r>
              <a:rPr lang="en-US" sz="3200" dirty="0" smtClean="0">
                <a:solidFill>
                  <a:schemeClr val="tx1"/>
                </a:solidFill>
              </a:rPr>
              <a:t>LED light indicate the circuit is in function or not. Many variety of colors are available in the market. It get 3.2V max input voltage.</a:t>
            </a:r>
            <a:endParaRPr lang="en-US" sz="3200" dirty="0">
              <a:solidFill>
                <a:schemeClr val="tx1"/>
              </a:solidFill>
            </a:endParaRPr>
          </a:p>
        </p:txBody>
      </p:sp>
    </p:spTree>
    <p:extLst>
      <p:ext uri="{BB962C8B-B14F-4D97-AF65-F5344CB8AC3E}">
        <p14:creationId xmlns:p14="http://schemas.microsoft.com/office/powerpoint/2010/main" val="857924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699248"/>
            <a:ext cx="7593106" cy="6158752"/>
            <a:chOff x="3709151" y="-900951"/>
            <a:chExt cx="8377514" cy="8314764"/>
          </a:xfrm>
          <a:blipFill dpi="0" rotWithShape="1">
            <a:blip r:embed="rId2">
              <a:extLst>
                <a:ext uri="{28A0092B-C50C-407E-A947-70E740481C1C}">
                  <a14:useLocalDpi xmlns:a14="http://schemas.microsoft.com/office/drawing/2010/main" val="0"/>
                </a:ext>
              </a:extLst>
            </a:blip>
            <a:srcRect/>
            <a:stretch>
              <a:fillRect/>
            </a:stretch>
          </a:blipFill>
        </p:grpSpPr>
        <p:sp>
          <p:nvSpPr>
            <p:cNvPr id="5" name="Hexagon 4"/>
            <p:cNvSpPr/>
            <p:nvPr/>
          </p:nvSpPr>
          <p:spPr>
            <a:xfrm>
              <a:off x="10957112" y="39355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p:cNvSpPr/>
            <p:nvPr/>
          </p:nvSpPr>
          <p:spPr>
            <a:xfrm>
              <a:off x="10957112" y="-27790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p:cNvSpPr/>
            <p:nvPr/>
          </p:nvSpPr>
          <p:spPr>
            <a:xfrm>
              <a:off x="10957112" y="28821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p:cNvSpPr/>
            <p:nvPr/>
          </p:nvSpPr>
          <p:spPr>
            <a:xfrm>
              <a:off x="10957112" y="18288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p:cNvSpPr/>
            <p:nvPr/>
          </p:nvSpPr>
          <p:spPr>
            <a:xfrm>
              <a:off x="10957112" y="7754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a:off x="10957112" y="49888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p:cNvSpPr/>
            <p:nvPr/>
          </p:nvSpPr>
          <p:spPr>
            <a:xfrm>
              <a:off x="10957112" y="60422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p:cNvSpPr/>
            <p:nvPr/>
          </p:nvSpPr>
          <p:spPr>
            <a:xfrm>
              <a:off x="9921689"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p:cNvSpPr/>
            <p:nvPr/>
          </p:nvSpPr>
          <p:spPr>
            <a:xfrm>
              <a:off x="9921689"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p:cNvSpPr/>
            <p:nvPr/>
          </p:nvSpPr>
          <p:spPr>
            <a:xfrm>
              <a:off x="9921689"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p:cNvSpPr/>
            <p:nvPr/>
          </p:nvSpPr>
          <p:spPr>
            <a:xfrm>
              <a:off x="9921689"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p:cNvSpPr/>
            <p:nvPr/>
          </p:nvSpPr>
          <p:spPr>
            <a:xfrm>
              <a:off x="9921689"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p:cNvSpPr/>
            <p:nvPr/>
          </p:nvSpPr>
          <p:spPr>
            <a:xfrm>
              <a:off x="9921689"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p:cNvSpPr/>
            <p:nvPr/>
          </p:nvSpPr>
          <p:spPr>
            <a:xfrm>
              <a:off x="9921689"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8886266" y="39086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p:cNvSpPr/>
            <p:nvPr/>
          </p:nvSpPr>
          <p:spPr>
            <a:xfrm>
              <a:off x="8886266" y="-30479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p:cNvSpPr/>
            <p:nvPr/>
          </p:nvSpPr>
          <p:spPr>
            <a:xfrm>
              <a:off x="8886266" y="28552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p:cNvSpPr/>
            <p:nvPr/>
          </p:nvSpPr>
          <p:spPr>
            <a:xfrm>
              <a:off x="8886266" y="180190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p:cNvSpPr/>
            <p:nvPr/>
          </p:nvSpPr>
          <p:spPr>
            <a:xfrm>
              <a:off x="8886266" y="74855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p:cNvSpPr/>
            <p:nvPr/>
          </p:nvSpPr>
          <p:spPr>
            <a:xfrm>
              <a:off x="8886266" y="49619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p:cNvSpPr/>
            <p:nvPr/>
          </p:nvSpPr>
          <p:spPr>
            <a:xfrm>
              <a:off x="8886266" y="60153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7850843" y="33393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p:cNvSpPr/>
            <p:nvPr/>
          </p:nvSpPr>
          <p:spPr>
            <a:xfrm>
              <a:off x="7850843" y="-8740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p:cNvSpPr/>
            <p:nvPr/>
          </p:nvSpPr>
          <p:spPr>
            <a:xfrm>
              <a:off x="7850843" y="22860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p:cNvSpPr/>
            <p:nvPr/>
          </p:nvSpPr>
          <p:spPr>
            <a:xfrm>
              <a:off x="7850843" y="12326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p:cNvSpPr/>
            <p:nvPr/>
          </p:nvSpPr>
          <p:spPr>
            <a:xfrm>
              <a:off x="7850843" y="1792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p:cNvSpPr/>
            <p:nvPr/>
          </p:nvSpPr>
          <p:spPr>
            <a:xfrm>
              <a:off x="7850843" y="43927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p:cNvSpPr/>
            <p:nvPr/>
          </p:nvSpPr>
          <p:spPr>
            <a:xfrm>
              <a:off x="7850843" y="54460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p:cNvSpPr/>
            <p:nvPr/>
          </p:nvSpPr>
          <p:spPr>
            <a:xfrm>
              <a:off x="6815420"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exagon 33"/>
            <p:cNvSpPr/>
            <p:nvPr/>
          </p:nvSpPr>
          <p:spPr>
            <a:xfrm>
              <a:off x="6815420" y="-4168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p:cNvSpPr/>
            <p:nvPr/>
          </p:nvSpPr>
          <p:spPr>
            <a:xfrm>
              <a:off x="6815420"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xagon 35"/>
            <p:cNvSpPr/>
            <p:nvPr/>
          </p:nvSpPr>
          <p:spPr>
            <a:xfrm>
              <a:off x="6815420"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exagon 36"/>
            <p:cNvSpPr/>
            <p:nvPr/>
          </p:nvSpPr>
          <p:spPr>
            <a:xfrm>
              <a:off x="6815420" y="63649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exagon 37"/>
            <p:cNvSpPr/>
            <p:nvPr/>
          </p:nvSpPr>
          <p:spPr>
            <a:xfrm>
              <a:off x="6815420"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exagon 38"/>
            <p:cNvSpPr/>
            <p:nvPr/>
          </p:nvSpPr>
          <p:spPr>
            <a:xfrm>
              <a:off x="6815420"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exagon 39"/>
            <p:cNvSpPr/>
            <p:nvPr/>
          </p:nvSpPr>
          <p:spPr>
            <a:xfrm>
              <a:off x="5779997"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exagon 40"/>
            <p:cNvSpPr/>
            <p:nvPr/>
          </p:nvSpPr>
          <p:spPr>
            <a:xfrm>
              <a:off x="5779997" y="-90095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Hexagon 41"/>
            <p:cNvSpPr/>
            <p:nvPr/>
          </p:nvSpPr>
          <p:spPr>
            <a:xfrm>
              <a:off x="5779997" y="152402"/>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Hexagon 42"/>
            <p:cNvSpPr/>
            <p:nvPr/>
          </p:nvSpPr>
          <p:spPr>
            <a:xfrm>
              <a:off x="5779997"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43"/>
            <p:cNvSpPr/>
            <p:nvPr/>
          </p:nvSpPr>
          <p:spPr>
            <a:xfrm>
              <a:off x="5779997"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exagon 44"/>
            <p:cNvSpPr/>
            <p:nvPr/>
          </p:nvSpPr>
          <p:spPr>
            <a:xfrm>
              <a:off x="5779997"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exagon 45"/>
            <p:cNvSpPr/>
            <p:nvPr/>
          </p:nvSpPr>
          <p:spPr>
            <a:xfrm>
              <a:off x="9921689" y="-871815"/>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exagon 46"/>
            <p:cNvSpPr/>
            <p:nvPr/>
          </p:nvSpPr>
          <p:spPr>
            <a:xfrm>
              <a:off x="7850842" y="6499413"/>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Hexagon 47"/>
            <p:cNvSpPr/>
            <p:nvPr/>
          </p:nvSpPr>
          <p:spPr>
            <a:xfrm>
              <a:off x="4744574" y="274320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p:cNvSpPr/>
            <p:nvPr/>
          </p:nvSpPr>
          <p:spPr>
            <a:xfrm>
              <a:off x="4744574" y="168984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exagon 49"/>
            <p:cNvSpPr/>
            <p:nvPr/>
          </p:nvSpPr>
          <p:spPr>
            <a:xfrm>
              <a:off x="4744574" y="-41685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a:off x="4744574" y="379655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a:off x="4744574" y="484990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a:off x="4744574" y="590326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a:off x="3709151" y="3312461"/>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a:off x="3709151" y="4365814"/>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a:off x="3709151" y="5419167"/>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a:off x="3709151" y="6472520"/>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a:off x="5779997" y="2256868"/>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a:off x="5827062" y="1199036"/>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a:off x="4791639" y="676839"/>
              <a:ext cx="1129553" cy="914400"/>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7593105" y="895980"/>
            <a:ext cx="4853165" cy="5509200"/>
          </a:xfrm>
          <a:prstGeom prst="rect">
            <a:avLst/>
          </a:prstGeom>
          <a:noFill/>
        </p:spPr>
        <p:txBody>
          <a:bodyPr wrap="square" rtlCol="0">
            <a:spAutoFit/>
          </a:bodyPr>
          <a:lstStyle/>
          <a:p>
            <a:r>
              <a:rPr lang="en-US" sz="3200" dirty="0" smtClean="0">
                <a:solidFill>
                  <a:srgbClr val="FFFF00"/>
                </a:solidFill>
              </a:rPr>
              <a:t>5.Jumpa Wires</a:t>
            </a:r>
          </a:p>
          <a:p>
            <a:endParaRPr lang="en-US" sz="3200" dirty="0">
              <a:solidFill>
                <a:srgbClr val="FFFF00"/>
              </a:solidFill>
            </a:endParaRPr>
          </a:p>
          <a:p>
            <a:r>
              <a:rPr lang="en-US" sz="3200" dirty="0" err="1" smtClean="0">
                <a:solidFill>
                  <a:schemeClr val="tx1"/>
                </a:solidFill>
              </a:rPr>
              <a:t>Jumpa</a:t>
            </a:r>
            <a:r>
              <a:rPr lang="en-US" sz="3200" dirty="0" smtClean="0">
                <a:solidFill>
                  <a:schemeClr val="tx1"/>
                </a:solidFill>
              </a:rPr>
              <a:t> wires used to connect the components with other components connections. There are 3 type of </a:t>
            </a:r>
            <a:r>
              <a:rPr lang="en-US" sz="3200" dirty="0" err="1" smtClean="0">
                <a:solidFill>
                  <a:schemeClr val="tx1"/>
                </a:solidFill>
              </a:rPr>
              <a:t>jumpa</a:t>
            </a:r>
            <a:r>
              <a:rPr lang="en-US" sz="3200" dirty="0" smtClean="0">
                <a:solidFill>
                  <a:schemeClr val="tx1"/>
                </a:solidFill>
              </a:rPr>
              <a:t> wires,</a:t>
            </a:r>
          </a:p>
          <a:p>
            <a:r>
              <a:rPr lang="en-US" sz="3200" dirty="0">
                <a:solidFill>
                  <a:schemeClr val="tx1"/>
                </a:solidFill>
              </a:rPr>
              <a:t>	</a:t>
            </a:r>
            <a:r>
              <a:rPr lang="en-US" sz="3200" dirty="0" smtClean="0">
                <a:solidFill>
                  <a:schemeClr val="tx1"/>
                </a:solidFill>
              </a:rPr>
              <a:t>1.Male to Male</a:t>
            </a:r>
          </a:p>
          <a:p>
            <a:r>
              <a:rPr lang="en-US" sz="3200" dirty="0">
                <a:solidFill>
                  <a:schemeClr val="tx1"/>
                </a:solidFill>
              </a:rPr>
              <a:t>	</a:t>
            </a:r>
            <a:r>
              <a:rPr lang="en-US" sz="3200" dirty="0" smtClean="0">
                <a:solidFill>
                  <a:schemeClr val="tx1"/>
                </a:solidFill>
              </a:rPr>
              <a:t>2.Male to Female</a:t>
            </a:r>
          </a:p>
          <a:p>
            <a:r>
              <a:rPr lang="en-US" sz="3200" dirty="0">
                <a:solidFill>
                  <a:schemeClr val="tx1"/>
                </a:solidFill>
              </a:rPr>
              <a:t>	</a:t>
            </a:r>
            <a:r>
              <a:rPr lang="en-US" sz="3200" dirty="0" smtClean="0">
                <a:solidFill>
                  <a:schemeClr val="tx1"/>
                </a:solidFill>
              </a:rPr>
              <a:t>3.Female to Female</a:t>
            </a:r>
          </a:p>
          <a:p>
            <a:endParaRPr lang="en-US" sz="3200" dirty="0">
              <a:solidFill>
                <a:srgbClr val="FFFF00"/>
              </a:solidFill>
            </a:endParaRPr>
          </a:p>
        </p:txBody>
      </p:sp>
    </p:spTree>
    <p:extLst>
      <p:ext uri="{BB962C8B-B14F-4D97-AF65-F5344CB8AC3E}">
        <p14:creationId xmlns:p14="http://schemas.microsoft.com/office/powerpoint/2010/main" val="4196352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Robot Arm with Smartphone Control Pitch Deck by Slidesgo">
  <a:themeElements>
    <a:clrScheme name="Simple Light">
      <a:dk1>
        <a:srgbClr val="FFFFFF"/>
      </a:dk1>
      <a:lt1>
        <a:srgbClr val="2044AB"/>
      </a:lt1>
      <a:dk2>
        <a:srgbClr val="0E2A4F"/>
      </a:dk2>
      <a:lt2>
        <a:srgbClr val="00F4FF"/>
      </a:lt2>
      <a:accent1>
        <a:srgbClr val="0096BF"/>
      </a:accent1>
      <a:accent2>
        <a:srgbClr val="4E3EC7"/>
      </a:accent2>
      <a:accent3>
        <a:srgbClr val="FF8AA1"/>
      </a:accent3>
      <a:accent4>
        <a:srgbClr val="F1EFEE"/>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Robot Arm with Smartphone Control Pitch Deck by Slidesgo</Template>
  <TotalTime>566</TotalTime>
  <Words>707</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Actor</vt:lpstr>
      <vt:lpstr>Antonio</vt:lpstr>
      <vt:lpstr>Arial</vt:lpstr>
      <vt:lpstr>Nunito Light</vt:lpstr>
      <vt:lpstr>Proxima Nova</vt:lpstr>
      <vt:lpstr>Proxima Nova Semibold</vt:lpstr>
      <vt:lpstr>PT Sans</vt:lpstr>
      <vt:lpstr>Raleway</vt:lpstr>
      <vt:lpstr>Wingdings</vt:lpstr>
      <vt:lpstr>Robot Arm with Smartphone Control Pitch Deck by Slidesgo</vt:lpstr>
      <vt:lpstr>Slidesgo Final Pages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WASALA W M N M</dc:creator>
  <cp:lastModifiedBy>REDAN</cp:lastModifiedBy>
  <cp:revision>22</cp:revision>
  <dcterms:created xsi:type="dcterms:W3CDTF">2023-10-05T01:30:32Z</dcterms:created>
  <dcterms:modified xsi:type="dcterms:W3CDTF">2023-10-05T17:22:00Z</dcterms:modified>
</cp:coreProperties>
</file>