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</p:sldIdLst>
  <p:sldSz cx="9144000" cy="5143500" type="screen16x9"/>
  <p:notesSz cx="6858000" cy="9144000"/>
  <p:embeddedFontLst>
    <p:embeddedFont>
      <p:font typeface="Exo" panose="020B0604020202020204" charset="0"/>
      <p:regular r:id="rId18"/>
      <p:bold r:id="rId19"/>
      <p:italic r:id="rId20"/>
      <p:boldItalic r:id="rId21"/>
    </p:embeddedFont>
    <p:embeddedFont>
      <p:font typeface="PT Sans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6D54D1-E89A-4162-B7BA-ED57A744F7B4}">
  <a:tblStyle styleId="{9B6D54D1-E89A-4162-B7BA-ED57A744F7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5" d="100"/>
          <a:sy n="95" d="100"/>
        </p:scale>
        <p:origin x="1099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155181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8382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228be81424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228be81424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1736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" name="Google Shape;10;p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 txBox="1">
            <a:spLocks noGrp="1"/>
          </p:cNvSpPr>
          <p:nvPr>
            <p:ph type="ctrTitle"/>
          </p:nvPr>
        </p:nvSpPr>
        <p:spPr>
          <a:xfrm>
            <a:off x="954450" y="996288"/>
            <a:ext cx="5691000" cy="2544600"/>
          </a:xfrm>
          <a:prstGeom prst="rect">
            <a:avLst/>
          </a:prstGeom>
          <a:effectLst>
            <a:outerShdw blurRad="142875" algn="bl" rotWithShape="0">
              <a:schemeClr val="lt1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subTitle" idx="1"/>
          </p:nvPr>
        </p:nvSpPr>
        <p:spPr>
          <a:xfrm>
            <a:off x="1121850" y="3641061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50" name="Google Shape;50;p2"/>
          <p:cNvGrpSpPr/>
          <p:nvPr/>
        </p:nvGrpSpPr>
        <p:grpSpPr>
          <a:xfrm>
            <a:off x="2285709" y="-1385084"/>
            <a:ext cx="3682436" cy="2297800"/>
            <a:chOff x="2285709" y="-1385084"/>
            <a:chExt cx="3682436" cy="2297800"/>
          </a:xfrm>
        </p:grpSpPr>
        <p:grpSp>
          <p:nvGrpSpPr>
            <p:cNvPr id="51" name="Google Shape;51;p2"/>
            <p:cNvGrpSpPr/>
            <p:nvPr/>
          </p:nvGrpSpPr>
          <p:grpSpPr>
            <a:xfrm rot="5400000">
              <a:off x="2145482" y="-88670"/>
              <a:ext cx="1520982" cy="302065"/>
              <a:chOff x="5642557" y="-150670"/>
              <a:chExt cx="1520982" cy="302065"/>
            </a:xfrm>
          </p:grpSpPr>
          <p:sp>
            <p:nvSpPr>
              <p:cNvPr id="52" name="Google Shape;52;p2"/>
              <p:cNvSpPr/>
              <p:nvPr/>
            </p:nvSpPr>
            <p:spPr>
              <a:xfrm>
                <a:off x="5736006" y="-104304"/>
                <a:ext cx="1335611" cy="209364"/>
              </a:xfrm>
              <a:custGeom>
                <a:avLst/>
                <a:gdLst/>
                <a:ahLst/>
                <a:cxnLst/>
                <a:rect l="l" t="t" r="r" b="b"/>
                <a:pathLst>
                  <a:path w="42863" h="6719" fill="none" extrusionOk="0">
                    <a:moveTo>
                      <a:pt x="1" y="0"/>
                    </a:moveTo>
                    <a:lnTo>
                      <a:pt x="19064" y="0"/>
                    </a:lnTo>
                    <a:lnTo>
                      <a:pt x="25782" y="6718"/>
                    </a:lnTo>
                    <a:lnTo>
                      <a:pt x="42862" y="6718"/>
                    </a:lnTo>
                  </a:path>
                </a:pathLst>
              </a:custGeom>
              <a:solidFill>
                <a:schemeClr val="accent4"/>
              </a:solidFill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071586" y="59442"/>
                <a:ext cx="91953" cy="91953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2951" fill="none" extrusionOk="0">
                    <a:moveTo>
                      <a:pt x="2950" y="1463"/>
                    </a:moveTo>
                    <a:cubicBezTo>
                      <a:pt x="2950" y="2281"/>
                      <a:pt x="2281" y="2951"/>
                      <a:pt x="1463" y="2951"/>
                    </a:cubicBezTo>
                    <a:cubicBezTo>
                      <a:pt x="645" y="2951"/>
                      <a:pt x="0" y="2281"/>
                      <a:pt x="0" y="1463"/>
                    </a:cubicBezTo>
                    <a:cubicBezTo>
                      <a:pt x="0" y="670"/>
                      <a:pt x="645" y="1"/>
                      <a:pt x="1463" y="1"/>
                    </a:cubicBezTo>
                    <a:cubicBezTo>
                      <a:pt x="2281" y="1"/>
                      <a:pt x="2950" y="670"/>
                      <a:pt x="2950" y="1463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7095517" y="84152"/>
                <a:ext cx="43281" cy="42533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1365" extrusionOk="0">
                    <a:moveTo>
                      <a:pt x="695" y="1"/>
                    </a:moveTo>
                    <a:cubicBezTo>
                      <a:pt x="323" y="1"/>
                      <a:pt x="1" y="298"/>
                      <a:pt x="1" y="670"/>
                    </a:cubicBezTo>
                    <a:cubicBezTo>
                      <a:pt x="1" y="1067"/>
                      <a:pt x="323" y="1364"/>
                      <a:pt x="695" y="1364"/>
                    </a:cubicBezTo>
                    <a:cubicBezTo>
                      <a:pt x="1091" y="1364"/>
                      <a:pt x="1389" y="1067"/>
                      <a:pt x="1389" y="670"/>
                    </a:cubicBezTo>
                    <a:cubicBezTo>
                      <a:pt x="1389" y="298"/>
                      <a:pt x="1091" y="1"/>
                      <a:pt x="6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5642557" y="-150670"/>
                <a:ext cx="91953" cy="92732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2976" fill="none" extrusionOk="0">
                    <a:moveTo>
                      <a:pt x="2950" y="1488"/>
                    </a:moveTo>
                    <a:cubicBezTo>
                      <a:pt x="2950" y="2306"/>
                      <a:pt x="2281" y="2976"/>
                      <a:pt x="1463" y="2976"/>
                    </a:cubicBezTo>
                    <a:cubicBezTo>
                      <a:pt x="645" y="2976"/>
                      <a:pt x="0" y="2306"/>
                      <a:pt x="0" y="1488"/>
                    </a:cubicBezTo>
                    <a:cubicBezTo>
                      <a:pt x="0" y="670"/>
                      <a:pt x="645" y="1"/>
                      <a:pt x="1463" y="1"/>
                    </a:cubicBezTo>
                    <a:cubicBezTo>
                      <a:pt x="2281" y="1"/>
                      <a:pt x="2950" y="670"/>
                      <a:pt x="2950" y="1488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5666488" y="-125929"/>
                <a:ext cx="43281" cy="43281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1389" extrusionOk="0">
                    <a:moveTo>
                      <a:pt x="695" y="0"/>
                    </a:moveTo>
                    <a:cubicBezTo>
                      <a:pt x="323" y="0"/>
                      <a:pt x="1" y="322"/>
                      <a:pt x="1" y="694"/>
                    </a:cubicBezTo>
                    <a:cubicBezTo>
                      <a:pt x="1" y="1066"/>
                      <a:pt x="323" y="1388"/>
                      <a:pt x="695" y="1388"/>
                    </a:cubicBezTo>
                    <a:cubicBezTo>
                      <a:pt x="1092" y="1388"/>
                      <a:pt x="1389" y="1066"/>
                      <a:pt x="1389" y="694"/>
                    </a:cubicBezTo>
                    <a:cubicBezTo>
                      <a:pt x="1389" y="322"/>
                      <a:pt x="1092" y="0"/>
                      <a:pt x="6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" name="Google Shape;57;p2"/>
            <p:cNvGrpSpPr/>
            <p:nvPr/>
          </p:nvGrpSpPr>
          <p:grpSpPr>
            <a:xfrm rot="10800000">
              <a:off x="2285709" y="-940189"/>
              <a:ext cx="302065" cy="1520982"/>
              <a:chOff x="-108754" y="2690919"/>
              <a:chExt cx="302065" cy="1520982"/>
            </a:xfrm>
          </p:grpSpPr>
          <p:sp>
            <p:nvSpPr>
              <p:cNvPr id="58" name="Google Shape;58;p2"/>
              <p:cNvSpPr/>
              <p:nvPr/>
            </p:nvSpPr>
            <p:spPr>
              <a:xfrm>
                <a:off x="-62388" y="2782841"/>
                <a:ext cx="209364" cy="1335580"/>
              </a:xfrm>
              <a:custGeom>
                <a:avLst/>
                <a:gdLst/>
                <a:ahLst/>
                <a:cxnLst/>
                <a:rect l="l" t="t" r="r" b="b"/>
                <a:pathLst>
                  <a:path w="6719" h="42862" fill="none" extrusionOk="0">
                    <a:moveTo>
                      <a:pt x="0" y="42862"/>
                    </a:moveTo>
                    <a:lnTo>
                      <a:pt x="0" y="23799"/>
                    </a:lnTo>
                    <a:lnTo>
                      <a:pt x="6718" y="17056"/>
                    </a:lnTo>
                    <a:lnTo>
                      <a:pt x="6718" y="1"/>
                    </a:lnTo>
                  </a:path>
                </a:pathLst>
              </a:custGeom>
              <a:solidFill>
                <a:schemeClr val="accent4"/>
              </a:solidFill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101358" y="2690919"/>
                <a:ext cx="91953" cy="91953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2951" fill="none" extrusionOk="0">
                    <a:moveTo>
                      <a:pt x="1463" y="1"/>
                    </a:moveTo>
                    <a:cubicBezTo>
                      <a:pt x="2281" y="1"/>
                      <a:pt x="2951" y="645"/>
                      <a:pt x="2951" y="1463"/>
                    </a:cubicBezTo>
                    <a:cubicBezTo>
                      <a:pt x="2951" y="2281"/>
                      <a:pt x="2281" y="2951"/>
                      <a:pt x="1463" y="2951"/>
                    </a:cubicBezTo>
                    <a:cubicBezTo>
                      <a:pt x="645" y="2951"/>
                      <a:pt x="1" y="2281"/>
                      <a:pt x="1" y="1463"/>
                    </a:cubicBezTo>
                    <a:cubicBezTo>
                      <a:pt x="1" y="645"/>
                      <a:pt x="645" y="1"/>
                      <a:pt x="146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125320" y="2714881"/>
                <a:ext cx="43281" cy="43281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1389" extrusionOk="0">
                    <a:moveTo>
                      <a:pt x="694" y="0"/>
                    </a:moveTo>
                    <a:cubicBezTo>
                      <a:pt x="322" y="0"/>
                      <a:pt x="0" y="322"/>
                      <a:pt x="0" y="694"/>
                    </a:cubicBezTo>
                    <a:cubicBezTo>
                      <a:pt x="0" y="1091"/>
                      <a:pt x="322" y="1388"/>
                      <a:pt x="694" y="1388"/>
                    </a:cubicBezTo>
                    <a:cubicBezTo>
                      <a:pt x="1091" y="1388"/>
                      <a:pt x="1388" y="1091"/>
                      <a:pt x="1388" y="694"/>
                    </a:cubicBezTo>
                    <a:cubicBezTo>
                      <a:pt x="1388" y="322"/>
                      <a:pt x="1091" y="0"/>
                      <a:pt x="69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-108754" y="4119948"/>
                <a:ext cx="91953" cy="91953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2951" fill="none" extrusionOk="0">
                    <a:moveTo>
                      <a:pt x="1488" y="0"/>
                    </a:moveTo>
                    <a:cubicBezTo>
                      <a:pt x="2306" y="0"/>
                      <a:pt x="2951" y="670"/>
                      <a:pt x="2951" y="1463"/>
                    </a:cubicBezTo>
                    <a:cubicBezTo>
                      <a:pt x="2951" y="2281"/>
                      <a:pt x="2306" y="2950"/>
                      <a:pt x="1488" y="2950"/>
                    </a:cubicBezTo>
                    <a:cubicBezTo>
                      <a:pt x="670" y="2950"/>
                      <a:pt x="1" y="2281"/>
                      <a:pt x="1" y="1463"/>
                    </a:cubicBezTo>
                    <a:cubicBezTo>
                      <a:pt x="1" y="670"/>
                      <a:pt x="670" y="0"/>
                      <a:pt x="14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-84013" y="4144658"/>
                <a:ext cx="43281" cy="42533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1365" extrusionOk="0">
                    <a:moveTo>
                      <a:pt x="694" y="1"/>
                    </a:moveTo>
                    <a:cubicBezTo>
                      <a:pt x="298" y="1"/>
                      <a:pt x="0" y="298"/>
                      <a:pt x="0" y="670"/>
                    </a:cubicBezTo>
                    <a:cubicBezTo>
                      <a:pt x="0" y="1067"/>
                      <a:pt x="298" y="1364"/>
                      <a:pt x="694" y="1364"/>
                    </a:cubicBezTo>
                    <a:cubicBezTo>
                      <a:pt x="1066" y="1364"/>
                      <a:pt x="1388" y="1067"/>
                      <a:pt x="1388" y="670"/>
                    </a:cubicBezTo>
                    <a:cubicBezTo>
                      <a:pt x="1388" y="298"/>
                      <a:pt x="1066" y="1"/>
                      <a:pt x="69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" name="Google Shape;63;p2"/>
            <p:cNvGrpSpPr/>
            <p:nvPr/>
          </p:nvGrpSpPr>
          <p:grpSpPr>
            <a:xfrm>
              <a:off x="5620745" y="-1385084"/>
              <a:ext cx="347400" cy="2297800"/>
              <a:chOff x="6420895" y="-1455296"/>
              <a:chExt cx="347400" cy="2297800"/>
            </a:xfrm>
          </p:grpSpPr>
          <p:sp>
            <p:nvSpPr>
              <p:cNvPr id="64" name="Google Shape;64;p2"/>
              <p:cNvSpPr/>
              <p:nvPr/>
            </p:nvSpPr>
            <p:spPr>
              <a:xfrm rot="5400000">
                <a:off x="5457595" y="-491996"/>
                <a:ext cx="1994700" cy="681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lt1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 rot="5400000">
                <a:off x="5736895" y="-188896"/>
                <a:ext cx="1994700" cy="681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lt1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6" name="Google Shape;66;p2"/>
          <p:cNvGrpSpPr/>
          <p:nvPr/>
        </p:nvGrpSpPr>
        <p:grpSpPr>
          <a:xfrm>
            <a:off x="-1752505" y="1"/>
            <a:ext cx="2376680" cy="3260858"/>
            <a:chOff x="-1752505" y="43776"/>
            <a:chExt cx="2376680" cy="3260858"/>
          </a:xfrm>
        </p:grpSpPr>
        <p:grpSp>
          <p:nvGrpSpPr>
            <p:cNvPr id="67" name="Google Shape;67;p2"/>
            <p:cNvGrpSpPr/>
            <p:nvPr/>
          </p:nvGrpSpPr>
          <p:grpSpPr>
            <a:xfrm>
              <a:off x="-558008" y="3170665"/>
              <a:ext cx="1105976" cy="133969"/>
              <a:chOff x="8183182" y="663852"/>
              <a:chExt cx="1475028" cy="178673"/>
            </a:xfrm>
          </p:grpSpPr>
          <p:grpSp>
            <p:nvGrpSpPr>
              <p:cNvPr id="68" name="Google Shape;68;p2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69" name="Google Shape;69;p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70;p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73;p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78;p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9" name="Google Shape;79;p2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80" name="Google Shape;80;p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81;p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" name="Google Shape;82;p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83;p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84;p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85;p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86;p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87;p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88;p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89;p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0" name="Google Shape;90;p2"/>
            <p:cNvGrpSpPr/>
            <p:nvPr/>
          </p:nvGrpSpPr>
          <p:grpSpPr>
            <a:xfrm rot="5400000">
              <a:off x="85100" y="1293637"/>
              <a:ext cx="98902" cy="553090"/>
              <a:chOff x="4898850" y="4820550"/>
              <a:chExt cx="98902" cy="553090"/>
            </a:xfrm>
          </p:grpSpPr>
          <p:sp>
            <p:nvSpPr>
              <p:cNvPr id="91" name="Google Shape;91;p2"/>
              <p:cNvSpPr/>
              <p:nvPr/>
            </p:nvSpPr>
            <p:spPr>
              <a:xfrm>
                <a:off x="4898850" y="4820550"/>
                <a:ext cx="98902" cy="98902"/>
              </a:xfrm>
              <a:custGeom>
                <a:avLst/>
                <a:gdLst/>
                <a:ahLst/>
                <a:cxnLst/>
                <a:rect l="l" t="t" r="r" b="b"/>
                <a:pathLst>
                  <a:path w="3174" h="3174" fill="none" extrusionOk="0">
                    <a:moveTo>
                      <a:pt x="1810" y="124"/>
                    </a:moveTo>
                    <a:cubicBezTo>
                      <a:pt x="2603" y="248"/>
                      <a:pt x="3173" y="1017"/>
                      <a:pt x="3024" y="1810"/>
                    </a:cubicBezTo>
                    <a:cubicBezTo>
                      <a:pt x="2900" y="2603"/>
                      <a:pt x="2157" y="3173"/>
                      <a:pt x="1339" y="3025"/>
                    </a:cubicBezTo>
                    <a:cubicBezTo>
                      <a:pt x="545" y="2901"/>
                      <a:pt x="0" y="2157"/>
                      <a:pt x="124" y="1339"/>
                    </a:cubicBezTo>
                    <a:cubicBezTo>
                      <a:pt x="248" y="546"/>
                      <a:pt x="992" y="0"/>
                      <a:pt x="1810" y="12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4924339" y="4847971"/>
                <a:ext cx="46366" cy="43094"/>
              </a:xfrm>
              <a:custGeom>
                <a:avLst/>
                <a:gdLst/>
                <a:ahLst/>
                <a:cxnLst/>
                <a:rect l="l" t="t" r="r" b="b"/>
                <a:pathLst>
                  <a:path w="1488" h="1383" extrusionOk="0">
                    <a:moveTo>
                      <a:pt x="744" y="1"/>
                    </a:moveTo>
                    <a:cubicBezTo>
                      <a:pt x="417" y="1"/>
                      <a:pt x="119" y="253"/>
                      <a:pt x="74" y="583"/>
                    </a:cubicBezTo>
                    <a:cubicBezTo>
                      <a:pt x="0" y="955"/>
                      <a:pt x="273" y="1327"/>
                      <a:pt x="645" y="1376"/>
                    </a:cubicBezTo>
                    <a:cubicBezTo>
                      <a:pt x="676" y="1380"/>
                      <a:pt x="708" y="1383"/>
                      <a:pt x="739" y="1383"/>
                    </a:cubicBezTo>
                    <a:cubicBezTo>
                      <a:pt x="1074" y="1383"/>
                      <a:pt x="1370" y="1146"/>
                      <a:pt x="1438" y="806"/>
                    </a:cubicBezTo>
                    <a:cubicBezTo>
                      <a:pt x="1487" y="434"/>
                      <a:pt x="1240" y="62"/>
                      <a:pt x="868" y="13"/>
                    </a:cubicBezTo>
                    <a:cubicBezTo>
                      <a:pt x="826" y="4"/>
                      <a:pt x="785" y="1"/>
                      <a:pt x="7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4901935" y="5281687"/>
                <a:ext cx="91953" cy="91953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2951" fill="none" extrusionOk="0">
                    <a:moveTo>
                      <a:pt x="1463" y="2951"/>
                    </a:moveTo>
                    <a:cubicBezTo>
                      <a:pt x="645" y="2951"/>
                      <a:pt x="0" y="2306"/>
                      <a:pt x="0" y="1488"/>
                    </a:cubicBezTo>
                    <a:cubicBezTo>
                      <a:pt x="0" y="670"/>
                      <a:pt x="645" y="1"/>
                      <a:pt x="1463" y="1"/>
                    </a:cubicBezTo>
                    <a:cubicBezTo>
                      <a:pt x="2281" y="1"/>
                      <a:pt x="2950" y="670"/>
                      <a:pt x="2950" y="1488"/>
                    </a:cubicBezTo>
                    <a:cubicBezTo>
                      <a:pt x="2950" y="2306"/>
                      <a:pt x="2281" y="2951"/>
                      <a:pt x="1463" y="295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4925866" y="5306428"/>
                <a:ext cx="43281" cy="43281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1389" extrusionOk="0">
                    <a:moveTo>
                      <a:pt x="695" y="0"/>
                    </a:moveTo>
                    <a:cubicBezTo>
                      <a:pt x="323" y="0"/>
                      <a:pt x="1" y="297"/>
                      <a:pt x="1" y="694"/>
                    </a:cubicBezTo>
                    <a:cubicBezTo>
                      <a:pt x="1" y="1066"/>
                      <a:pt x="323" y="1388"/>
                      <a:pt x="695" y="1388"/>
                    </a:cubicBezTo>
                    <a:cubicBezTo>
                      <a:pt x="1091" y="1388"/>
                      <a:pt x="1389" y="1066"/>
                      <a:pt x="1389" y="694"/>
                    </a:cubicBezTo>
                    <a:cubicBezTo>
                      <a:pt x="1389" y="297"/>
                      <a:pt x="1091" y="0"/>
                      <a:pt x="6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4942100" y="4917862"/>
                <a:ext cx="31" cy="35846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504" fill="none" extrusionOk="0">
                    <a:moveTo>
                      <a:pt x="0" y="11503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accent4"/>
              </a:solidFill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" name="Google Shape;96;p2"/>
            <p:cNvGrpSpPr/>
            <p:nvPr/>
          </p:nvGrpSpPr>
          <p:grpSpPr>
            <a:xfrm>
              <a:off x="-1752505" y="2269891"/>
              <a:ext cx="2297800" cy="347400"/>
              <a:chOff x="-1414555" y="3058729"/>
              <a:chExt cx="2297800" cy="347400"/>
            </a:xfrm>
          </p:grpSpPr>
          <p:sp>
            <p:nvSpPr>
              <p:cNvPr id="97" name="Google Shape;97;p2"/>
              <p:cNvSpPr/>
              <p:nvPr/>
            </p:nvSpPr>
            <p:spPr>
              <a:xfrm>
                <a:off x="-1414555" y="3338029"/>
                <a:ext cx="1994700" cy="681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lt1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-1111455" y="3058729"/>
                <a:ext cx="1994700" cy="681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lt1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9" name="Google Shape;99;p2"/>
            <p:cNvSpPr/>
            <p:nvPr/>
          </p:nvSpPr>
          <p:spPr>
            <a:xfrm rot="-5400000">
              <a:off x="-311438" y="-30503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" name="Google Shape;100;p2"/>
          <p:cNvGrpSpPr/>
          <p:nvPr/>
        </p:nvGrpSpPr>
        <p:grpSpPr>
          <a:xfrm>
            <a:off x="11" y="3929284"/>
            <a:ext cx="7734714" cy="2599313"/>
            <a:chOff x="11" y="3929284"/>
            <a:chExt cx="7734714" cy="2599313"/>
          </a:xfrm>
        </p:grpSpPr>
        <p:grpSp>
          <p:nvGrpSpPr>
            <p:cNvPr id="101" name="Google Shape;101;p2"/>
            <p:cNvGrpSpPr/>
            <p:nvPr/>
          </p:nvGrpSpPr>
          <p:grpSpPr>
            <a:xfrm rot="10800000">
              <a:off x="1563339" y="4450440"/>
              <a:ext cx="883262" cy="242091"/>
              <a:chOff x="2300350" y="2601250"/>
              <a:chExt cx="2275275" cy="623625"/>
            </a:xfrm>
          </p:grpSpPr>
          <p:sp>
            <p:nvSpPr>
              <p:cNvPr id="102" name="Google Shape;102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8" name="Google Shape;108;p2"/>
            <p:cNvSpPr/>
            <p:nvPr/>
          </p:nvSpPr>
          <p:spPr>
            <a:xfrm rot="10800000">
              <a:off x="6707657" y="3929284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" name="Google Shape;109;p2"/>
            <p:cNvGrpSpPr/>
            <p:nvPr/>
          </p:nvGrpSpPr>
          <p:grpSpPr>
            <a:xfrm rot="5400000">
              <a:off x="6559423" y="4651042"/>
              <a:ext cx="883262" cy="242091"/>
              <a:chOff x="2300350" y="2601250"/>
              <a:chExt cx="2275275" cy="623625"/>
            </a:xfrm>
          </p:grpSpPr>
          <p:sp>
            <p:nvSpPr>
              <p:cNvPr id="110" name="Google Shape;110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6" name="Google Shape;116;p2"/>
            <p:cNvSpPr/>
            <p:nvPr/>
          </p:nvSpPr>
          <p:spPr>
            <a:xfrm rot="10800000">
              <a:off x="11" y="3929288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" name="Google Shape;117;p2"/>
            <p:cNvGrpSpPr/>
            <p:nvPr/>
          </p:nvGrpSpPr>
          <p:grpSpPr>
            <a:xfrm rot="-5400000" flipH="1">
              <a:off x="6724721" y="5297767"/>
              <a:ext cx="1823016" cy="196994"/>
              <a:chOff x="7857346" y="4002005"/>
              <a:chExt cx="1823016" cy="196994"/>
            </a:xfrm>
          </p:grpSpPr>
          <p:sp>
            <p:nvSpPr>
              <p:cNvPr id="118" name="Google Shape;118;p2"/>
              <p:cNvSpPr/>
              <p:nvPr/>
            </p:nvSpPr>
            <p:spPr>
              <a:xfrm>
                <a:off x="7956216" y="4048371"/>
                <a:ext cx="1724145" cy="150627"/>
              </a:xfrm>
              <a:custGeom>
                <a:avLst/>
                <a:gdLst/>
                <a:ahLst/>
                <a:cxnLst/>
                <a:rect l="l" t="t" r="r" b="b"/>
                <a:pathLst>
                  <a:path w="55332" h="4834" fill="none" extrusionOk="0">
                    <a:moveTo>
                      <a:pt x="55331" y="4834"/>
                    </a:moveTo>
                    <a:lnTo>
                      <a:pt x="28930" y="4834"/>
                    </a:lnTo>
                    <a:lnTo>
                      <a:pt x="27294" y="3198"/>
                    </a:lnTo>
                    <a:lnTo>
                      <a:pt x="24072" y="0"/>
                    </a:lnTo>
                    <a:lnTo>
                      <a:pt x="1" y="0"/>
                    </a:lnTo>
                  </a:path>
                </a:pathLst>
              </a:custGeom>
              <a:solidFill>
                <a:schemeClr val="accent4"/>
              </a:solidFill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7857346" y="4002005"/>
                <a:ext cx="91953" cy="91953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2951" fill="none" extrusionOk="0">
                    <a:moveTo>
                      <a:pt x="1" y="1463"/>
                    </a:moveTo>
                    <a:cubicBezTo>
                      <a:pt x="1" y="670"/>
                      <a:pt x="670" y="1"/>
                      <a:pt x="1488" y="1"/>
                    </a:cubicBezTo>
                    <a:cubicBezTo>
                      <a:pt x="2306" y="1"/>
                      <a:pt x="2951" y="670"/>
                      <a:pt x="2951" y="1463"/>
                    </a:cubicBezTo>
                    <a:cubicBezTo>
                      <a:pt x="2951" y="2281"/>
                      <a:pt x="2306" y="2951"/>
                      <a:pt x="1488" y="2951"/>
                    </a:cubicBezTo>
                    <a:cubicBezTo>
                      <a:pt x="670" y="2951"/>
                      <a:pt x="1" y="2281"/>
                      <a:pt x="1" y="1463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7882087" y="4026715"/>
                <a:ext cx="43281" cy="42533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1365" extrusionOk="0">
                    <a:moveTo>
                      <a:pt x="694" y="1"/>
                    </a:moveTo>
                    <a:cubicBezTo>
                      <a:pt x="298" y="1"/>
                      <a:pt x="0" y="298"/>
                      <a:pt x="0" y="670"/>
                    </a:cubicBezTo>
                    <a:cubicBezTo>
                      <a:pt x="0" y="1067"/>
                      <a:pt x="298" y="1364"/>
                      <a:pt x="694" y="1364"/>
                    </a:cubicBezTo>
                    <a:cubicBezTo>
                      <a:pt x="1066" y="1364"/>
                      <a:pt x="1388" y="1067"/>
                      <a:pt x="1388" y="670"/>
                    </a:cubicBezTo>
                    <a:cubicBezTo>
                      <a:pt x="1388" y="298"/>
                      <a:pt x="1066" y="1"/>
                      <a:pt x="69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" name="Google Shape;121;p2"/>
            <p:cNvGrpSpPr/>
            <p:nvPr/>
          </p:nvGrpSpPr>
          <p:grpSpPr>
            <a:xfrm rot="-5400000" flipH="1">
              <a:off x="3743196" y="5518592"/>
              <a:ext cx="1823016" cy="196994"/>
              <a:chOff x="7857346" y="4002005"/>
              <a:chExt cx="1823016" cy="196994"/>
            </a:xfrm>
          </p:grpSpPr>
          <p:sp>
            <p:nvSpPr>
              <p:cNvPr id="122" name="Google Shape;122;p2"/>
              <p:cNvSpPr/>
              <p:nvPr/>
            </p:nvSpPr>
            <p:spPr>
              <a:xfrm>
                <a:off x="7956216" y="4048371"/>
                <a:ext cx="1724145" cy="150627"/>
              </a:xfrm>
              <a:custGeom>
                <a:avLst/>
                <a:gdLst/>
                <a:ahLst/>
                <a:cxnLst/>
                <a:rect l="l" t="t" r="r" b="b"/>
                <a:pathLst>
                  <a:path w="55332" h="4834" fill="none" extrusionOk="0">
                    <a:moveTo>
                      <a:pt x="55331" y="4834"/>
                    </a:moveTo>
                    <a:lnTo>
                      <a:pt x="28930" y="4834"/>
                    </a:lnTo>
                    <a:lnTo>
                      <a:pt x="27294" y="3198"/>
                    </a:lnTo>
                    <a:lnTo>
                      <a:pt x="24072" y="0"/>
                    </a:lnTo>
                    <a:lnTo>
                      <a:pt x="1" y="0"/>
                    </a:lnTo>
                  </a:path>
                </a:pathLst>
              </a:custGeom>
              <a:solidFill>
                <a:schemeClr val="accent4"/>
              </a:solidFill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7857346" y="4002005"/>
                <a:ext cx="91953" cy="91953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2951" fill="none" extrusionOk="0">
                    <a:moveTo>
                      <a:pt x="1" y="1463"/>
                    </a:moveTo>
                    <a:cubicBezTo>
                      <a:pt x="1" y="670"/>
                      <a:pt x="670" y="1"/>
                      <a:pt x="1488" y="1"/>
                    </a:cubicBezTo>
                    <a:cubicBezTo>
                      <a:pt x="2306" y="1"/>
                      <a:pt x="2951" y="670"/>
                      <a:pt x="2951" y="1463"/>
                    </a:cubicBezTo>
                    <a:cubicBezTo>
                      <a:pt x="2951" y="2281"/>
                      <a:pt x="2306" y="2951"/>
                      <a:pt x="1488" y="2951"/>
                    </a:cubicBezTo>
                    <a:cubicBezTo>
                      <a:pt x="670" y="2951"/>
                      <a:pt x="1" y="2281"/>
                      <a:pt x="1" y="1463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7882087" y="4026715"/>
                <a:ext cx="43281" cy="42533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1365" extrusionOk="0">
                    <a:moveTo>
                      <a:pt x="694" y="1"/>
                    </a:moveTo>
                    <a:cubicBezTo>
                      <a:pt x="298" y="1"/>
                      <a:pt x="0" y="298"/>
                      <a:pt x="0" y="670"/>
                    </a:cubicBezTo>
                    <a:cubicBezTo>
                      <a:pt x="0" y="1067"/>
                      <a:pt x="298" y="1364"/>
                      <a:pt x="694" y="1364"/>
                    </a:cubicBezTo>
                    <a:cubicBezTo>
                      <a:pt x="1066" y="1364"/>
                      <a:pt x="1388" y="1067"/>
                      <a:pt x="1388" y="670"/>
                    </a:cubicBezTo>
                    <a:cubicBezTo>
                      <a:pt x="1388" y="298"/>
                      <a:pt x="1066" y="1"/>
                      <a:pt x="69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5" name="Google Shape;125;p2"/>
          <p:cNvGrpSpPr/>
          <p:nvPr/>
        </p:nvGrpSpPr>
        <p:grpSpPr>
          <a:xfrm>
            <a:off x="7420820" y="70201"/>
            <a:ext cx="3199750" cy="4333922"/>
            <a:chOff x="7420820" y="70201"/>
            <a:chExt cx="3199750" cy="4333922"/>
          </a:xfrm>
        </p:grpSpPr>
        <p:sp>
          <p:nvSpPr>
            <p:cNvPr id="126" name="Google Shape;126;p2"/>
            <p:cNvSpPr/>
            <p:nvPr/>
          </p:nvSpPr>
          <p:spPr>
            <a:xfrm rot="10800000">
              <a:off x="8625870" y="317066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 rot="5400000">
              <a:off x="8206162" y="-27861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" name="Google Shape;128;p2"/>
            <p:cNvGrpSpPr/>
            <p:nvPr/>
          </p:nvGrpSpPr>
          <p:grpSpPr>
            <a:xfrm>
              <a:off x="8267389" y="242565"/>
              <a:ext cx="883262" cy="242091"/>
              <a:chOff x="2300350" y="2601250"/>
              <a:chExt cx="2275275" cy="623625"/>
            </a:xfrm>
          </p:grpSpPr>
          <p:sp>
            <p:nvSpPr>
              <p:cNvPr id="129" name="Google Shape;129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" name="Google Shape;135;p2"/>
            <p:cNvGrpSpPr/>
            <p:nvPr/>
          </p:nvGrpSpPr>
          <p:grpSpPr>
            <a:xfrm>
              <a:off x="8267392" y="4270154"/>
              <a:ext cx="1105976" cy="133969"/>
              <a:chOff x="8183182" y="663852"/>
              <a:chExt cx="1475028" cy="178673"/>
            </a:xfrm>
          </p:grpSpPr>
          <p:grpSp>
            <p:nvGrpSpPr>
              <p:cNvPr id="136" name="Google Shape;136;p2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137" name="Google Shape;137;p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138;p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139;p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140;p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141;p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" name="Google Shape;142;p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143;p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144;p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145;p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146;p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7" name="Google Shape;147;p2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148" name="Google Shape;148;p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149;p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" name="Google Shape;150;p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51;p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152;p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153;p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154;p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" name="Google Shape;155;p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56;p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57;p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8" name="Google Shape;158;p2"/>
            <p:cNvGrpSpPr/>
            <p:nvPr/>
          </p:nvGrpSpPr>
          <p:grpSpPr>
            <a:xfrm>
              <a:off x="7861857" y="1218667"/>
              <a:ext cx="1520982" cy="302065"/>
              <a:chOff x="5642557" y="-150670"/>
              <a:chExt cx="1520982" cy="302065"/>
            </a:xfrm>
          </p:grpSpPr>
          <p:sp>
            <p:nvSpPr>
              <p:cNvPr id="159" name="Google Shape;159;p2"/>
              <p:cNvSpPr/>
              <p:nvPr/>
            </p:nvSpPr>
            <p:spPr>
              <a:xfrm>
                <a:off x="5736006" y="-104304"/>
                <a:ext cx="1335611" cy="209364"/>
              </a:xfrm>
              <a:custGeom>
                <a:avLst/>
                <a:gdLst/>
                <a:ahLst/>
                <a:cxnLst/>
                <a:rect l="l" t="t" r="r" b="b"/>
                <a:pathLst>
                  <a:path w="42863" h="6719" fill="none" extrusionOk="0">
                    <a:moveTo>
                      <a:pt x="1" y="0"/>
                    </a:moveTo>
                    <a:lnTo>
                      <a:pt x="19064" y="0"/>
                    </a:lnTo>
                    <a:lnTo>
                      <a:pt x="25782" y="6718"/>
                    </a:lnTo>
                    <a:lnTo>
                      <a:pt x="42862" y="6718"/>
                    </a:lnTo>
                  </a:path>
                </a:pathLst>
              </a:custGeom>
              <a:solidFill>
                <a:schemeClr val="accent4"/>
              </a:solidFill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2"/>
              <p:cNvSpPr/>
              <p:nvPr/>
            </p:nvSpPr>
            <p:spPr>
              <a:xfrm>
                <a:off x="7071586" y="59442"/>
                <a:ext cx="91953" cy="91953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2951" fill="none" extrusionOk="0">
                    <a:moveTo>
                      <a:pt x="2950" y="1463"/>
                    </a:moveTo>
                    <a:cubicBezTo>
                      <a:pt x="2950" y="2281"/>
                      <a:pt x="2281" y="2951"/>
                      <a:pt x="1463" y="2951"/>
                    </a:cubicBezTo>
                    <a:cubicBezTo>
                      <a:pt x="645" y="2951"/>
                      <a:pt x="0" y="2281"/>
                      <a:pt x="0" y="1463"/>
                    </a:cubicBezTo>
                    <a:cubicBezTo>
                      <a:pt x="0" y="670"/>
                      <a:pt x="645" y="1"/>
                      <a:pt x="1463" y="1"/>
                    </a:cubicBezTo>
                    <a:cubicBezTo>
                      <a:pt x="2281" y="1"/>
                      <a:pt x="2950" y="670"/>
                      <a:pt x="2950" y="1463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7095517" y="84152"/>
                <a:ext cx="43281" cy="42533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1365" extrusionOk="0">
                    <a:moveTo>
                      <a:pt x="695" y="1"/>
                    </a:moveTo>
                    <a:cubicBezTo>
                      <a:pt x="323" y="1"/>
                      <a:pt x="1" y="298"/>
                      <a:pt x="1" y="670"/>
                    </a:cubicBezTo>
                    <a:cubicBezTo>
                      <a:pt x="1" y="1067"/>
                      <a:pt x="323" y="1364"/>
                      <a:pt x="695" y="1364"/>
                    </a:cubicBezTo>
                    <a:cubicBezTo>
                      <a:pt x="1091" y="1364"/>
                      <a:pt x="1389" y="1067"/>
                      <a:pt x="1389" y="670"/>
                    </a:cubicBezTo>
                    <a:cubicBezTo>
                      <a:pt x="1389" y="298"/>
                      <a:pt x="1091" y="1"/>
                      <a:pt x="6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5642557" y="-150670"/>
                <a:ext cx="91953" cy="92732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2976" fill="none" extrusionOk="0">
                    <a:moveTo>
                      <a:pt x="2950" y="1488"/>
                    </a:moveTo>
                    <a:cubicBezTo>
                      <a:pt x="2950" y="2306"/>
                      <a:pt x="2281" y="2976"/>
                      <a:pt x="1463" y="2976"/>
                    </a:cubicBezTo>
                    <a:cubicBezTo>
                      <a:pt x="645" y="2976"/>
                      <a:pt x="0" y="2306"/>
                      <a:pt x="0" y="1488"/>
                    </a:cubicBezTo>
                    <a:cubicBezTo>
                      <a:pt x="0" y="670"/>
                      <a:pt x="645" y="1"/>
                      <a:pt x="1463" y="1"/>
                    </a:cubicBezTo>
                    <a:cubicBezTo>
                      <a:pt x="2281" y="1"/>
                      <a:pt x="2950" y="670"/>
                      <a:pt x="2950" y="1488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5666488" y="-125929"/>
                <a:ext cx="43281" cy="43281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1389" extrusionOk="0">
                    <a:moveTo>
                      <a:pt x="695" y="0"/>
                    </a:moveTo>
                    <a:cubicBezTo>
                      <a:pt x="323" y="0"/>
                      <a:pt x="1" y="322"/>
                      <a:pt x="1" y="694"/>
                    </a:cubicBezTo>
                    <a:cubicBezTo>
                      <a:pt x="1" y="1066"/>
                      <a:pt x="323" y="1388"/>
                      <a:pt x="695" y="1388"/>
                    </a:cubicBezTo>
                    <a:cubicBezTo>
                      <a:pt x="1092" y="1388"/>
                      <a:pt x="1389" y="1066"/>
                      <a:pt x="1389" y="694"/>
                    </a:cubicBezTo>
                    <a:cubicBezTo>
                      <a:pt x="1389" y="322"/>
                      <a:pt x="1092" y="0"/>
                      <a:pt x="6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4" name="Google Shape;164;p2"/>
            <p:cNvGrpSpPr/>
            <p:nvPr/>
          </p:nvGrpSpPr>
          <p:grpSpPr>
            <a:xfrm>
              <a:off x="7420820" y="2617291"/>
              <a:ext cx="2637100" cy="376400"/>
              <a:chOff x="7624995" y="2199679"/>
              <a:chExt cx="2637100" cy="376400"/>
            </a:xfrm>
          </p:grpSpPr>
          <p:sp>
            <p:nvSpPr>
              <p:cNvPr id="165" name="Google Shape;165;p2"/>
              <p:cNvSpPr/>
              <p:nvPr/>
            </p:nvSpPr>
            <p:spPr>
              <a:xfrm rot="10800000">
                <a:off x="7624995" y="2507979"/>
                <a:ext cx="1994700" cy="681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lt1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 rot="10800000">
                <a:off x="8267395" y="2199679"/>
                <a:ext cx="1994700" cy="681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lt1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69" name="Google Shape;169;p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" name="Google Shape;207;p3"/>
          <p:cNvSpPr txBox="1">
            <a:spLocks noGrp="1"/>
          </p:cNvSpPr>
          <p:nvPr>
            <p:ph type="title"/>
          </p:nvPr>
        </p:nvSpPr>
        <p:spPr>
          <a:xfrm>
            <a:off x="713100" y="2405677"/>
            <a:ext cx="7717800" cy="841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8" name="Google Shape;208;p3"/>
          <p:cNvSpPr txBox="1">
            <a:spLocks noGrp="1"/>
          </p:cNvSpPr>
          <p:nvPr>
            <p:ph type="subTitle" idx="1"/>
          </p:nvPr>
        </p:nvSpPr>
        <p:spPr>
          <a:xfrm>
            <a:off x="1858650" y="3415877"/>
            <a:ext cx="5426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title" idx="2" hasCustomPrompt="1"/>
          </p:nvPr>
        </p:nvSpPr>
        <p:spPr>
          <a:xfrm>
            <a:off x="3132448" y="1484973"/>
            <a:ext cx="2879100" cy="9207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0" name="Google Shape;210;p3"/>
          <p:cNvSpPr/>
          <p:nvPr/>
        </p:nvSpPr>
        <p:spPr>
          <a:xfrm rot="10800000" flipH="1">
            <a:off x="7847593" y="412557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" name="Google Shape;211;p3"/>
          <p:cNvGrpSpPr/>
          <p:nvPr/>
        </p:nvGrpSpPr>
        <p:grpSpPr>
          <a:xfrm rot="-5400000" flipH="1">
            <a:off x="7699352" y="4771133"/>
            <a:ext cx="883262" cy="242091"/>
            <a:chOff x="2300350" y="2601250"/>
            <a:chExt cx="2275275" cy="623625"/>
          </a:xfrm>
        </p:grpSpPr>
        <p:sp>
          <p:nvSpPr>
            <p:cNvPr id="212" name="Google Shape;212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8" name="Google Shape;218;p3"/>
          <p:cNvSpPr/>
          <p:nvPr/>
        </p:nvSpPr>
        <p:spPr>
          <a:xfrm flipH="1">
            <a:off x="8088870" y="15356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" name="Google Shape;219;p3"/>
          <p:cNvGrpSpPr/>
          <p:nvPr/>
        </p:nvGrpSpPr>
        <p:grpSpPr>
          <a:xfrm>
            <a:off x="8658746" y="2349080"/>
            <a:ext cx="1823016" cy="196994"/>
            <a:chOff x="7857346" y="4002005"/>
            <a:chExt cx="1823016" cy="196994"/>
          </a:xfrm>
        </p:grpSpPr>
        <p:sp>
          <p:nvSpPr>
            <p:cNvPr id="220" name="Google Shape;220;p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3" name="Google Shape;223;p3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"/>
          <p:cNvSpPr/>
          <p:nvPr/>
        </p:nvSpPr>
        <p:spPr>
          <a:xfrm>
            <a:off x="16995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5" name="Google Shape;225;p3"/>
          <p:cNvGrpSpPr/>
          <p:nvPr/>
        </p:nvGrpSpPr>
        <p:grpSpPr>
          <a:xfrm>
            <a:off x="5134732" y="4950349"/>
            <a:ext cx="1520982" cy="302065"/>
            <a:chOff x="5642557" y="-150670"/>
            <a:chExt cx="1520982" cy="302065"/>
          </a:xfrm>
        </p:grpSpPr>
        <p:sp>
          <p:nvSpPr>
            <p:cNvPr id="226" name="Google Shape;226;p3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" name="Google Shape;231;p3"/>
          <p:cNvGrpSpPr/>
          <p:nvPr/>
        </p:nvGrpSpPr>
        <p:grpSpPr>
          <a:xfrm>
            <a:off x="8419792" y="3307266"/>
            <a:ext cx="1105976" cy="133969"/>
            <a:chOff x="8183182" y="663852"/>
            <a:chExt cx="1475028" cy="178673"/>
          </a:xfrm>
        </p:grpSpPr>
        <p:grpSp>
          <p:nvGrpSpPr>
            <p:cNvPr id="232" name="Google Shape;232;p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33" name="Google Shape;233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44" name="Google Shape;244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4" name="Google Shape;254;p3"/>
          <p:cNvSpPr/>
          <p:nvPr/>
        </p:nvSpPr>
        <p:spPr>
          <a:xfrm>
            <a:off x="-1414555" y="40238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"/>
          <p:cNvSpPr/>
          <p:nvPr/>
        </p:nvSpPr>
        <p:spPr>
          <a:xfrm>
            <a:off x="-1111455" y="37445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" name="Google Shape;256;p3"/>
          <p:cNvGrpSpPr/>
          <p:nvPr/>
        </p:nvGrpSpPr>
        <p:grpSpPr>
          <a:xfrm rot="10800000">
            <a:off x="-155261" y="2431003"/>
            <a:ext cx="883262" cy="242091"/>
            <a:chOff x="2300350" y="2601250"/>
            <a:chExt cx="2275275" cy="623625"/>
          </a:xfrm>
        </p:grpSpPr>
        <p:sp>
          <p:nvSpPr>
            <p:cNvPr id="257" name="Google Shape;257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3"/>
          <p:cNvGrpSpPr/>
          <p:nvPr/>
        </p:nvGrpSpPr>
        <p:grpSpPr>
          <a:xfrm rot="-5400000">
            <a:off x="338683" y="-295650"/>
            <a:ext cx="302065" cy="1520982"/>
            <a:chOff x="-108754" y="2690919"/>
            <a:chExt cx="302065" cy="1520982"/>
          </a:xfrm>
        </p:grpSpPr>
        <p:sp>
          <p:nvSpPr>
            <p:cNvPr id="264" name="Google Shape;264;p3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oogle Shape;270;p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71" name="Google Shape;271;p4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4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4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4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4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9" name="Google Shape;309;p4"/>
          <p:cNvSpPr txBox="1">
            <a:spLocks noGrp="1"/>
          </p:cNvSpPr>
          <p:nvPr>
            <p:ph type="title"/>
          </p:nvPr>
        </p:nvSpPr>
        <p:spPr>
          <a:xfrm>
            <a:off x="1416450" y="539400"/>
            <a:ext cx="6311100" cy="822000"/>
          </a:xfrm>
          <a:prstGeom prst="rect">
            <a:avLst/>
          </a:prstGeom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4"/>
          <p:cNvSpPr txBox="1">
            <a:spLocks noGrp="1"/>
          </p:cNvSpPr>
          <p:nvPr>
            <p:ph type="body" idx="1"/>
          </p:nvPr>
        </p:nvSpPr>
        <p:spPr>
          <a:xfrm>
            <a:off x="1416450" y="1543150"/>
            <a:ext cx="6311100" cy="23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grpSp>
        <p:nvGrpSpPr>
          <p:cNvPr id="311" name="Google Shape;311;p4"/>
          <p:cNvGrpSpPr/>
          <p:nvPr/>
        </p:nvGrpSpPr>
        <p:grpSpPr>
          <a:xfrm rot="5400000" flipH="1">
            <a:off x="7845446" y="144030"/>
            <a:ext cx="1823016" cy="296643"/>
            <a:chOff x="7857346" y="3902355"/>
            <a:chExt cx="1823016" cy="296643"/>
          </a:xfrm>
        </p:grpSpPr>
        <p:sp>
          <p:nvSpPr>
            <p:cNvPr id="312" name="Google Shape;312;p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8" name="Google Shape;318;p4"/>
          <p:cNvSpPr/>
          <p:nvPr/>
        </p:nvSpPr>
        <p:spPr>
          <a:xfrm rot="5400000">
            <a:off x="8206161" y="42078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9" name="Google Shape;319;p4"/>
          <p:cNvGrpSpPr/>
          <p:nvPr/>
        </p:nvGrpSpPr>
        <p:grpSpPr>
          <a:xfrm>
            <a:off x="8085946" y="4723543"/>
            <a:ext cx="1823016" cy="196994"/>
            <a:chOff x="8085946" y="4723543"/>
            <a:chExt cx="1823016" cy="196994"/>
          </a:xfrm>
        </p:grpSpPr>
        <p:sp>
          <p:nvSpPr>
            <p:cNvPr id="320" name="Google Shape;320;p4"/>
            <p:cNvSpPr/>
            <p:nvPr/>
          </p:nvSpPr>
          <p:spPr>
            <a:xfrm rot="10800000" flipH="1">
              <a:off x="8184816" y="4723543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"/>
            <p:cNvSpPr/>
            <p:nvPr/>
          </p:nvSpPr>
          <p:spPr>
            <a:xfrm rot="10800000" flipH="1">
              <a:off x="8085946" y="4828583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"/>
            <p:cNvSpPr/>
            <p:nvPr/>
          </p:nvSpPr>
          <p:spPr>
            <a:xfrm rot="10800000" flipH="1">
              <a:off x="8110687" y="4853293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3" name="Google Shape;323;p4"/>
          <p:cNvGrpSpPr/>
          <p:nvPr/>
        </p:nvGrpSpPr>
        <p:grpSpPr>
          <a:xfrm>
            <a:off x="-243064" y="160512"/>
            <a:ext cx="1105976" cy="133969"/>
            <a:chOff x="8183182" y="663852"/>
            <a:chExt cx="1475028" cy="178673"/>
          </a:xfrm>
        </p:grpSpPr>
        <p:grpSp>
          <p:nvGrpSpPr>
            <p:cNvPr id="324" name="Google Shape;324;p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25" name="Google Shape;325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5" name="Google Shape;335;p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36" name="Google Shape;336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6" name="Google Shape;346;p4"/>
          <p:cNvSpPr/>
          <p:nvPr/>
        </p:nvSpPr>
        <p:spPr>
          <a:xfrm>
            <a:off x="-1568655" y="33635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4"/>
          <p:cNvSpPr/>
          <p:nvPr/>
        </p:nvSpPr>
        <p:spPr>
          <a:xfrm rot="10800000">
            <a:off x="12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oogle Shape;349;p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350" name="Google Shape;350;p5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" name="Google Shape;388;p5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5"/>
          <p:cNvSpPr txBox="1">
            <a:spLocks noGrp="1"/>
          </p:cNvSpPr>
          <p:nvPr>
            <p:ph type="title" idx="2"/>
          </p:nvPr>
        </p:nvSpPr>
        <p:spPr>
          <a:xfrm>
            <a:off x="1540500" y="2903250"/>
            <a:ext cx="26220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90" name="Google Shape;390;p5"/>
          <p:cNvSpPr txBox="1">
            <a:spLocks noGrp="1"/>
          </p:cNvSpPr>
          <p:nvPr>
            <p:ph type="subTitle" idx="1"/>
          </p:nvPr>
        </p:nvSpPr>
        <p:spPr>
          <a:xfrm>
            <a:off x="1540500" y="3299259"/>
            <a:ext cx="26220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5"/>
          <p:cNvSpPr txBox="1">
            <a:spLocks noGrp="1"/>
          </p:cNvSpPr>
          <p:nvPr>
            <p:ph type="title" idx="3"/>
          </p:nvPr>
        </p:nvSpPr>
        <p:spPr>
          <a:xfrm>
            <a:off x="4987075" y="2903250"/>
            <a:ext cx="26220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92" name="Google Shape;392;p5"/>
          <p:cNvSpPr txBox="1">
            <a:spLocks noGrp="1"/>
          </p:cNvSpPr>
          <p:nvPr>
            <p:ph type="subTitle" idx="4"/>
          </p:nvPr>
        </p:nvSpPr>
        <p:spPr>
          <a:xfrm>
            <a:off x="4987075" y="3299258"/>
            <a:ext cx="26220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93" name="Google Shape;393;p5"/>
          <p:cNvGrpSpPr/>
          <p:nvPr/>
        </p:nvGrpSpPr>
        <p:grpSpPr>
          <a:xfrm>
            <a:off x="1062892" y="4807516"/>
            <a:ext cx="1548000" cy="68100"/>
            <a:chOff x="3980838" y="4076181"/>
            <a:chExt cx="1548000" cy="68100"/>
          </a:xfrm>
        </p:grpSpPr>
        <p:sp>
          <p:nvSpPr>
            <p:cNvPr id="394" name="Google Shape;394;p5"/>
            <p:cNvSpPr/>
            <p:nvPr/>
          </p:nvSpPr>
          <p:spPr>
            <a:xfrm>
              <a:off x="3980838" y="4076181"/>
              <a:ext cx="68100" cy="68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4104163" y="4076181"/>
              <a:ext cx="68100" cy="68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4227488" y="4076181"/>
              <a:ext cx="68100" cy="68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4350813" y="4076181"/>
              <a:ext cx="68100" cy="68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4474138" y="4076181"/>
              <a:ext cx="68100" cy="68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4597463" y="4076181"/>
              <a:ext cx="68100" cy="68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4720788" y="4076181"/>
              <a:ext cx="68100" cy="68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4844113" y="4076181"/>
              <a:ext cx="68100" cy="68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4967438" y="4076181"/>
              <a:ext cx="68100" cy="68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5090763" y="4076181"/>
              <a:ext cx="68100" cy="68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5214088" y="4076181"/>
              <a:ext cx="68100" cy="68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5337413" y="4076181"/>
              <a:ext cx="68100" cy="68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5460738" y="4076181"/>
              <a:ext cx="68100" cy="68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" name="Google Shape;407;p5"/>
          <p:cNvGrpSpPr/>
          <p:nvPr/>
        </p:nvGrpSpPr>
        <p:grpSpPr>
          <a:xfrm rot="5400000" flipH="1">
            <a:off x="-531622" y="163274"/>
            <a:ext cx="1823016" cy="296643"/>
            <a:chOff x="7857346" y="3902355"/>
            <a:chExt cx="1823016" cy="296643"/>
          </a:xfrm>
        </p:grpSpPr>
        <p:sp>
          <p:nvSpPr>
            <p:cNvPr id="408" name="Google Shape;408;p5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" name="Google Shape;414;p5"/>
          <p:cNvGrpSpPr/>
          <p:nvPr/>
        </p:nvGrpSpPr>
        <p:grpSpPr>
          <a:xfrm>
            <a:off x="4664363" y="4961113"/>
            <a:ext cx="1520982" cy="302065"/>
            <a:chOff x="5642557" y="-150670"/>
            <a:chExt cx="1520982" cy="302065"/>
          </a:xfrm>
        </p:grpSpPr>
        <p:sp>
          <p:nvSpPr>
            <p:cNvPr id="415" name="Google Shape;415;p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5"/>
          <p:cNvGrpSpPr/>
          <p:nvPr/>
        </p:nvGrpSpPr>
        <p:grpSpPr>
          <a:xfrm>
            <a:off x="1557957" y="-107958"/>
            <a:ext cx="1520982" cy="302065"/>
            <a:chOff x="5642557" y="-150670"/>
            <a:chExt cx="1520982" cy="302065"/>
          </a:xfrm>
        </p:grpSpPr>
        <p:sp>
          <p:nvSpPr>
            <p:cNvPr id="421" name="Google Shape;421;p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" name="Google Shape;426;p5"/>
          <p:cNvGrpSpPr/>
          <p:nvPr/>
        </p:nvGrpSpPr>
        <p:grpSpPr>
          <a:xfrm>
            <a:off x="7855739" y="297302"/>
            <a:ext cx="883262" cy="242091"/>
            <a:chOff x="2300350" y="2601250"/>
            <a:chExt cx="2275275" cy="623625"/>
          </a:xfrm>
        </p:grpSpPr>
        <p:sp>
          <p:nvSpPr>
            <p:cNvPr id="427" name="Google Shape;427;p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" name="Google Shape;433;p5"/>
          <p:cNvGrpSpPr/>
          <p:nvPr/>
        </p:nvGrpSpPr>
        <p:grpSpPr>
          <a:xfrm rot="10800000">
            <a:off x="-214148" y="2709227"/>
            <a:ext cx="883262" cy="242091"/>
            <a:chOff x="2300350" y="2601250"/>
            <a:chExt cx="2275275" cy="623625"/>
          </a:xfrm>
        </p:grpSpPr>
        <p:sp>
          <p:nvSpPr>
            <p:cNvPr id="434" name="Google Shape;434;p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0" name="Google Shape;440;p5"/>
          <p:cNvSpPr/>
          <p:nvPr/>
        </p:nvSpPr>
        <p:spPr>
          <a:xfrm rot="5400000" flipH="1">
            <a:off x="8198089" y="410275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1" name="Google Shape;441;p5"/>
          <p:cNvGrpSpPr/>
          <p:nvPr/>
        </p:nvGrpSpPr>
        <p:grpSpPr>
          <a:xfrm rot="10800000" flipH="1">
            <a:off x="8250449" y="4623928"/>
            <a:ext cx="883262" cy="242091"/>
            <a:chOff x="2300350" y="2601250"/>
            <a:chExt cx="2275275" cy="623625"/>
          </a:xfrm>
        </p:grpSpPr>
        <p:sp>
          <p:nvSpPr>
            <p:cNvPr id="442" name="Google Shape;442;p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" name="Google Shape;490;p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491" name="Google Shape;491;p7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7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7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7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9" name="Google Shape;529;p7"/>
          <p:cNvSpPr txBox="1">
            <a:spLocks noGrp="1"/>
          </p:cNvSpPr>
          <p:nvPr>
            <p:ph type="title"/>
          </p:nvPr>
        </p:nvSpPr>
        <p:spPr>
          <a:xfrm>
            <a:off x="4433200" y="1945637"/>
            <a:ext cx="399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30" name="Google Shape;530;p7"/>
          <p:cNvSpPr txBox="1">
            <a:spLocks noGrp="1"/>
          </p:cNvSpPr>
          <p:nvPr>
            <p:ph type="subTitle" idx="1"/>
          </p:nvPr>
        </p:nvSpPr>
        <p:spPr>
          <a:xfrm>
            <a:off x="4433200" y="2519285"/>
            <a:ext cx="3997800" cy="7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1" name="Google Shape;531;p7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7"/>
          <p:cNvSpPr/>
          <p:nvPr/>
        </p:nvSpPr>
        <p:spPr>
          <a:xfrm rot="-5400000">
            <a:off x="348812" y="-552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3" name="Google Shape;533;p7"/>
          <p:cNvGrpSpPr/>
          <p:nvPr/>
        </p:nvGrpSpPr>
        <p:grpSpPr>
          <a:xfrm rot="10800000">
            <a:off x="-11" y="465966"/>
            <a:ext cx="883262" cy="242091"/>
            <a:chOff x="2300350" y="2601250"/>
            <a:chExt cx="2275275" cy="623625"/>
          </a:xfrm>
        </p:grpSpPr>
        <p:sp>
          <p:nvSpPr>
            <p:cNvPr id="534" name="Google Shape;534;p7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7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7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7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7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541" name="Google Shape;541;p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6" name="Google Shape;546;p7"/>
          <p:cNvSpPr/>
          <p:nvPr/>
        </p:nvSpPr>
        <p:spPr>
          <a:xfrm rot="5400000">
            <a:off x="5514970" y="-390021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7"/>
          <p:cNvSpPr/>
          <p:nvPr/>
        </p:nvSpPr>
        <p:spPr>
          <a:xfrm rot="5400000">
            <a:off x="5794270" y="-86921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8" name="Google Shape;548;p7"/>
          <p:cNvGrpSpPr/>
          <p:nvPr/>
        </p:nvGrpSpPr>
        <p:grpSpPr>
          <a:xfrm>
            <a:off x="3502226" y="841481"/>
            <a:ext cx="1252897" cy="51000"/>
            <a:chOff x="2915381" y="4104819"/>
            <a:chExt cx="1252897" cy="51000"/>
          </a:xfrm>
        </p:grpSpPr>
        <p:sp>
          <p:nvSpPr>
            <p:cNvPr id="549" name="Google Shape;549;p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3" name="Google Shape;563;p7"/>
          <p:cNvSpPr/>
          <p:nvPr/>
        </p:nvSpPr>
        <p:spPr>
          <a:xfrm rot="5400000">
            <a:off x="8206161" y="42078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4" name="Google Shape;564;p7"/>
          <p:cNvGrpSpPr/>
          <p:nvPr/>
        </p:nvGrpSpPr>
        <p:grpSpPr>
          <a:xfrm>
            <a:off x="8085946" y="4723543"/>
            <a:ext cx="1823016" cy="196994"/>
            <a:chOff x="8085946" y="4723543"/>
            <a:chExt cx="1823016" cy="196994"/>
          </a:xfrm>
        </p:grpSpPr>
        <p:sp>
          <p:nvSpPr>
            <p:cNvPr id="565" name="Google Shape;565;p7"/>
            <p:cNvSpPr/>
            <p:nvPr/>
          </p:nvSpPr>
          <p:spPr>
            <a:xfrm rot="10800000" flipH="1">
              <a:off x="8184816" y="4723543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7"/>
            <p:cNvSpPr/>
            <p:nvPr/>
          </p:nvSpPr>
          <p:spPr>
            <a:xfrm rot="10800000" flipH="1">
              <a:off x="8085946" y="4828583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7"/>
            <p:cNvSpPr/>
            <p:nvPr/>
          </p:nvSpPr>
          <p:spPr>
            <a:xfrm rot="10800000" flipH="1">
              <a:off x="8110687" y="4853293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8" name="Google Shape;568;p7"/>
          <p:cNvSpPr/>
          <p:nvPr/>
        </p:nvSpPr>
        <p:spPr>
          <a:xfrm rot="10800000">
            <a:off x="419712" y="40640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9" name="Google Shape;569;p7"/>
          <p:cNvGrpSpPr/>
          <p:nvPr/>
        </p:nvGrpSpPr>
        <p:grpSpPr>
          <a:xfrm rot="5400000">
            <a:off x="29239" y="3087771"/>
            <a:ext cx="98902" cy="553090"/>
            <a:chOff x="4898850" y="4820550"/>
            <a:chExt cx="98902" cy="553090"/>
          </a:xfrm>
        </p:grpSpPr>
        <p:sp>
          <p:nvSpPr>
            <p:cNvPr id="570" name="Google Shape;570;p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" name="Google Shape;575;p7"/>
          <p:cNvGrpSpPr/>
          <p:nvPr/>
        </p:nvGrpSpPr>
        <p:grpSpPr>
          <a:xfrm>
            <a:off x="4954518" y="4958766"/>
            <a:ext cx="1520982" cy="302065"/>
            <a:chOff x="5642557" y="-150670"/>
            <a:chExt cx="1520982" cy="302065"/>
          </a:xfrm>
        </p:grpSpPr>
        <p:sp>
          <p:nvSpPr>
            <p:cNvPr id="576" name="Google Shape;576;p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" name="Google Shape;778;p10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779" name="Google Shape;779;p10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0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0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0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0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0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0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0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0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0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0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0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0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0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0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0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0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0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0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0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0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0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0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0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0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0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0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0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0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0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0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0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0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0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0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0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0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0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7" name="Google Shape;817;p10"/>
          <p:cNvSpPr txBox="1">
            <a:spLocks noGrp="1"/>
          </p:cNvSpPr>
          <p:nvPr>
            <p:ph type="body" idx="1"/>
          </p:nvPr>
        </p:nvSpPr>
        <p:spPr>
          <a:xfrm>
            <a:off x="1109550" y="4079027"/>
            <a:ext cx="6924900" cy="4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>
                <a:latin typeface="Exo"/>
                <a:ea typeface="Exo"/>
                <a:cs typeface="Exo"/>
                <a:sym typeface="Exo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" name="Google Shape;819;p11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820" name="Google Shape;820;p11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1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1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1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1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1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1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1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1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1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1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1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1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1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1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1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1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1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1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1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1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1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1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1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1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1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1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1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1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1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1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1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1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1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1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1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1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1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8" name="Google Shape;858;p11"/>
          <p:cNvSpPr txBox="1">
            <a:spLocks noGrp="1"/>
          </p:cNvSpPr>
          <p:nvPr>
            <p:ph type="title" hasCustomPrompt="1"/>
          </p:nvPr>
        </p:nvSpPr>
        <p:spPr>
          <a:xfrm>
            <a:off x="713100" y="1328587"/>
            <a:ext cx="7717800" cy="16716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59" name="Google Shape;859;p11"/>
          <p:cNvSpPr txBox="1">
            <a:spLocks noGrp="1"/>
          </p:cNvSpPr>
          <p:nvPr>
            <p:ph type="subTitle" idx="1"/>
          </p:nvPr>
        </p:nvSpPr>
        <p:spPr>
          <a:xfrm>
            <a:off x="2037000" y="3075825"/>
            <a:ext cx="5070000" cy="3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860" name="Google Shape;860;p11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861" name="Google Shape;861;p11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1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1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1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1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6" name="Google Shape;866;p11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867" name="Google Shape;867;p11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1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1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1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1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2" name="Google Shape;872;p11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873" name="Google Shape;873;p11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1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11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876" name="Google Shape;876;p11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1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1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9" name="Google Shape;879;p11"/>
          <p:cNvGrpSpPr/>
          <p:nvPr/>
        </p:nvGrpSpPr>
        <p:grpSpPr>
          <a:xfrm rot="-5400000" flipH="1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880" name="Google Shape;880;p11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1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1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1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1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1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6" name="Google Shape;886;p11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887" name="Google Shape;887;p11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1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9" name="Google Shape;889;p11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11"/>
          <p:cNvSpPr/>
          <p:nvPr/>
        </p:nvSpPr>
        <p:spPr>
          <a:xfrm rot="5400000">
            <a:off x="8208386" y="420378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11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2" name="Google Shape;892;p11"/>
          <p:cNvGrpSpPr/>
          <p:nvPr/>
        </p:nvGrpSpPr>
        <p:grpSpPr>
          <a:xfrm>
            <a:off x="7965207" y="312162"/>
            <a:ext cx="1520982" cy="302065"/>
            <a:chOff x="5642557" y="-150670"/>
            <a:chExt cx="1520982" cy="302065"/>
          </a:xfrm>
        </p:grpSpPr>
        <p:sp>
          <p:nvSpPr>
            <p:cNvPr id="893" name="Google Shape;893;p11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1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1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1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1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8" name="Google Shape;898;p11"/>
          <p:cNvGrpSpPr/>
          <p:nvPr/>
        </p:nvGrpSpPr>
        <p:grpSpPr>
          <a:xfrm>
            <a:off x="8495989" y="3241228"/>
            <a:ext cx="883262" cy="242091"/>
            <a:chOff x="2300350" y="2601250"/>
            <a:chExt cx="2275275" cy="623625"/>
          </a:xfrm>
        </p:grpSpPr>
        <p:sp>
          <p:nvSpPr>
            <p:cNvPr id="899" name="Google Shape;899;p11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1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1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1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1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1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5" name="Google Shape;905;p11"/>
          <p:cNvGrpSpPr/>
          <p:nvPr/>
        </p:nvGrpSpPr>
        <p:grpSpPr>
          <a:xfrm>
            <a:off x="8267392" y="1860741"/>
            <a:ext cx="1105976" cy="133969"/>
            <a:chOff x="8183182" y="663852"/>
            <a:chExt cx="1475028" cy="178673"/>
          </a:xfrm>
        </p:grpSpPr>
        <p:grpSp>
          <p:nvGrpSpPr>
            <p:cNvPr id="906" name="Google Shape;906;p1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7" name="Google Shape;907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7" name="Google Shape;917;p1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918" name="Google Shape;918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28" name="Google Shape;928;p11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929" name="Google Shape;929;p11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1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1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1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1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1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1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1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1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1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1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1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1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1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1"/>
          <p:cNvGrpSpPr/>
          <p:nvPr/>
        </p:nvGrpSpPr>
        <p:grpSpPr>
          <a:xfrm>
            <a:off x="-235013" y="606814"/>
            <a:ext cx="1519438" cy="586800"/>
            <a:chOff x="-235013" y="606814"/>
            <a:chExt cx="1519438" cy="586800"/>
          </a:xfrm>
        </p:grpSpPr>
        <p:sp>
          <p:nvSpPr>
            <p:cNvPr id="944" name="Google Shape;944;p11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5" name="Google Shape;945;p11"/>
            <p:cNvGrpSpPr/>
            <p:nvPr/>
          </p:nvGrpSpPr>
          <p:grpSpPr>
            <a:xfrm>
              <a:off x="-235013" y="829744"/>
              <a:ext cx="1105976" cy="133969"/>
              <a:chOff x="8183182" y="663852"/>
              <a:chExt cx="1475028" cy="178673"/>
            </a:xfrm>
          </p:grpSpPr>
          <p:grpSp>
            <p:nvGrpSpPr>
              <p:cNvPr id="946" name="Google Shape;946;p11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947" name="Google Shape;947;p11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8" name="Google Shape;948;p11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9" name="Google Shape;949;p11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0" name="Google Shape;950;p11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1" name="Google Shape;951;p11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2" name="Google Shape;952;p11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3" name="Google Shape;953;p11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4" name="Google Shape;954;p11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5" name="Google Shape;955;p11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6" name="Google Shape;956;p11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57" name="Google Shape;957;p11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958" name="Google Shape;958;p11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9" name="Google Shape;959;p11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0" name="Google Shape;960;p11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1" name="Google Shape;961;p11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2" name="Google Shape;962;p11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3" name="Google Shape;963;p11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4" name="Google Shape;964;p11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5" name="Google Shape;965;p11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6" name="Google Shape;966;p11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7" name="Google Shape;967;p11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xo"/>
              <a:buNone/>
              <a:defRPr sz="32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xo"/>
              <a:buNone/>
              <a:defRPr sz="32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xo"/>
              <a:buNone/>
              <a:defRPr sz="32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xo"/>
              <a:buNone/>
              <a:defRPr sz="32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xo"/>
              <a:buNone/>
              <a:defRPr sz="32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xo"/>
              <a:buNone/>
              <a:defRPr sz="32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xo"/>
              <a:buNone/>
              <a:defRPr sz="32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xo"/>
              <a:buNone/>
              <a:defRPr sz="32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xo"/>
              <a:buNone/>
              <a:defRPr sz="32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9" name="Google Shape;979;p15"/>
          <p:cNvGrpSpPr/>
          <p:nvPr/>
        </p:nvGrpSpPr>
        <p:grpSpPr>
          <a:xfrm rot="5400000">
            <a:off x="4843800" y="496862"/>
            <a:ext cx="98902" cy="553090"/>
            <a:chOff x="4898850" y="4820550"/>
            <a:chExt cx="98902" cy="553090"/>
          </a:xfrm>
        </p:grpSpPr>
        <p:sp>
          <p:nvSpPr>
            <p:cNvPr id="980" name="Google Shape;980;p1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5" name="Google Shape;985;p15"/>
          <p:cNvGrpSpPr/>
          <p:nvPr/>
        </p:nvGrpSpPr>
        <p:grpSpPr>
          <a:xfrm>
            <a:off x="6763126" y="2043519"/>
            <a:ext cx="1252897" cy="51000"/>
            <a:chOff x="2915381" y="4104819"/>
            <a:chExt cx="1252897" cy="51000"/>
          </a:xfrm>
        </p:grpSpPr>
        <p:sp>
          <p:nvSpPr>
            <p:cNvPr id="986" name="Google Shape;986;p15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5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5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5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5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5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5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5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5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5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5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5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5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5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0" name="Google Shape;1000;p15"/>
          <p:cNvSpPr txBox="1">
            <a:spLocks noGrp="1"/>
          </p:cNvSpPr>
          <p:nvPr>
            <p:ph type="ctrTitle"/>
          </p:nvPr>
        </p:nvSpPr>
        <p:spPr>
          <a:xfrm>
            <a:off x="954450" y="996288"/>
            <a:ext cx="5691000" cy="25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200" dirty="0" smtClean="0">
                <a:solidFill>
                  <a:schemeClr val="lt1"/>
                </a:solidFill>
              </a:rPr>
              <a:t>IMPACT OF STUDY HABITS </a:t>
            </a:r>
            <a:r>
              <a:rPr lang="en-US" sz="3200" dirty="0" smtClean="0">
                <a:solidFill>
                  <a:schemeClr val="tx1"/>
                </a:solidFill>
              </a:rPr>
              <a:t>AND SOCIAL MEDIA USAGE ON STUDENT PERFORMANCE IN ONLINE EDUCATION…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4077" y="178452"/>
            <a:ext cx="6315845" cy="8220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DESCRIP</a:t>
            </a:r>
            <a:r>
              <a:rPr lang="en-US" dirty="0" smtClean="0"/>
              <a:t>TIVE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ST</a:t>
            </a:r>
            <a:r>
              <a:rPr lang="en-US" dirty="0" smtClean="0"/>
              <a:t>ATISTICS</a:t>
            </a:r>
            <a:endParaRPr lang="en-US" dirty="0"/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510590" y="872115"/>
            <a:ext cx="3923162" cy="393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3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CORRELA</a:t>
            </a:r>
            <a:r>
              <a:rPr lang="en-US" dirty="0" smtClean="0"/>
              <a:t>TION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ANA</a:t>
            </a:r>
            <a:r>
              <a:rPr lang="en-US" dirty="0" smtClean="0"/>
              <a:t>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b="1" dirty="0"/>
              <a:t>Study Time vs Performance:</a:t>
            </a:r>
            <a:r>
              <a:rPr lang="en-US" dirty="0"/>
              <a:t> Weak positive correlation (0.134).</a:t>
            </a:r>
          </a:p>
          <a:p>
            <a:pPr lvl="0"/>
            <a:r>
              <a:rPr lang="en-US" b="1" dirty="0"/>
              <a:t>Sleep Time vs Performance:</a:t>
            </a:r>
            <a:r>
              <a:rPr lang="en-US" dirty="0"/>
              <a:t> Very weak positive correlation (0.065).</a:t>
            </a:r>
          </a:p>
          <a:p>
            <a:pPr lvl="0"/>
            <a:r>
              <a:rPr lang="en-US" b="1" dirty="0"/>
              <a:t>Social Media vs Performance:</a:t>
            </a:r>
            <a:r>
              <a:rPr lang="en-US" dirty="0"/>
              <a:t> Weak negative correlation (-0.087).</a:t>
            </a:r>
          </a:p>
          <a:p>
            <a:pPr lvl="0"/>
            <a:r>
              <a:rPr lang="en-US" b="1" dirty="0"/>
              <a:t>Online Interaction vs Performance:</a:t>
            </a:r>
            <a:r>
              <a:rPr lang="en-US" dirty="0"/>
              <a:t> Moderate to strong positive correlation (0.558).</a:t>
            </a:r>
          </a:p>
        </p:txBody>
      </p:sp>
    </p:spTree>
    <p:extLst>
      <p:ext uri="{BB962C8B-B14F-4D97-AF65-F5344CB8AC3E}">
        <p14:creationId xmlns:p14="http://schemas.microsoft.com/office/powerpoint/2010/main" val="190456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REGRES</a:t>
            </a:r>
            <a:r>
              <a:rPr lang="en-US" dirty="0" smtClean="0"/>
              <a:t>SION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ANA</a:t>
            </a:r>
            <a:r>
              <a:rPr lang="en-US" dirty="0" smtClean="0"/>
              <a:t>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b="1" dirty="0"/>
              <a:t>Study Time:</a:t>
            </a:r>
            <a:r>
              <a:rPr lang="en-US" dirty="0"/>
              <a:t> Positive relationship, slope = 0.1493.</a:t>
            </a:r>
          </a:p>
          <a:p>
            <a:pPr lvl="0"/>
            <a:r>
              <a:rPr lang="en-US" b="1" dirty="0"/>
              <a:t>Sleep Time:</a:t>
            </a:r>
            <a:r>
              <a:rPr lang="en-US" dirty="0"/>
              <a:t> Positive but minimal relationship, slope = 0.448.</a:t>
            </a:r>
          </a:p>
          <a:p>
            <a:pPr lvl="0"/>
            <a:r>
              <a:rPr lang="en-US" b="1" dirty="0"/>
              <a:t>Social Media Usage:</a:t>
            </a:r>
            <a:r>
              <a:rPr lang="en-US" dirty="0"/>
              <a:t> Negative effect, slope = -0.0838.</a:t>
            </a:r>
          </a:p>
          <a:p>
            <a:pPr lvl="0"/>
            <a:r>
              <a:rPr lang="en-US" b="1" dirty="0"/>
              <a:t>Online Interaction:</a:t>
            </a:r>
            <a:r>
              <a:rPr lang="en-US" dirty="0"/>
              <a:t> Strong positive relationship, slope = 0.3210.</a:t>
            </a:r>
          </a:p>
        </p:txBody>
      </p:sp>
    </p:spTree>
    <p:extLst>
      <p:ext uri="{BB962C8B-B14F-4D97-AF65-F5344CB8AC3E}">
        <p14:creationId xmlns:p14="http://schemas.microsoft.com/office/powerpoint/2010/main" val="39160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RESULTS A</a:t>
            </a:r>
            <a:r>
              <a:rPr lang="en-US" dirty="0" smtClean="0"/>
              <a:t>ND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</a:t>
            </a:r>
            <a:r>
              <a:rPr lang="en-US" dirty="0" smtClean="0"/>
              <a:t>CUSSION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Study time has a minimal impact on performance.</a:t>
            </a:r>
          </a:p>
          <a:p>
            <a:pPr lvl="0"/>
            <a:r>
              <a:rPr lang="en-US" dirty="0"/>
              <a:t>Sleep time's impact on performance is insignificant.</a:t>
            </a:r>
          </a:p>
          <a:p>
            <a:pPr lvl="0"/>
            <a:r>
              <a:rPr lang="en-US" dirty="0"/>
              <a:t>Social media has a small negative effect on performance.</a:t>
            </a:r>
          </a:p>
          <a:p>
            <a:pPr lvl="0"/>
            <a:r>
              <a:rPr lang="en-US" dirty="0"/>
              <a:t>Online interaction is a key factor influencing better performance.</a:t>
            </a:r>
          </a:p>
        </p:txBody>
      </p:sp>
    </p:spTree>
    <p:extLst>
      <p:ext uri="{BB962C8B-B14F-4D97-AF65-F5344CB8AC3E}">
        <p14:creationId xmlns:p14="http://schemas.microsoft.com/office/powerpoint/2010/main" val="769083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6449" y="539400"/>
            <a:ext cx="6821171" cy="8220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CONCLU</a:t>
            </a:r>
            <a:r>
              <a:rPr lang="en-US" dirty="0" smtClean="0"/>
              <a:t>SIONS AND RECOMM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ENDA</a:t>
            </a:r>
            <a:r>
              <a:rPr lang="en-US" dirty="0" smtClean="0"/>
              <a:t>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b="1" dirty="0"/>
              <a:t>Conclusions:</a:t>
            </a:r>
            <a:r>
              <a:rPr lang="en-US" dirty="0"/>
              <a:t> Interaction in online classes is the strongest determinant of performance, while study time, sleep, and social media use have minimal effects.</a:t>
            </a:r>
            <a:endParaRPr lang="en-US" sz="1200" dirty="0"/>
          </a:p>
          <a:p>
            <a:pPr lvl="0"/>
            <a:r>
              <a:rPr lang="en-US" b="1" dirty="0"/>
              <a:t>Recommendations:</a:t>
            </a:r>
            <a:endParaRPr lang="en-US" sz="1200" dirty="0"/>
          </a:p>
          <a:p>
            <a:pPr lvl="1"/>
            <a:r>
              <a:rPr lang="en-US" dirty="0"/>
              <a:t>Focus on improving study quality.</a:t>
            </a:r>
            <a:endParaRPr lang="en-US" sz="1200" dirty="0"/>
          </a:p>
          <a:p>
            <a:pPr lvl="1"/>
            <a:r>
              <a:rPr lang="en-US" dirty="0"/>
              <a:t>Enhance interactive elements in online learning.</a:t>
            </a:r>
            <a:endParaRPr lang="en-US" sz="1200" dirty="0"/>
          </a:p>
          <a:p>
            <a:pPr lvl="1"/>
            <a:r>
              <a:rPr lang="en-US" dirty="0"/>
              <a:t>Promote effective time management among students.</a:t>
            </a:r>
            <a:endParaRPr lang="en-US" sz="1200" dirty="0"/>
          </a:p>
          <a:p>
            <a:pPr marL="1524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734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00" y="1404538"/>
            <a:ext cx="7717800" cy="1671600"/>
          </a:xfrm>
        </p:spPr>
        <p:txBody>
          <a:bodyPr/>
          <a:lstStyle/>
          <a:p>
            <a:r>
              <a:rPr lang="en-US" sz="7200" dirty="0" smtClean="0"/>
              <a:t>THANK YOU!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23376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16"/>
          <p:cNvSpPr txBox="1">
            <a:spLocks noGrp="1"/>
          </p:cNvSpPr>
          <p:nvPr>
            <p:ph type="title"/>
          </p:nvPr>
        </p:nvSpPr>
        <p:spPr>
          <a:xfrm>
            <a:off x="1416450" y="539400"/>
            <a:ext cx="6311100" cy="8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INTRO</a:t>
            </a:r>
            <a:r>
              <a:rPr lang="en-US" dirty="0" smtClean="0"/>
              <a:t>DUCTION</a:t>
            </a:r>
            <a:endParaRPr dirty="0"/>
          </a:p>
        </p:txBody>
      </p:sp>
      <p:sp>
        <p:nvSpPr>
          <p:cNvPr id="1006" name="Google Shape;1006;p16"/>
          <p:cNvSpPr txBox="1">
            <a:spLocks noGrp="1"/>
          </p:cNvSpPr>
          <p:nvPr>
            <p:ph type="body" idx="1"/>
          </p:nvPr>
        </p:nvSpPr>
        <p:spPr>
          <a:xfrm>
            <a:off x="1416450" y="1543150"/>
            <a:ext cx="6311100" cy="23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Online education is increasingly prominent.</a:t>
            </a:r>
            <a:endParaRPr lang="en-US" sz="1200" dirty="0"/>
          </a:p>
          <a:p>
            <a:pPr lvl="0"/>
            <a:r>
              <a:rPr lang="en-US" dirty="0"/>
              <a:t>Investigating key factors influencing student </a:t>
            </a:r>
            <a:r>
              <a:rPr lang="en-US" dirty="0" smtClean="0"/>
              <a:t>performance</a:t>
            </a:r>
            <a:endParaRPr lang="en-US" sz="1200" dirty="0"/>
          </a:p>
          <a:p>
            <a:pPr lvl="1"/>
            <a:r>
              <a:rPr lang="en-US" dirty="0"/>
              <a:t>Study habits</a:t>
            </a:r>
            <a:endParaRPr lang="en-US" sz="1200" dirty="0"/>
          </a:p>
          <a:p>
            <a:pPr lvl="1"/>
            <a:r>
              <a:rPr lang="en-US" dirty="0"/>
              <a:t>Social media usage</a:t>
            </a:r>
            <a:endParaRPr lang="en-US" sz="1200" dirty="0"/>
          </a:p>
          <a:p>
            <a:pPr lvl="1"/>
            <a:r>
              <a:rPr lang="en-US" dirty="0"/>
              <a:t>Sleep patterns</a:t>
            </a:r>
            <a:endParaRPr lang="en-US" sz="1200" dirty="0"/>
          </a:p>
          <a:p>
            <a:pPr lvl="1"/>
            <a:r>
              <a:rPr lang="en-US" dirty="0"/>
              <a:t>Online interaction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FACTORS AND </a:t>
            </a:r>
            <a:r>
              <a:rPr lang="en-US" dirty="0" smtClean="0"/>
              <a:t>THEIR IMPACT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b="1" dirty="0"/>
              <a:t>Study Time:</a:t>
            </a:r>
            <a:r>
              <a:rPr lang="en-US" dirty="0"/>
              <a:t> Positive impact on performance (but weak correlation).</a:t>
            </a:r>
          </a:p>
          <a:p>
            <a:pPr lvl="0"/>
            <a:r>
              <a:rPr lang="en-US" b="1" dirty="0"/>
              <a:t>Sleep Time:</a:t>
            </a:r>
            <a:r>
              <a:rPr lang="en-US" dirty="0"/>
              <a:t> Minimal effect on performance.</a:t>
            </a:r>
          </a:p>
          <a:p>
            <a:pPr lvl="0"/>
            <a:r>
              <a:rPr lang="en-US" b="1" dirty="0"/>
              <a:t>Social Media:</a:t>
            </a:r>
            <a:r>
              <a:rPr lang="en-US" dirty="0"/>
              <a:t> Negative impact on performance.</a:t>
            </a:r>
          </a:p>
          <a:p>
            <a:pPr lvl="0"/>
            <a:r>
              <a:rPr lang="en-US" b="1" dirty="0"/>
              <a:t>Online Interaction:</a:t>
            </a:r>
            <a:r>
              <a:rPr lang="en-US" dirty="0"/>
              <a:t> Significant positive impact on performance.</a:t>
            </a:r>
          </a:p>
        </p:txBody>
      </p:sp>
    </p:spTree>
    <p:extLst>
      <p:ext uri="{BB962C8B-B14F-4D97-AF65-F5344CB8AC3E}">
        <p14:creationId xmlns:p14="http://schemas.microsoft.com/office/powerpoint/2010/main" val="241670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OBJEC</a:t>
            </a:r>
            <a:r>
              <a:rPr lang="en-US" dirty="0" smtClean="0"/>
              <a:t>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Assess the impact of study time on student performance.</a:t>
            </a:r>
          </a:p>
          <a:p>
            <a:pPr lvl="0"/>
            <a:r>
              <a:rPr lang="en-US" dirty="0"/>
              <a:t>Evaluate the effect of social media on performance.</a:t>
            </a:r>
          </a:p>
          <a:p>
            <a:pPr lvl="0"/>
            <a:r>
              <a:rPr lang="en-US" dirty="0"/>
              <a:t>Investigate the role of online interaction on performance.</a:t>
            </a:r>
          </a:p>
          <a:p>
            <a:r>
              <a:rPr lang="en-US" dirty="0"/>
              <a:t>Analyze the influence of sleep time on performance.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57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DATASET DE</a:t>
            </a:r>
            <a:r>
              <a:rPr lang="en-US" dirty="0" smtClean="0"/>
              <a:t>SCRIPTION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940" y="1238350"/>
            <a:ext cx="6827520" cy="3516530"/>
          </a:xfrm>
        </p:spPr>
        <p:txBody>
          <a:bodyPr/>
          <a:lstStyle/>
          <a:p>
            <a:r>
              <a:rPr lang="en-US" dirty="0"/>
              <a:t>Dataset obtained from Kaggle.com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84960" y="1729740"/>
            <a:ext cx="5974080" cy="310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82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98220" y="567690"/>
            <a:ext cx="6812280" cy="412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07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59180" y="651510"/>
            <a:ext cx="672084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55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74821" y="737937"/>
            <a:ext cx="6673516" cy="393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41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98885" y="694824"/>
            <a:ext cx="6629399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62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 Center Business Plan Infographics by Slidesgo">
  <a:themeElements>
    <a:clrScheme name="Simple Light">
      <a:dk1>
        <a:srgbClr val="FFFFFF"/>
      </a:dk1>
      <a:lt1>
        <a:srgbClr val="8FFFFF"/>
      </a:lt1>
      <a:dk2>
        <a:srgbClr val="000000"/>
      </a:dk2>
      <a:lt2>
        <a:srgbClr val="606060"/>
      </a:lt2>
      <a:accent1>
        <a:srgbClr val="151B46"/>
      </a:accent1>
      <a:accent2>
        <a:srgbClr val="1D2875"/>
      </a:accent2>
      <a:accent3>
        <a:srgbClr val="2C4ED7"/>
      </a:accent3>
      <a:accent4>
        <a:srgbClr val="95FFAE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315</Words>
  <Application>Microsoft Office PowerPoint</Application>
  <PresentationFormat>On-screen Show (16:9)</PresentationFormat>
  <Paragraphs>43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Exo</vt:lpstr>
      <vt:lpstr>Roboto Condensed Light</vt:lpstr>
      <vt:lpstr>PT Sans</vt:lpstr>
      <vt:lpstr>Data Center Business Plan Infographics by Slidesgo</vt:lpstr>
      <vt:lpstr>IMPACT OF STUDY HABITS AND SOCIAL MEDIA USAGE ON STUDENT PERFORMANCE IN ONLINE EDUCATION…</vt:lpstr>
      <vt:lpstr>INTRODUCTION</vt:lpstr>
      <vt:lpstr>FACTORS AND THEIR IMPACT</vt:lpstr>
      <vt:lpstr>OBJECTIVES</vt:lpstr>
      <vt:lpstr>DATASET DESCRIPTION</vt:lpstr>
      <vt:lpstr>PowerPoint Presentation</vt:lpstr>
      <vt:lpstr>PowerPoint Presentation</vt:lpstr>
      <vt:lpstr>PowerPoint Presentation</vt:lpstr>
      <vt:lpstr>PowerPoint Presentation</vt:lpstr>
      <vt:lpstr>DESCRIPTIVE STATISTICS</vt:lpstr>
      <vt:lpstr>CORRELATION ANALYSIS</vt:lpstr>
      <vt:lpstr>REGRESSION ANALYSIS</vt:lpstr>
      <vt:lpstr>RESULTS AND DISCUSSION</vt:lpstr>
      <vt:lpstr>CONCLUSIONS AND RECOMMENDATIONS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STUDY HABITS AND SOCIAL MEDIA USAGE ON STUDENT PERFORMANCE IN ONLINE EDUCATION…</dc:title>
  <dc:creator>Nuzki Faiz</dc:creator>
  <cp:lastModifiedBy>Microsoft account</cp:lastModifiedBy>
  <cp:revision>7</cp:revision>
  <dcterms:modified xsi:type="dcterms:W3CDTF">2024-09-12T09:59:07Z</dcterms:modified>
</cp:coreProperties>
</file>