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9EB797A-0318-4E8A-B777-5614452D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AE1FB8B-9B05-476C-9CCE-E00D3C25F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27-01-2025 05:29:19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BD280BC6-CE38-4923-955C-8A49F4F32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TAILS">
            <a:extLst>
              <a:ext uri="{FF2B5EF4-FFF2-40B4-BE49-F238E27FC236}">
                <a16:creationId xmlns:a16="http://schemas.microsoft.com/office/drawing/2014/main" id="{8E9B1A1C-A994-4D0B-B4BD-80F7F4CE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TAILS">
            <a:extLst>
              <a:ext uri="{FF2B5EF4-FFF2-40B4-BE49-F238E27FC236}">
                <a16:creationId xmlns:a16="http://schemas.microsoft.com/office/drawing/2014/main" id="{8E9B1A1C-A994-4D0B-B4BD-80F7F4CE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7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Venkata sai dhanush Miriyala</cp:lastModifiedBy>
  <cp:revision>1</cp:revision>
  <dcterms:created xsi:type="dcterms:W3CDTF">2025-01-27T04:29:20Z</dcterms:created>
  <dcterms:modified xsi:type="dcterms:W3CDTF">2025-01-27T04:35:22Z</dcterms:modified>
</cp:coreProperties>
</file>