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8" r:id="rId4"/>
    <p:sldId id="258" r:id="rId5"/>
    <p:sldId id="259" r:id="rId6"/>
    <p:sldId id="260" r:id="rId7"/>
    <p:sldId id="261" r:id="rId8"/>
    <p:sldId id="262" r:id="rId9"/>
    <p:sldId id="263" r:id="rId10"/>
    <p:sldId id="264" r:id="rId11"/>
    <p:sldId id="270" r:id="rId12"/>
    <p:sldId id="271" r:id="rId13"/>
    <p:sldId id="269"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203B71-DF6F-AE46-5F58-3405B4884A92}" v="286" dt="2020-09-10T10:57:24.588"/>
    <p1510:client id="{57D7EE86-E50E-BD08-C227-C36B244C3AA7}" v="9" dt="2020-09-10T15:21:45.073"/>
    <p1510:client id="{8341DF47-47D4-30E6-4E23-B628ADCB655A}" v="135" dt="2020-09-10T15:35:38.8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hun Rosinth V V - [CB.EN.U4CSE18439]" userId="S::cb.en.u4cse18439@cb.students.amrita.edu::0f1311fc-fe8a-4785-b557-8d0f49aef110" providerId="AD" clId="Web-{8341DF47-47D4-30E6-4E23-B628ADCB655A}"/>
    <pc:docChg chg="addSld modSld sldOrd">
      <pc:chgData name="Mithun Rosinth V V - [CB.EN.U4CSE18439]" userId="S::cb.en.u4cse18439@cb.students.amrita.edu::0f1311fc-fe8a-4785-b557-8d0f49aef110" providerId="AD" clId="Web-{8341DF47-47D4-30E6-4E23-B628ADCB655A}" dt="2020-09-10T15:35:38.869" v="113" actId="1076"/>
      <pc:docMkLst>
        <pc:docMk/>
      </pc:docMkLst>
      <pc:sldChg chg="modSp">
        <pc:chgData name="Mithun Rosinth V V - [CB.EN.U4CSE18439]" userId="S::cb.en.u4cse18439@cb.students.amrita.edu::0f1311fc-fe8a-4785-b557-8d0f49aef110" providerId="AD" clId="Web-{8341DF47-47D4-30E6-4E23-B628ADCB655A}" dt="2020-09-10T15:00:09.018" v="2" actId="20577"/>
        <pc:sldMkLst>
          <pc:docMk/>
          <pc:sldMk cId="2029002549" sldId="256"/>
        </pc:sldMkLst>
        <pc:spChg chg="mod">
          <ac:chgData name="Mithun Rosinth V V - [CB.EN.U4CSE18439]" userId="S::cb.en.u4cse18439@cb.students.amrita.edu::0f1311fc-fe8a-4785-b557-8d0f49aef110" providerId="AD" clId="Web-{8341DF47-47D4-30E6-4E23-B628ADCB655A}" dt="2020-09-10T15:00:09.018" v="2" actId="20577"/>
          <ac:spMkLst>
            <pc:docMk/>
            <pc:sldMk cId="2029002549" sldId="256"/>
            <ac:spMk id="3" creationId="{00000000-0000-0000-0000-000000000000}"/>
          </ac:spMkLst>
        </pc:spChg>
      </pc:sldChg>
      <pc:sldChg chg="addSp delSp modSp">
        <pc:chgData name="Mithun Rosinth V V - [CB.EN.U4CSE18439]" userId="S::cb.en.u4cse18439@cb.students.amrita.edu::0f1311fc-fe8a-4785-b557-8d0f49aef110" providerId="AD" clId="Web-{8341DF47-47D4-30E6-4E23-B628ADCB655A}" dt="2020-09-10T15:35:38.869" v="113" actId="1076"/>
        <pc:sldMkLst>
          <pc:docMk/>
          <pc:sldMk cId="3403104593" sldId="259"/>
        </pc:sldMkLst>
        <pc:spChg chg="add del mod">
          <ac:chgData name="Mithun Rosinth V V - [CB.EN.U4CSE18439]" userId="S::cb.en.u4cse18439@cb.students.amrita.edu::0f1311fc-fe8a-4785-b557-8d0f49aef110" providerId="AD" clId="Web-{8341DF47-47D4-30E6-4E23-B628ADCB655A}" dt="2020-09-10T15:35:02.649" v="103"/>
          <ac:spMkLst>
            <pc:docMk/>
            <pc:sldMk cId="3403104593" sldId="259"/>
            <ac:spMk id="4" creationId="{931F7132-1C95-443A-9414-1CF073DD874E}"/>
          </ac:spMkLst>
        </pc:spChg>
        <pc:picChg chg="add mod ord">
          <ac:chgData name="Mithun Rosinth V V - [CB.EN.U4CSE18439]" userId="S::cb.en.u4cse18439@cb.students.amrita.edu::0f1311fc-fe8a-4785-b557-8d0f49aef110" providerId="AD" clId="Web-{8341DF47-47D4-30E6-4E23-B628ADCB655A}" dt="2020-09-10T15:35:38.869" v="113" actId="1076"/>
          <ac:picMkLst>
            <pc:docMk/>
            <pc:sldMk cId="3403104593" sldId="259"/>
            <ac:picMk id="5" creationId="{454BFD9E-215C-4661-ACD0-8628EE4EF04B}"/>
          </ac:picMkLst>
        </pc:picChg>
        <pc:picChg chg="del">
          <ac:chgData name="Mithun Rosinth V V - [CB.EN.U4CSE18439]" userId="S::cb.en.u4cse18439@cb.students.amrita.edu::0f1311fc-fe8a-4785-b557-8d0f49aef110" providerId="AD" clId="Web-{8341DF47-47D4-30E6-4E23-B628ADCB655A}" dt="2020-09-10T15:35:00.477" v="102"/>
          <ac:picMkLst>
            <pc:docMk/>
            <pc:sldMk cId="3403104593" sldId="259"/>
            <ac:picMk id="7" creationId="{3A7E2A4D-3D34-4258-8B91-977FE7450DAB}"/>
          </ac:picMkLst>
        </pc:picChg>
      </pc:sldChg>
      <pc:sldChg chg="addSp delSp modSp">
        <pc:chgData name="Mithun Rosinth V V - [CB.EN.U4CSE18439]" userId="S::cb.en.u4cse18439@cb.students.amrita.edu::0f1311fc-fe8a-4785-b557-8d0f49aef110" providerId="AD" clId="Web-{8341DF47-47D4-30E6-4E23-B628ADCB655A}" dt="2020-09-10T15:15:32.580" v="101" actId="14100"/>
        <pc:sldMkLst>
          <pc:docMk/>
          <pc:sldMk cId="1905983197" sldId="264"/>
        </pc:sldMkLst>
        <pc:spChg chg="mod">
          <ac:chgData name="Mithun Rosinth V V - [CB.EN.U4CSE18439]" userId="S::cb.en.u4cse18439@cb.students.amrita.edu::0f1311fc-fe8a-4785-b557-8d0f49aef110" providerId="AD" clId="Web-{8341DF47-47D4-30E6-4E23-B628ADCB655A}" dt="2020-09-10T15:10:09.944" v="63" actId="1076"/>
          <ac:spMkLst>
            <pc:docMk/>
            <pc:sldMk cId="1905983197" sldId="264"/>
            <ac:spMk id="2" creationId="{00000000-0000-0000-0000-000000000000}"/>
          </ac:spMkLst>
        </pc:spChg>
        <pc:spChg chg="del">
          <ac:chgData name="Mithun Rosinth V V - [CB.EN.U4CSE18439]" userId="S::cb.en.u4cse18439@cb.students.amrita.edu::0f1311fc-fe8a-4785-b557-8d0f49aef110" providerId="AD" clId="Web-{8341DF47-47D4-30E6-4E23-B628ADCB655A}" dt="2020-09-10T15:03:01.743" v="3"/>
          <ac:spMkLst>
            <pc:docMk/>
            <pc:sldMk cId="1905983197" sldId="264"/>
            <ac:spMk id="3" creationId="{00000000-0000-0000-0000-000000000000}"/>
          </ac:spMkLst>
        </pc:spChg>
        <pc:spChg chg="add del mod">
          <ac:chgData name="Mithun Rosinth V V - [CB.EN.U4CSE18439]" userId="S::cb.en.u4cse18439@cb.students.amrita.edu::0f1311fc-fe8a-4785-b557-8d0f49aef110" providerId="AD" clId="Web-{8341DF47-47D4-30E6-4E23-B628ADCB655A}" dt="2020-09-10T15:07:50.877" v="52"/>
          <ac:spMkLst>
            <pc:docMk/>
            <pc:sldMk cId="1905983197" sldId="264"/>
            <ac:spMk id="7" creationId="{1E2FC7F5-B17E-4C0E-A0DF-1706E57DBBEC}"/>
          </ac:spMkLst>
        </pc:spChg>
        <pc:picChg chg="add del mod ord">
          <ac:chgData name="Mithun Rosinth V V - [CB.EN.U4CSE18439]" userId="S::cb.en.u4cse18439@cb.students.amrita.edu::0f1311fc-fe8a-4785-b557-8d0f49aef110" providerId="AD" clId="Web-{8341DF47-47D4-30E6-4E23-B628ADCB655A}" dt="2020-09-10T15:03:13.087" v="6"/>
          <ac:picMkLst>
            <pc:docMk/>
            <pc:sldMk cId="1905983197" sldId="264"/>
            <ac:picMk id="4" creationId="{BBAEA6AD-1720-4EE0-BE9E-9947B38C487C}"/>
          </ac:picMkLst>
        </pc:picChg>
        <pc:picChg chg="add del mod">
          <ac:chgData name="Mithun Rosinth V V - [CB.EN.U4CSE18439]" userId="S::cb.en.u4cse18439@cb.students.amrita.edu::0f1311fc-fe8a-4785-b557-8d0f49aef110" providerId="AD" clId="Web-{8341DF47-47D4-30E6-4E23-B628ADCB655A}" dt="2020-09-10T15:03:11.212" v="5"/>
          <ac:picMkLst>
            <pc:docMk/>
            <pc:sldMk cId="1905983197" sldId="264"/>
            <ac:picMk id="5" creationId="{6D976898-08B8-40F9-8E8E-CEACCE3A0BD8}"/>
          </ac:picMkLst>
        </pc:picChg>
        <pc:picChg chg="add mod ord">
          <ac:chgData name="Mithun Rosinth V V - [CB.EN.U4CSE18439]" userId="S::cb.en.u4cse18439@cb.students.amrita.edu::0f1311fc-fe8a-4785-b557-8d0f49aef110" providerId="AD" clId="Web-{8341DF47-47D4-30E6-4E23-B628ADCB655A}" dt="2020-09-10T15:13:49.467" v="96" actId="1076"/>
          <ac:picMkLst>
            <pc:docMk/>
            <pc:sldMk cId="1905983197" sldId="264"/>
            <ac:picMk id="8" creationId="{AEF21055-E02E-4136-9F22-5E59170E73B1}"/>
          </ac:picMkLst>
        </pc:picChg>
        <pc:picChg chg="add mod">
          <ac:chgData name="Mithun Rosinth V V - [CB.EN.U4CSE18439]" userId="S::cb.en.u4cse18439@cb.students.amrita.edu::0f1311fc-fe8a-4785-b557-8d0f49aef110" providerId="AD" clId="Web-{8341DF47-47D4-30E6-4E23-B628ADCB655A}" dt="2020-09-10T15:13:50.826" v="97" actId="1076"/>
          <ac:picMkLst>
            <pc:docMk/>
            <pc:sldMk cId="1905983197" sldId="264"/>
            <ac:picMk id="9" creationId="{5F0CDF03-FC36-4708-939F-37507BD121D1}"/>
          </ac:picMkLst>
        </pc:picChg>
        <pc:picChg chg="add del mod">
          <ac:chgData name="Mithun Rosinth V V - [CB.EN.U4CSE18439]" userId="S::cb.en.u4cse18439@cb.students.amrita.edu::0f1311fc-fe8a-4785-b557-8d0f49aef110" providerId="AD" clId="Web-{8341DF47-47D4-30E6-4E23-B628ADCB655A}" dt="2020-09-10T15:13:45.264" v="95"/>
          <ac:picMkLst>
            <pc:docMk/>
            <pc:sldMk cId="1905983197" sldId="264"/>
            <ac:picMk id="10" creationId="{6523E103-19C8-439A-BA65-51114BE92BCF}"/>
          </ac:picMkLst>
        </pc:picChg>
        <pc:picChg chg="add mod">
          <ac:chgData name="Mithun Rosinth V V - [CB.EN.U4CSE18439]" userId="S::cb.en.u4cse18439@cb.students.amrita.edu::0f1311fc-fe8a-4785-b557-8d0f49aef110" providerId="AD" clId="Web-{8341DF47-47D4-30E6-4E23-B628ADCB655A}" dt="2020-09-10T15:15:32.580" v="101" actId="14100"/>
          <ac:picMkLst>
            <pc:docMk/>
            <pc:sldMk cId="1905983197" sldId="264"/>
            <ac:picMk id="11" creationId="{3476980F-7108-428B-B5DB-F0432B70702D}"/>
          </ac:picMkLst>
        </pc:picChg>
      </pc:sldChg>
      <pc:sldChg chg="addSp delSp modSp">
        <pc:chgData name="Mithun Rosinth V V - [CB.EN.U4CSE18439]" userId="S::cb.en.u4cse18439@cb.students.amrita.edu::0f1311fc-fe8a-4785-b557-8d0f49aef110" providerId="AD" clId="Web-{8341DF47-47D4-30E6-4E23-B628ADCB655A}" dt="2020-09-10T15:08:30.519" v="61" actId="1076"/>
        <pc:sldMkLst>
          <pc:docMk/>
          <pc:sldMk cId="2652238125" sldId="265"/>
        </pc:sldMkLst>
        <pc:spChg chg="del">
          <ac:chgData name="Mithun Rosinth V V - [CB.EN.U4CSE18439]" userId="S::cb.en.u4cse18439@cb.students.amrita.edu::0f1311fc-fe8a-4785-b557-8d0f49aef110" providerId="AD" clId="Web-{8341DF47-47D4-30E6-4E23-B628ADCB655A}" dt="2020-09-10T15:03:19.150" v="7"/>
          <ac:spMkLst>
            <pc:docMk/>
            <pc:sldMk cId="2652238125" sldId="265"/>
            <ac:spMk id="3" creationId="{00000000-0000-0000-0000-000000000000}"/>
          </ac:spMkLst>
        </pc:spChg>
        <pc:picChg chg="add mod ord">
          <ac:chgData name="Mithun Rosinth V V - [CB.EN.U4CSE18439]" userId="S::cb.en.u4cse18439@cb.students.amrita.edu::0f1311fc-fe8a-4785-b557-8d0f49aef110" providerId="AD" clId="Web-{8341DF47-47D4-30E6-4E23-B628ADCB655A}" dt="2020-09-10T15:08:28.128" v="60" actId="1076"/>
          <ac:picMkLst>
            <pc:docMk/>
            <pc:sldMk cId="2652238125" sldId="265"/>
            <ac:picMk id="4" creationId="{5EDA3169-3F25-4C20-B618-C376FADE8BA5}"/>
          </ac:picMkLst>
        </pc:picChg>
        <pc:picChg chg="add del mod">
          <ac:chgData name="Mithun Rosinth V V - [CB.EN.U4CSE18439]" userId="S::cb.en.u4cse18439@cb.students.amrita.edu::0f1311fc-fe8a-4785-b557-8d0f49aef110" providerId="AD" clId="Web-{8341DF47-47D4-30E6-4E23-B628ADCB655A}" dt="2020-09-10T15:04:31.699" v="11"/>
          <ac:picMkLst>
            <pc:docMk/>
            <pc:sldMk cId="2652238125" sldId="265"/>
            <ac:picMk id="5" creationId="{06D59F49-01E9-42B1-B1DE-CB2BE3E8D41C}"/>
          </ac:picMkLst>
        </pc:picChg>
        <pc:picChg chg="add mod">
          <ac:chgData name="Mithun Rosinth V V - [CB.EN.U4CSE18439]" userId="S::cb.en.u4cse18439@cb.students.amrita.edu::0f1311fc-fe8a-4785-b557-8d0f49aef110" providerId="AD" clId="Web-{8341DF47-47D4-30E6-4E23-B628ADCB655A}" dt="2020-09-10T15:08:26.441" v="59" actId="1076"/>
          <ac:picMkLst>
            <pc:docMk/>
            <pc:sldMk cId="2652238125" sldId="265"/>
            <ac:picMk id="6" creationId="{A5144AD7-9309-4267-9948-C03AB07C8AF9}"/>
          </ac:picMkLst>
        </pc:picChg>
        <pc:picChg chg="add mod">
          <ac:chgData name="Mithun Rosinth V V - [CB.EN.U4CSE18439]" userId="S::cb.en.u4cse18439@cb.students.amrita.edu::0f1311fc-fe8a-4785-b557-8d0f49aef110" providerId="AD" clId="Web-{8341DF47-47D4-30E6-4E23-B628ADCB655A}" dt="2020-09-10T15:08:30.519" v="61" actId="1076"/>
          <ac:picMkLst>
            <pc:docMk/>
            <pc:sldMk cId="2652238125" sldId="265"/>
            <ac:picMk id="7" creationId="{2F70CD5A-B4EA-49F2-AC5C-E123750713D5}"/>
          </ac:picMkLst>
        </pc:picChg>
      </pc:sldChg>
      <pc:sldChg chg="addSp delSp modSp new">
        <pc:chgData name="Mithun Rosinth V V - [CB.EN.U4CSE18439]" userId="S::cb.en.u4cse18439@cb.students.amrita.edu::0f1311fc-fe8a-4785-b557-8d0f49aef110" providerId="AD" clId="Web-{8341DF47-47D4-30E6-4E23-B628ADCB655A}" dt="2020-09-10T15:11:09.556" v="76" actId="1076"/>
        <pc:sldMkLst>
          <pc:docMk/>
          <pc:sldMk cId="4165304189" sldId="269"/>
        </pc:sldMkLst>
        <pc:spChg chg="mod">
          <ac:chgData name="Mithun Rosinth V V - [CB.EN.U4CSE18439]" userId="S::cb.en.u4cse18439@cb.students.amrita.edu::0f1311fc-fe8a-4785-b557-8d0f49aef110" providerId="AD" clId="Web-{8341DF47-47D4-30E6-4E23-B628ADCB655A}" dt="2020-09-10T15:05:35.420" v="35" actId="1076"/>
          <ac:spMkLst>
            <pc:docMk/>
            <pc:sldMk cId="4165304189" sldId="269"/>
            <ac:spMk id="2" creationId="{3126EEE7-F491-4103-9867-954B3D15071C}"/>
          </ac:spMkLst>
        </pc:spChg>
        <pc:spChg chg="del">
          <ac:chgData name="Mithun Rosinth V V - [CB.EN.U4CSE18439]" userId="S::cb.en.u4cse18439@cb.students.amrita.edu::0f1311fc-fe8a-4785-b557-8d0f49aef110" providerId="AD" clId="Web-{8341DF47-47D4-30E6-4E23-B628ADCB655A}" dt="2020-09-10T15:06:13.671" v="36"/>
          <ac:spMkLst>
            <pc:docMk/>
            <pc:sldMk cId="4165304189" sldId="269"/>
            <ac:spMk id="3" creationId="{DEA93F93-8838-47AB-937F-9DD2EB803864}"/>
          </ac:spMkLst>
        </pc:spChg>
        <pc:picChg chg="add mod ord">
          <ac:chgData name="Mithun Rosinth V V - [CB.EN.U4CSE18439]" userId="S::cb.en.u4cse18439@cb.students.amrita.edu::0f1311fc-fe8a-4785-b557-8d0f49aef110" providerId="AD" clId="Web-{8341DF47-47D4-30E6-4E23-B628ADCB655A}" dt="2020-09-10T15:06:22.952" v="40" actId="1076"/>
          <ac:picMkLst>
            <pc:docMk/>
            <pc:sldMk cId="4165304189" sldId="269"/>
            <ac:picMk id="4" creationId="{55313751-0F7A-4CD3-BE6F-AEA2636F422E}"/>
          </ac:picMkLst>
        </pc:picChg>
        <pc:picChg chg="add mod">
          <ac:chgData name="Mithun Rosinth V V - [CB.EN.U4CSE18439]" userId="S::cb.en.u4cse18439@cb.students.amrita.edu::0f1311fc-fe8a-4785-b557-8d0f49aef110" providerId="AD" clId="Web-{8341DF47-47D4-30E6-4E23-B628ADCB655A}" dt="2020-09-10T15:07:23.189" v="47" actId="14100"/>
          <ac:picMkLst>
            <pc:docMk/>
            <pc:sldMk cId="4165304189" sldId="269"/>
            <ac:picMk id="5" creationId="{3F7E6F09-BEDA-4930-B4CA-C52CC06E7E24}"/>
          </ac:picMkLst>
        </pc:picChg>
        <pc:picChg chg="add mod">
          <ac:chgData name="Mithun Rosinth V V - [CB.EN.U4CSE18439]" userId="S::cb.en.u4cse18439@cb.students.amrita.edu::0f1311fc-fe8a-4785-b557-8d0f49aef110" providerId="AD" clId="Web-{8341DF47-47D4-30E6-4E23-B628ADCB655A}" dt="2020-09-10T15:11:09.556" v="76" actId="1076"/>
          <ac:picMkLst>
            <pc:docMk/>
            <pc:sldMk cId="4165304189" sldId="269"/>
            <ac:picMk id="6" creationId="{D72BDB96-5A49-4487-B5EA-633641146AC9}"/>
          </ac:picMkLst>
        </pc:picChg>
      </pc:sldChg>
      <pc:sldChg chg="addSp delSp modSp new">
        <pc:chgData name="Mithun Rosinth V V - [CB.EN.U4CSE18439]" userId="S::cb.en.u4cse18439@cb.students.amrita.edu::0f1311fc-fe8a-4785-b557-8d0f49aef110" providerId="AD" clId="Web-{8341DF47-47D4-30E6-4E23-B628ADCB655A}" dt="2020-09-10T15:10:52.227" v="74" actId="14100"/>
        <pc:sldMkLst>
          <pc:docMk/>
          <pc:sldMk cId="3395311448" sldId="270"/>
        </pc:sldMkLst>
        <pc:spChg chg="mod">
          <ac:chgData name="Mithun Rosinth V V - [CB.EN.U4CSE18439]" userId="S::cb.en.u4cse18439@cb.students.amrita.edu::0f1311fc-fe8a-4785-b557-8d0f49aef110" providerId="AD" clId="Web-{8341DF47-47D4-30E6-4E23-B628ADCB655A}" dt="2020-09-10T15:10:17.866" v="65" actId="1076"/>
          <ac:spMkLst>
            <pc:docMk/>
            <pc:sldMk cId="3395311448" sldId="270"/>
            <ac:spMk id="2" creationId="{E8B3D1A5-13D6-4572-A06E-B50DEEDF7154}"/>
          </ac:spMkLst>
        </pc:spChg>
        <pc:spChg chg="del">
          <ac:chgData name="Mithun Rosinth V V - [CB.EN.U4CSE18439]" userId="S::cb.en.u4cse18439@cb.students.amrita.edu::0f1311fc-fe8a-4785-b557-8d0f49aef110" providerId="AD" clId="Web-{8341DF47-47D4-30E6-4E23-B628ADCB655A}" dt="2020-09-10T15:10:27.570" v="66"/>
          <ac:spMkLst>
            <pc:docMk/>
            <pc:sldMk cId="3395311448" sldId="270"/>
            <ac:spMk id="3" creationId="{F388CFF1-CA89-4CC0-9F72-23A91046F121}"/>
          </ac:spMkLst>
        </pc:spChg>
        <pc:picChg chg="add mod ord">
          <ac:chgData name="Mithun Rosinth V V - [CB.EN.U4CSE18439]" userId="S::cb.en.u4cse18439@cb.students.amrita.edu::0f1311fc-fe8a-4785-b557-8d0f49aef110" providerId="AD" clId="Web-{8341DF47-47D4-30E6-4E23-B628ADCB655A}" dt="2020-09-10T15:10:30.070" v="67" actId="1076"/>
          <ac:picMkLst>
            <pc:docMk/>
            <pc:sldMk cId="3395311448" sldId="270"/>
            <ac:picMk id="4" creationId="{30518B2A-4376-4C53-A979-C5DDE69CB902}"/>
          </ac:picMkLst>
        </pc:picChg>
        <pc:picChg chg="add mod">
          <ac:chgData name="Mithun Rosinth V V - [CB.EN.U4CSE18439]" userId="S::cb.en.u4cse18439@cb.students.amrita.edu::0f1311fc-fe8a-4785-b557-8d0f49aef110" providerId="AD" clId="Web-{8341DF47-47D4-30E6-4E23-B628ADCB655A}" dt="2020-09-10T15:10:42.242" v="71" actId="1076"/>
          <ac:picMkLst>
            <pc:docMk/>
            <pc:sldMk cId="3395311448" sldId="270"/>
            <ac:picMk id="5" creationId="{9DDBDC64-A5E2-427E-A4FC-B1B61873139D}"/>
          </ac:picMkLst>
        </pc:picChg>
        <pc:picChg chg="add mod">
          <ac:chgData name="Mithun Rosinth V V - [CB.EN.U4CSE18439]" userId="S::cb.en.u4cse18439@cb.students.amrita.edu::0f1311fc-fe8a-4785-b557-8d0f49aef110" providerId="AD" clId="Web-{8341DF47-47D4-30E6-4E23-B628ADCB655A}" dt="2020-09-10T15:10:52.227" v="74" actId="14100"/>
          <ac:picMkLst>
            <pc:docMk/>
            <pc:sldMk cId="3395311448" sldId="270"/>
            <ac:picMk id="6" creationId="{9FE490B3-C385-4527-B281-A838174B3571}"/>
          </ac:picMkLst>
        </pc:picChg>
      </pc:sldChg>
      <pc:sldChg chg="addSp delSp modSp new ord">
        <pc:chgData name="Mithun Rosinth V V - [CB.EN.U4CSE18439]" userId="S::cb.en.u4cse18439@cb.students.amrita.edu::0f1311fc-fe8a-4785-b557-8d0f49aef110" providerId="AD" clId="Web-{8341DF47-47D4-30E6-4E23-B628ADCB655A}" dt="2020-09-10T15:12:34.824" v="91" actId="1076"/>
        <pc:sldMkLst>
          <pc:docMk/>
          <pc:sldMk cId="1141254927" sldId="271"/>
        </pc:sldMkLst>
        <pc:spChg chg="mod">
          <ac:chgData name="Mithun Rosinth V V - [CB.EN.U4CSE18439]" userId="S::cb.en.u4cse18439@cb.students.amrita.edu::0f1311fc-fe8a-4785-b557-8d0f49aef110" providerId="AD" clId="Web-{8341DF47-47D4-30E6-4E23-B628ADCB655A}" dt="2020-09-10T15:12:34.824" v="91" actId="1076"/>
          <ac:spMkLst>
            <pc:docMk/>
            <pc:sldMk cId="1141254927" sldId="271"/>
            <ac:spMk id="2" creationId="{F0EB8F19-03E0-4744-BADB-E9A19377F177}"/>
          </ac:spMkLst>
        </pc:spChg>
        <pc:spChg chg="del">
          <ac:chgData name="Mithun Rosinth V V - [CB.EN.U4CSE18439]" userId="S::cb.en.u4cse18439@cb.students.amrita.edu::0f1311fc-fe8a-4785-b557-8d0f49aef110" providerId="AD" clId="Web-{8341DF47-47D4-30E6-4E23-B628ADCB655A}" dt="2020-09-10T15:11:41.963" v="79"/>
          <ac:spMkLst>
            <pc:docMk/>
            <pc:sldMk cId="1141254927" sldId="271"/>
            <ac:spMk id="3" creationId="{81270666-C644-4645-B3D2-0BECA20DF4EB}"/>
          </ac:spMkLst>
        </pc:spChg>
        <pc:picChg chg="add mod ord">
          <ac:chgData name="Mithun Rosinth V V - [CB.EN.U4CSE18439]" userId="S::cb.en.u4cse18439@cb.students.amrita.edu::0f1311fc-fe8a-4785-b557-8d0f49aef110" providerId="AD" clId="Web-{8341DF47-47D4-30E6-4E23-B628ADCB655A}" dt="2020-09-10T15:11:44.291" v="80" actId="1076"/>
          <ac:picMkLst>
            <pc:docMk/>
            <pc:sldMk cId="1141254927" sldId="271"/>
            <ac:picMk id="4" creationId="{E282D873-B6C5-433E-9B2B-243171881008}"/>
          </ac:picMkLst>
        </pc:picChg>
        <pc:picChg chg="add mod">
          <ac:chgData name="Mithun Rosinth V V - [CB.EN.U4CSE18439]" userId="S::cb.en.u4cse18439@cb.students.amrita.edu::0f1311fc-fe8a-4785-b557-8d0f49aef110" providerId="AD" clId="Web-{8341DF47-47D4-30E6-4E23-B628ADCB655A}" dt="2020-09-10T15:12:07.870" v="88" actId="1076"/>
          <ac:picMkLst>
            <pc:docMk/>
            <pc:sldMk cId="1141254927" sldId="271"/>
            <ac:picMk id="5" creationId="{787D7602-07D2-4A79-9964-0AB7373171AE}"/>
          </ac:picMkLst>
        </pc:picChg>
        <pc:picChg chg="add mod">
          <ac:chgData name="Mithun Rosinth V V - [CB.EN.U4CSE18439]" userId="S::cb.en.u4cse18439@cb.students.amrita.edu::0f1311fc-fe8a-4785-b557-8d0f49aef110" providerId="AD" clId="Web-{8341DF47-47D4-30E6-4E23-B628ADCB655A}" dt="2020-09-10T15:12:06.479" v="87" actId="1076"/>
          <ac:picMkLst>
            <pc:docMk/>
            <pc:sldMk cId="1141254927" sldId="271"/>
            <ac:picMk id="6" creationId="{3E0002BA-07E9-431F-AF1F-AC9353406CF0}"/>
          </ac:picMkLst>
        </pc:picChg>
      </pc:sldChg>
    </pc:docChg>
  </pc:docChgLst>
  <pc:docChgLst>
    <pc:chgData name="C Dhanush - [CB.EN.U4CSE18415]" userId="S::cb.en.u4cse18415@cb.students.amrita.edu::92ad56f7-c67a-4d22-b113-f8e8a66886d4" providerId="AD" clId="Web-{57D7EE86-E50E-BD08-C227-C36B244C3AA7}"/>
    <pc:docChg chg="modSld">
      <pc:chgData name="C Dhanush - [CB.EN.U4CSE18415]" userId="S::cb.en.u4cse18415@cb.students.amrita.edu::92ad56f7-c67a-4d22-b113-f8e8a66886d4" providerId="AD" clId="Web-{57D7EE86-E50E-BD08-C227-C36B244C3AA7}" dt="2020-09-10T15:21:45.073" v="8" actId="1076"/>
      <pc:docMkLst>
        <pc:docMk/>
      </pc:docMkLst>
      <pc:sldChg chg="modSp">
        <pc:chgData name="C Dhanush - [CB.EN.U4CSE18415]" userId="S::cb.en.u4cse18415@cb.students.amrita.edu::92ad56f7-c67a-4d22-b113-f8e8a66886d4" providerId="AD" clId="Web-{57D7EE86-E50E-BD08-C227-C36B244C3AA7}" dt="2020-09-10T15:21:45.073" v="8" actId="1076"/>
        <pc:sldMkLst>
          <pc:docMk/>
          <pc:sldMk cId="4165304189" sldId="269"/>
        </pc:sldMkLst>
        <pc:picChg chg="mod">
          <ac:chgData name="C Dhanush - [CB.EN.U4CSE18415]" userId="S::cb.en.u4cse18415@cb.students.amrita.edu::92ad56f7-c67a-4d22-b113-f8e8a66886d4" providerId="AD" clId="Web-{57D7EE86-E50E-BD08-C227-C36B244C3AA7}" dt="2020-09-10T15:21:45.073" v="8" actId="1076"/>
          <ac:picMkLst>
            <pc:docMk/>
            <pc:sldMk cId="4165304189" sldId="269"/>
            <ac:picMk id="4" creationId="{55313751-0F7A-4CD3-BE6F-AEA2636F422E}"/>
          </ac:picMkLst>
        </pc:picChg>
        <pc:picChg chg="mod">
          <ac:chgData name="C Dhanush - [CB.EN.U4CSE18415]" userId="S::cb.en.u4cse18415@cb.students.amrita.edu::92ad56f7-c67a-4d22-b113-f8e8a66886d4" providerId="AD" clId="Web-{57D7EE86-E50E-BD08-C227-C36B244C3AA7}" dt="2020-09-10T15:21:37.619" v="7" actId="1076"/>
          <ac:picMkLst>
            <pc:docMk/>
            <pc:sldMk cId="4165304189" sldId="269"/>
            <ac:picMk id="5" creationId="{3F7E6F09-BEDA-4930-B4CA-C52CC06E7E24}"/>
          </ac:picMkLst>
        </pc:picChg>
        <pc:picChg chg="mod">
          <ac:chgData name="C Dhanush - [CB.EN.U4CSE18415]" userId="S::cb.en.u4cse18415@cb.students.amrita.edu::92ad56f7-c67a-4d22-b113-f8e8a66886d4" providerId="AD" clId="Web-{57D7EE86-E50E-BD08-C227-C36B244C3AA7}" dt="2020-09-10T15:21:36.291" v="6" actId="1076"/>
          <ac:picMkLst>
            <pc:docMk/>
            <pc:sldMk cId="4165304189" sldId="269"/>
            <ac:picMk id="6" creationId="{D72BDB96-5A49-4487-B5EA-633641146AC9}"/>
          </ac:picMkLst>
        </pc:picChg>
      </pc:sldChg>
    </pc:docChg>
  </pc:docChgLst>
  <pc:docChgLst>
    <pc:chgData name="Mithun Rosinth V V - [CB.EN.U4CSE18439]" userId="S::cb.en.u4cse18439@cb.students.amrita.edu::0f1311fc-fe8a-4785-b557-8d0f49aef110" providerId="AD" clId="Web-{1C203B71-DF6F-AE46-5F58-3405B4884A92}"/>
    <pc:docChg chg="modSld">
      <pc:chgData name="Mithun Rosinth V V - [CB.EN.U4CSE18439]" userId="S::cb.en.u4cse18439@cb.students.amrita.edu::0f1311fc-fe8a-4785-b557-8d0f49aef110" providerId="AD" clId="Web-{1C203B71-DF6F-AE46-5F58-3405B4884A92}" dt="2020-09-10T10:57:24.588" v="273" actId="1076"/>
      <pc:docMkLst>
        <pc:docMk/>
      </pc:docMkLst>
      <pc:sldChg chg="modSp">
        <pc:chgData name="Mithun Rosinth V V - [CB.EN.U4CSE18439]" userId="S::cb.en.u4cse18439@cb.students.amrita.edu::0f1311fc-fe8a-4785-b557-8d0f49aef110" providerId="AD" clId="Web-{1C203B71-DF6F-AE46-5F58-3405B4884A92}" dt="2020-09-10T10:25:47.303" v="98" actId="14100"/>
        <pc:sldMkLst>
          <pc:docMk/>
          <pc:sldMk cId="2029002549" sldId="256"/>
        </pc:sldMkLst>
        <pc:spChg chg="mod">
          <ac:chgData name="Mithun Rosinth V V - [CB.EN.U4CSE18439]" userId="S::cb.en.u4cse18439@cb.students.amrita.edu::0f1311fc-fe8a-4785-b557-8d0f49aef110" providerId="AD" clId="Web-{1C203B71-DF6F-AE46-5F58-3405B4884A92}" dt="2020-09-10T10:24:16.265" v="17" actId="20577"/>
          <ac:spMkLst>
            <pc:docMk/>
            <pc:sldMk cId="2029002549" sldId="256"/>
            <ac:spMk id="2" creationId="{00000000-0000-0000-0000-000000000000}"/>
          </ac:spMkLst>
        </pc:spChg>
        <pc:spChg chg="mod">
          <ac:chgData name="Mithun Rosinth V V - [CB.EN.U4CSE18439]" userId="S::cb.en.u4cse18439@cb.students.amrita.edu::0f1311fc-fe8a-4785-b557-8d0f49aef110" providerId="AD" clId="Web-{1C203B71-DF6F-AE46-5F58-3405B4884A92}" dt="2020-09-10T10:25:47.303" v="98" actId="14100"/>
          <ac:spMkLst>
            <pc:docMk/>
            <pc:sldMk cId="2029002549" sldId="256"/>
            <ac:spMk id="3" creationId="{00000000-0000-0000-0000-000000000000}"/>
          </ac:spMkLst>
        </pc:spChg>
        <pc:graphicFrameChg chg="mod modGraphic">
          <ac:chgData name="Mithun Rosinth V V - [CB.EN.U4CSE18439]" userId="S::cb.en.u4cse18439@cb.students.amrita.edu::0f1311fc-fe8a-4785-b557-8d0f49aef110" providerId="AD" clId="Web-{1C203B71-DF6F-AE46-5F58-3405B4884A92}" dt="2020-09-10T10:25:22.254" v="87"/>
          <ac:graphicFrameMkLst>
            <pc:docMk/>
            <pc:sldMk cId="2029002549" sldId="256"/>
            <ac:graphicFrameMk id="4" creationId="{00000000-0000-0000-0000-000000000000}"/>
          </ac:graphicFrameMkLst>
        </pc:graphicFrameChg>
      </pc:sldChg>
      <pc:sldChg chg="modSp">
        <pc:chgData name="Mithun Rosinth V V - [CB.EN.U4CSE18439]" userId="S::cb.en.u4cse18439@cb.students.amrita.edu::0f1311fc-fe8a-4785-b557-8d0f49aef110" providerId="AD" clId="Web-{1C203B71-DF6F-AE46-5F58-3405B4884A92}" dt="2020-09-10T10:30:39.563" v="107" actId="20577"/>
        <pc:sldMkLst>
          <pc:docMk/>
          <pc:sldMk cId="3453376162" sldId="257"/>
        </pc:sldMkLst>
        <pc:spChg chg="mod">
          <ac:chgData name="Mithun Rosinth V V - [CB.EN.U4CSE18439]" userId="S::cb.en.u4cse18439@cb.students.amrita.edu::0f1311fc-fe8a-4785-b557-8d0f49aef110" providerId="AD" clId="Web-{1C203B71-DF6F-AE46-5F58-3405B4884A92}" dt="2020-09-10T10:30:39.563" v="107" actId="20577"/>
          <ac:spMkLst>
            <pc:docMk/>
            <pc:sldMk cId="3453376162" sldId="257"/>
            <ac:spMk id="3" creationId="{00000000-0000-0000-0000-000000000000}"/>
          </ac:spMkLst>
        </pc:spChg>
      </pc:sldChg>
      <pc:sldChg chg="addSp modSp mod setBg">
        <pc:chgData name="Mithun Rosinth V V - [CB.EN.U4CSE18439]" userId="S::cb.en.u4cse18439@cb.students.amrita.edu::0f1311fc-fe8a-4785-b557-8d0f49aef110" providerId="AD" clId="Web-{1C203B71-DF6F-AE46-5F58-3405B4884A92}" dt="2020-09-10T10:42:11.637" v="233"/>
        <pc:sldMkLst>
          <pc:docMk/>
          <pc:sldMk cId="301519377" sldId="258"/>
        </pc:sldMkLst>
        <pc:spChg chg="mod">
          <ac:chgData name="Mithun Rosinth V V - [CB.EN.U4CSE18439]" userId="S::cb.en.u4cse18439@cb.students.amrita.edu::0f1311fc-fe8a-4785-b557-8d0f49aef110" providerId="AD" clId="Web-{1C203B71-DF6F-AE46-5F58-3405B4884A92}" dt="2020-09-10T10:42:11.637" v="233"/>
          <ac:spMkLst>
            <pc:docMk/>
            <pc:sldMk cId="301519377" sldId="258"/>
            <ac:spMk id="2" creationId="{00000000-0000-0000-0000-000000000000}"/>
          </ac:spMkLst>
        </pc:spChg>
        <pc:spChg chg="mod">
          <ac:chgData name="Mithun Rosinth V V - [CB.EN.U4CSE18439]" userId="S::cb.en.u4cse18439@cb.students.amrita.edu::0f1311fc-fe8a-4785-b557-8d0f49aef110" providerId="AD" clId="Web-{1C203B71-DF6F-AE46-5F58-3405B4884A92}" dt="2020-09-10T10:42:11.637" v="233"/>
          <ac:spMkLst>
            <pc:docMk/>
            <pc:sldMk cId="301519377" sldId="258"/>
            <ac:spMk id="3" creationId="{00000000-0000-0000-0000-000000000000}"/>
          </ac:spMkLst>
        </pc:spChg>
        <pc:picChg chg="add">
          <ac:chgData name="Mithun Rosinth V V - [CB.EN.U4CSE18439]" userId="S::cb.en.u4cse18439@cb.students.amrita.edu::0f1311fc-fe8a-4785-b557-8d0f49aef110" providerId="AD" clId="Web-{1C203B71-DF6F-AE46-5F58-3405B4884A92}" dt="2020-09-10T10:42:11.637" v="233"/>
          <ac:picMkLst>
            <pc:docMk/>
            <pc:sldMk cId="301519377" sldId="258"/>
            <ac:picMk id="7" creationId="{20F44B3F-2BB7-4666-A5ED-C44975751909}"/>
          </ac:picMkLst>
        </pc:picChg>
      </pc:sldChg>
      <pc:sldChg chg="addSp delSp modSp">
        <pc:chgData name="Mithun Rosinth V V - [CB.EN.U4CSE18439]" userId="S::cb.en.u4cse18439@cb.students.amrita.edu::0f1311fc-fe8a-4785-b557-8d0f49aef110" providerId="AD" clId="Web-{1C203B71-DF6F-AE46-5F58-3405B4884A92}" dt="2020-09-10T10:57:24.588" v="273" actId="1076"/>
        <pc:sldMkLst>
          <pc:docMk/>
          <pc:sldMk cId="3403104593" sldId="259"/>
        </pc:sldMkLst>
        <pc:spChg chg="del">
          <ac:chgData name="Mithun Rosinth V V - [CB.EN.U4CSE18439]" userId="S::cb.en.u4cse18439@cb.students.amrita.edu::0f1311fc-fe8a-4785-b557-8d0f49aef110" providerId="AD" clId="Web-{1C203B71-DF6F-AE46-5F58-3405B4884A92}" dt="2020-09-10T10:34:13.252" v="113"/>
          <ac:spMkLst>
            <pc:docMk/>
            <pc:sldMk cId="3403104593" sldId="259"/>
            <ac:spMk id="3" creationId="{00000000-0000-0000-0000-000000000000}"/>
          </ac:spMkLst>
        </pc:spChg>
        <pc:spChg chg="add del mod">
          <ac:chgData name="Mithun Rosinth V V - [CB.EN.U4CSE18439]" userId="S::cb.en.u4cse18439@cb.students.amrita.edu::0f1311fc-fe8a-4785-b557-8d0f49aef110" providerId="AD" clId="Web-{1C203B71-DF6F-AE46-5F58-3405B4884A92}" dt="2020-09-10T10:56:39.991" v="264"/>
          <ac:spMkLst>
            <pc:docMk/>
            <pc:sldMk cId="3403104593" sldId="259"/>
            <ac:spMk id="6" creationId="{36DAA868-6A6C-4762-AD76-A812721947DA}"/>
          </ac:spMkLst>
        </pc:spChg>
        <pc:picChg chg="add del mod ord">
          <ac:chgData name="Mithun Rosinth V V - [CB.EN.U4CSE18439]" userId="S::cb.en.u4cse18439@cb.students.amrita.edu::0f1311fc-fe8a-4785-b557-8d0f49aef110" providerId="AD" clId="Web-{1C203B71-DF6F-AE46-5F58-3405B4884A92}" dt="2020-09-10T10:56:04.957" v="263"/>
          <ac:picMkLst>
            <pc:docMk/>
            <pc:sldMk cId="3403104593" sldId="259"/>
            <ac:picMk id="4" creationId="{11295940-3696-4E0E-8FDF-8D36348475EC}"/>
          </ac:picMkLst>
        </pc:picChg>
        <pc:picChg chg="add mod ord">
          <ac:chgData name="Mithun Rosinth V V - [CB.EN.U4CSE18439]" userId="S::cb.en.u4cse18439@cb.students.amrita.edu::0f1311fc-fe8a-4785-b557-8d0f49aef110" providerId="AD" clId="Web-{1C203B71-DF6F-AE46-5F58-3405B4884A92}" dt="2020-09-10T10:57:24.588" v="273" actId="1076"/>
          <ac:picMkLst>
            <pc:docMk/>
            <pc:sldMk cId="3403104593" sldId="259"/>
            <ac:picMk id="7" creationId="{3A7E2A4D-3D34-4258-8B91-977FE7450DAB}"/>
          </ac:picMkLst>
        </pc:picChg>
      </pc:sldChg>
      <pc:sldChg chg="addSp delSp modSp mod setBg">
        <pc:chgData name="Mithun Rosinth V V - [CB.EN.U4CSE18439]" userId="S::cb.en.u4cse18439@cb.students.amrita.edu::0f1311fc-fe8a-4785-b557-8d0f49aef110" providerId="AD" clId="Web-{1C203B71-DF6F-AE46-5F58-3405B4884A92}" dt="2020-09-10T10:41:59.370" v="232"/>
        <pc:sldMkLst>
          <pc:docMk/>
          <pc:sldMk cId="159532818" sldId="260"/>
        </pc:sldMkLst>
        <pc:spChg chg="mod">
          <ac:chgData name="Mithun Rosinth V V - [CB.EN.U4CSE18439]" userId="S::cb.en.u4cse18439@cb.students.amrita.edu::0f1311fc-fe8a-4785-b557-8d0f49aef110" providerId="AD" clId="Web-{1C203B71-DF6F-AE46-5F58-3405B4884A92}" dt="2020-09-10T10:41:59.370" v="232"/>
          <ac:spMkLst>
            <pc:docMk/>
            <pc:sldMk cId="159532818" sldId="260"/>
            <ac:spMk id="2" creationId="{00000000-0000-0000-0000-000000000000}"/>
          </ac:spMkLst>
        </pc:spChg>
        <pc:spChg chg="del mod">
          <ac:chgData name="Mithun Rosinth V V - [CB.EN.U4CSE18439]" userId="S::cb.en.u4cse18439@cb.students.amrita.edu::0f1311fc-fe8a-4785-b557-8d0f49aef110" providerId="AD" clId="Web-{1C203B71-DF6F-AE46-5F58-3405B4884A92}" dt="2020-09-10T10:41:59.370" v="232"/>
          <ac:spMkLst>
            <pc:docMk/>
            <pc:sldMk cId="159532818" sldId="260"/>
            <ac:spMk id="3" creationId="{00000000-0000-0000-0000-000000000000}"/>
          </ac:spMkLst>
        </pc:spChg>
        <pc:graphicFrameChg chg="add">
          <ac:chgData name="Mithun Rosinth V V - [CB.EN.U4CSE18439]" userId="S::cb.en.u4cse18439@cb.students.amrita.edu::0f1311fc-fe8a-4785-b557-8d0f49aef110" providerId="AD" clId="Web-{1C203B71-DF6F-AE46-5F58-3405B4884A92}" dt="2020-09-10T10:41:59.370" v="232"/>
          <ac:graphicFrameMkLst>
            <pc:docMk/>
            <pc:sldMk cId="159532818" sldId="260"/>
            <ac:graphicFrameMk id="5" creationId="{0EC9CC60-A32D-42F2-B05C-5F0185E32739}"/>
          </ac:graphicFrameMkLst>
        </pc:graphicFrameChg>
      </pc:sldChg>
      <pc:sldChg chg="modSp">
        <pc:chgData name="Mithun Rosinth V V - [CB.EN.U4CSE18439]" userId="S::cb.en.u4cse18439@cb.students.amrita.edu::0f1311fc-fe8a-4785-b557-8d0f49aef110" providerId="AD" clId="Web-{1C203B71-DF6F-AE46-5F58-3405B4884A92}" dt="2020-09-10T10:56:00.597" v="261" actId="20577"/>
        <pc:sldMkLst>
          <pc:docMk/>
          <pc:sldMk cId="3344650859" sldId="261"/>
        </pc:sldMkLst>
        <pc:spChg chg="mod">
          <ac:chgData name="Mithun Rosinth V V - [CB.EN.U4CSE18439]" userId="S::cb.en.u4cse18439@cb.students.amrita.edu::0f1311fc-fe8a-4785-b557-8d0f49aef110" providerId="AD" clId="Web-{1C203B71-DF6F-AE46-5F58-3405B4884A92}" dt="2020-09-10T10:56:00.597" v="261" actId="20577"/>
          <ac:spMkLst>
            <pc:docMk/>
            <pc:sldMk cId="3344650859" sldId="261"/>
            <ac:spMk id="3" creationId="{00000000-0000-0000-0000-000000000000}"/>
          </ac:spMkLst>
        </pc:spChg>
      </pc:sldChg>
      <pc:sldChg chg="addSp delSp modSp mod setBg">
        <pc:chgData name="Mithun Rosinth V V - [CB.EN.U4CSE18439]" userId="S::cb.en.u4cse18439@cb.students.amrita.edu::0f1311fc-fe8a-4785-b557-8d0f49aef110" providerId="AD" clId="Web-{1C203B71-DF6F-AE46-5F58-3405B4884A92}" dt="2020-09-10T10:41:01.599" v="231"/>
        <pc:sldMkLst>
          <pc:docMk/>
          <pc:sldMk cId="300363820" sldId="262"/>
        </pc:sldMkLst>
        <pc:spChg chg="mod">
          <ac:chgData name="Mithun Rosinth V V - [CB.EN.U4CSE18439]" userId="S::cb.en.u4cse18439@cb.students.amrita.edu::0f1311fc-fe8a-4785-b557-8d0f49aef110" providerId="AD" clId="Web-{1C203B71-DF6F-AE46-5F58-3405B4884A92}" dt="2020-09-10T10:41:01.599" v="231"/>
          <ac:spMkLst>
            <pc:docMk/>
            <pc:sldMk cId="300363820" sldId="262"/>
            <ac:spMk id="2" creationId="{00000000-0000-0000-0000-000000000000}"/>
          </ac:spMkLst>
        </pc:spChg>
        <pc:spChg chg="del mod">
          <ac:chgData name="Mithun Rosinth V V - [CB.EN.U4CSE18439]" userId="S::cb.en.u4cse18439@cb.students.amrita.edu::0f1311fc-fe8a-4785-b557-8d0f49aef110" providerId="AD" clId="Web-{1C203B71-DF6F-AE46-5F58-3405B4884A92}" dt="2020-09-10T10:41:01.599" v="231"/>
          <ac:spMkLst>
            <pc:docMk/>
            <pc:sldMk cId="300363820" sldId="262"/>
            <ac:spMk id="3" creationId="{00000000-0000-0000-0000-000000000000}"/>
          </ac:spMkLst>
        </pc:spChg>
        <pc:graphicFrameChg chg="add">
          <ac:chgData name="Mithun Rosinth V V - [CB.EN.U4CSE18439]" userId="S::cb.en.u4cse18439@cb.students.amrita.edu::0f1311fc-fe8a-4785-b557-8d0f49aef110" providerId="AD" clId="Web-{1C203B71-DF6F-AE46-5F58-3405B4884A92}" dt="2020-09-10T10:41:01.599" v="231"/>
          <ac:graphicFrameMkLst>
            <pc:docMk/>
            <pc:sldMk cId="300363820" sldId="262"/>
            <ac:graphicFrameMk id="5" creationId="{A2EAEB54-97BA-4FB9-845C-7419887778BA}"/>
          </ac:graphicFrameMkLst>
        </pc:graphicFrameChg>
      </pc:sldChg>
      <pc:sldChg chg="addSp modSp mod setBg">
        <pc:chgData name="Mithun Rosinth V V - [CB.EN.U4CSE18439]" userId="S::cb.en.u4cse18439@cb.students.amrita.edu::0f1311fc-fe8a-4785-b557-8d0f49aef110" providerId="AD" clId="Web-{1C203B71-DF6F-AE46-5F58-3405B4884A92}" dt="2020-09-10T10:46:20.939" v="246"/>
        <pc:sldMkLst>
          <pc:docMk/>
          <pc:sldMk cId="2730506211" sldId="263"/>
        </pc:sldMkLst>
        <pc:spChg chg="mod">
          <ac:chgData name="Mithun Rosinth V V - [CB.EN.U4CSE18439]" userId="S::cb.en.u4cse18439@cb.students.amrita.edu::0f1311fc-fe8a-4785-b557-8d0f49aef110" providerId="AD" clId="Web-{1C203B71-DF6F-AE46-5F58-3405B4884A92}" dt="2020-09-10T10:46:20.939" v="246"/>
          <ac:spMkLst>
            <pc:docMk/>
            <pc:sldMk cId="2730506211" sldId="263"/>
            <ac:spMk id="2" creationId="{00000000-0000-0000-0000-000000000000}"/>
          </ac:spMkLst>
        </pc:spChg>
        <pc:spChg chg="mod">
          <ac:chgData name="Mithun Rosinth V V - [CB.EN.U4CSE18439]" userId="S::cb.en.u4cse18439@cb.students.amrita.edu::0f1311fc-fe8a-4785-b557-8d0f49aef110" providerId="AD" clId="Web-{1C203B71-DF6F-AE46-5F58-3405B4884A92}" dt="2020-09-10T10:46:20.939" v="246"/>
          <ac:spMkLst>
            <pc:docMk/>
            <pc:sldMk cId="2730506211" sldId="263"/>
            <ac:spMk id="3" creationId="{00000000-0000-0000-0000-000000000000}"/>
          </ac:spMkLst>
        </pc:spChg>
        <pc:picChg chg="add mod">
          <ac:chgData name="Mithun Rosinth V V - [CB.EN.U4CSE18439]" userId="S::cb.en.u4cse18439@cb.students.amrita.edu::0f1311fc-fe8a-4785-b557-8d0f49aef110" providerId="AD" clId="Web-{1C203B71-DF6F-AE46-5F58-3405B4884A92}" dt="2020-09-10T10:46:20.939" v="246"/>
          <ac:picMkLst>
            <pc:docMk/>
            <pc:sldMk cId="2730506211" sldId="263"/>
            <ac:picMk id="4" creationId="{66697628-FAE2-4C50-A97C-91BC496B3E49}"/>
          </ac:picMkLst>
        </pc:picChg>
      </pc:sldChg>
      <pc:sldChg chg="modSp">
        <pc:chgData name="Mithun Rosinth V V - [CB.EN.U4CSE18439]" userId="S::cb.en.u4cse18439@cb.students.amrita.edu::0f1311fc-fe8a-4785-b557-8d0f49aef110" providerId="AD" clId="Web-{1C203B71-DF6F-AE46-5F58-3405B4884A92}" dt="2020-09-10T10:47:20.256" v="249" actId="20577"/>
        <pc:sldMkLst>
          <pc:docMk/>
          <pc:sldMk cId="299336250" sldId="266"/>
        </pc:sldMkLst>
        <pc:spChg chg="mod">
          <ac:chgData name="Mithun Rosinth V V - [CB.EN.U4CSE18439]" userId="S::cb.en.u4cse18439@cb.students.amrita.edu::0f1311fc-fe8a-4785-b557-8d0f49aef110" providerId="AD" clId="Web-{1C203B71-DF6F-AE46-5F58-3405B4884A92}" dt="2020-09-10T10:47:20.256" v="249" actId="20577"/>
          <ac:spMkLst>
            <pc:docMk/>
            <pc:sldMk cId="299336250" sldId="266"/>
            <ac:spMk id="3" creationId="{00000000-0000-0000-0000-000000000000}"/>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8CC420-7474-47AF-A1F5-4CFF7174743F}"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C9E107A0-C225-4162-B221-91C47ADDDFE1}">
      <dgm:prSet/>
      <dgm:spPr/>
      <dgm:t>
        <a:bodyPr/>
        <a:lstStyle/>
        <a:p>
          <a:r>
            <a:rPr lang="en-US"/>
            <a:t>Customer</a:t>
          </a:r>
        </a:p>
      </dgm:t>
    </dgm:pt>
    <dgm:pt modelId="{34B1C918-88A8-404B-B157-8B83742D5B97}" type="parTrans" cxnId="{E14A4746-ECA6-45A8-BD99-05BB61CFAD92}">
      <dgm:prSet/>
      <dgm:spPr/>
      <dgm:t>
        <a:bodyPr/>
        <a:lstStyle/>
        <a:p>
          <a:endParaRPr lang="en-US"/>
        </a:p>
      </dgm:t>
    </dgm:pt>
    <dgm:pt modelId="{8ECCEE2D-073F-4609-A2A1-F6B87D370C55}" type="sibTrans" cxnId="{E14A4746-ECA6-45A8-BD99-05BB61CFAD92}">
      <dgm:prSet/>
      <dgm:spPr/>
      <dgm:t>
        <a:bodyPr/>
        <a:lstStyle/>
        <a:p>
          <a:endParaRPr lang="en-US"/>
        </a:p>
      </dgm:t>
    </dgm:pt>
    <dgm:pt modelId="{770597F1-A5F5-4677-8A6C-C714B5DFBAC4}">
      <dgm:prSet/>
      <dgm:spPr/>
      <dgm:t>
        <a:bodyPr/>
        <a:lstStyle/>
        <a:p>
          <a:r>
            <a:rPr lang="en-US"/>
            <a:t>Order</a:t>
          </a:r>
        </a:p>
      </dgm:t>
    </dgm:pt>
    <dgm:pt modelId="{9958A44F-18E6-4A1B-9EC9-C62D2CA65742}" type="parTrans" cxnId="{BDC1E777-B78B-46BD-9F63-AE6BF6B69C6F}">
      <dgm:prSet/>
      <dgm:spPr/>
      <dgm:t>
        <a:bodyPr/>
        <a:lstStyle/>
        <a:p>
          <a:endParaRPr lang="en-US"/>
        </a:p>
      </dgm:t>
    </dgm:pt>
    <dgm:pt modelId="{7334F511-2EF5-4EA0-BCD7-C9BC03E6E030}" type="sibTrans" cxnId="{BDC1E777-B78B-46BD-9F63-AE6BF6B69C6F}">
      <dgm:prSet/>
      <dgm:spPr/>
      <dgm:t>
        <a:bodyPr/>
        <a:lstStyle/>
        <a:p>
          <a:endParaRPr lang="en-US"/>
        </a:p>
      </dgm:t>
    </dgm:pt>
    <dgm:pt modelId="{C9A21686-6598-4CCA-8934-D5C0C1E6F38F}">
      <dgm:prSet/>
      <dgm:spPr/>
      <dgm:t>
        <a:bodyPr/>
        <a:lstStyle/>
        <a:p>
          <a:r>
            <a:rPr lang="en-US"/>
            <a:t>Employee</a:t>
          </a:r>
        </a:p>
      </dgm:t>
    </dgm:pt>
    <dgm:pt modelId="{6E30E3A3-A494-4660-AFAD-30BB735EAE53}" type="parTrans" cxnId="{898B3643-07BB-421A-9643-16372E1F9FA4}">
      <dgm:prSet/>
      <dgm:spPr/>
      <dgm:t>
        <a:bodyPr/>
        <a:lstStyle/>
        <a:p>
          <a:endParaRPr lang="en-US"/>
        </a:p>
      </dgm:t>
    </dgm:pt>
    <dgm:pt modelId="{291CAB66-17B3-4240-9600-1D2ADE13D352}" type="sibTrans" cxnId="{898B3643-07BB-421A-9643-16372E1F9FA4}">
      <dgm:prSet/>
      <dgm:spPr/>
      <dgm:t>
        <a:bodyPr/>
        <a:lstStyle/>
        <a:p>
          <a:endParaRPr lang="en-US"/>
        </a:p>
      </dgm:t>
    </dgm:pt>
    <dgm:pt modelId="{F03D4A51-8B02-410F-A9D2-C1102467BB53}">
      <dgm:prSet/>
      <dgm:spPr/>
      <dgm:t>
        <a:bodyPr/>
        <a:lstStyle/>
        <a:p>
          <a:r>
            <a:rPr lang="en-US"/>
            <a:t>Vehicle</a:t>
          </a:r>
        </a:p>
      </dgm:t>
    </dgm:pt>
    <dgm:pt modelId="{35B57812-5776-4A16-A179-E449CA3CBFFE}" type="parTrans" cxnId="{A31C1D90-05D7-43C4-87C1-444A22A62936}">
      <dgm:prSet/>
      <dgm:spPr/>
      <dgm:t>
        <a:bodyPr/>
        <a:lstStyle/>
        <a:p>
          <a:endParaRPr lang="en-US"/>
        </a:p>
      </dgm:t>
    </dgm:pt>
    <dgm:pt modelId="{8C449B23-A12C-4DDA-B1EB-9704407C9471}" type="sibTrans" cxnId="{A31C1D90-05D7-43C4-87C1-444A22A62936}">
      <dgm:prSet/>
      <dgm:spPr/>
      <dgm:t>
        <a:bodyPr/>
        <a:lstStyle/>
        <a:p>
          <a:endParaRPr lang="en-US"/>
        </a:p>
      </dgm:t>
    </dgm:pt>
    <dgm:pt modelId="{A110F7B9-DB24-4B56-96E9-E18D6300B630}">
      <dgm:prSet/>
      <dgm:spPr/>
      <dgm:t>
        <a:bodyPr/>
        <a:lstStyle/>
        <a:p>
          <a:r>
            <a:rPr lang="en-US"/>
            <a:t>Menu</a:t>
          </a:r>
        </a:p>
      </dgm:t>
    </dgm:pt>
    <dgm:pt modelId="{29D04E9A-515B-4FA5-B9BA-942095A3AD69}" type="parTrans" cxnId="{54EF232F-5F1F-4680-88E5-8AF6BE0E3DBA}">
      <dgm:prSet/>
      <dgm:spPr/>
      <dgm:t>
        <a:bodyPr/>
        <a:lstStyle/>
        <a:p>
          <a:endParaRPr lang="en-US"/>
        </a:p>
      </dgm:t>
    </dgm:pt>
    <dgm:pt modelId="{4D31097A-0B14-4E12-8F83-FA839A2A1CE3}" type="sibTrans" cxnId="{54EF232F-5F1F-4680-88E5-8AF6BE0E3DBA}">
      <dgm:prSet/>
      <dgm:spPr/>
      <dgm:t>
        <a:bodyPr/>
        <a:lstStyle/>
        <a:p>
          <a:endParaRPr lang="en-US"/>
        </a:p>
      </dgm:t>
    </dgm:pt>
    <dgm:pt modelId="{03583527-EC70-4ECC-AFF1-01E401A4164B}">
      <dgm:prSet/>
      <dgm:spPr/>
      <dgm:t>
        <a:bodyPr/>
        <a:lstStyle/>
        <a:p>
          <a:r>
            <a:rPr lang="en-US"/>
            <a:t>Payment</a:t>
          </a:r>
        </a:p>
      </dgm:t>
    </dgm:pt>
    <dgm:pt modelId="{A567C4E0-A168-40AA-9947-25A78034E716}" type="parTrans" cxnId="{6B4BEF88-5578-442F-A3B1-A147DDF03B0C}">
      <dgm:prSet/>
      <dgm:spPr/>
      <dgm:t>
        <a:bodyPr/>
        <a:lstStyle/>
        <a:p>
          <a:endParaRPr lang="en-US"/>
        </a:p>
      </dgm:t>
    </dgm:pt>
    <dgm:pt modelId="{60FFA89E-8A28-4370-A510-B6361D47CF4A}" type="sibTrans" cxnId="{6B4BEF88-5578-442F-A3B1-A147DDF03B0C}">
      <dgm:prSet/>
      <dgm:spPr/>
      <dgm:t>
        <a:bodyPr/>
        <a:lstStyle/>
        <a:p>
          <a:endParaRPr lang="en-US"/>
        </a:p>
      </dgm:t>
    </dgm:pt>
    <dgm:pt modelId="{34210978-F1EA-42FD-BA21-CD2BE77F4280}">
      <dgm:prSet/>
      <dgm:spPr/>
      <dgm:t>
        <a:bodyPr/>
        <a:lstStyle/>
        <a:p>
          <a:r>
            <a:rPr lang="en-US"/>
            <a:t>DeliveryAgent</a:t>
          </a:r>
        </a:p>
      </dgm:t>
    </dgm:pt>
    <dgm:pt modelId="{DC656CE1-33C8-44B3-B434-534F4A61E892}" type="parTrans" cxnId="{9E4BDDAA-BC2F-481B-96F1-67503324C134}">
      <dgm:prSet/>
      <dgm:spPr/>
      <dgm:t>
        <a:bodyPr/>
        <a:lstStyle/>
        <a:p>
          <a:endParaRPr lang="en-US"/>
        </a:p>
      </dgm:t>
    </dgm:pt>
    <dgm:pt modelId="{CD7E8BAB-1382-4A56-B410-B8489AFC773C}" type="sibTrans" cxnId="{9E4BDDAA-BC2F-481B-96F1-67503324C134}">
      <dgm:prSet/>
      <dgm:spPr/>
      <dgm:t>
        <a:bodyPr/>
        <a:lstStyle/>
        <a:p>
          <a:endParaRPr lang="en-US"/>
        </a:p>
      </dgm:t>
    </dgm:pt>
    <dgm:pt modelId="{BEA7AE27-388E-445D-87EE-78DABBC49840}">
      <dgm:prSet/>
      <dgm:spPr/>
      <dgm:t>
        <a:bodyPr/>
        <a:lstStyle/>
        <a:p>
          <a:r>
            <a:rPr lang="en-US"/>
            <a:t>DeskEmployee</a:t>
          </a:r>
        </a:p>
      </dgm:t>
    </dgm:pt>
    <dgm:pt modelId="{E03F0821-DE71-43E7-8C5B-89ECEBBD2414}" type="parTrans" cxnId="{6E20BE08-A043-45B4-9551-42E6A2D07C17}">
      <dgm:prSet/>
      <dgm:spPr/>
      <dgm:t>
        <a:bodyPr/>
        <a:lstStyle/>
        <a:p>
          <a:endParaRPr lang="en-US"/>
        </a:p>
      </dgm:t>
    </dgm:pt>
    <dgm:pt modelId="{DEC9BE97-67A3-4C89-BE0D-4991FEAA278A}" type="sibTrans" cxnId="{6E20BE08-A043-45B4-9551-42E6A2D07C17}">
      <dgm:prSet/>
      <dgm:spPr/>
      <dgm:t>
        <a:bodyPr/>
        <a:lstStyle/>
        <a:p>
          <a:endParaRPr lang="en-US"/>
        </a:p>
      </dgm:t>
    </dgm:pt>
    <dgm:pt modelId="{8BC57FB8-E5B0-4DB3-AA5F-FDE276FD4257}">
      <dgm:prSet/>
      <dgm:spPr/>
      <dgm:t>
        <a:bodyPr/>
        <a:lstStyle/>
        <a:p>
          <a:r>
            <a:rPr lang="en-US"/>
            <a:t>Location</a:t>
          </a:r>
        </a:p>
      </dgm:t>
    </dgm:pt>
    <dgm:pt modelId="{8368DAC7-4152-4B81-A5FF-DCAE69BCE8E3}" type="parTrans" cxnId="{2B0A858C-BAE3-48E7-BDAC-4689BF9261D9}">
      <dgm:prSet/>
      <dgm:spPr/>
      <dgm:t>
        <a:bodyPr/>
        <a:lstStyle/>
        <a:p>
          <a:endParaRPr lang="en-US"/>
        </a:p>
      </dgm:t>
    </dgm:pt>
    <dgm:pt modelId="{F28CAEC6-4979-450A-95C3-E23776AF357D}" type="sibTrans" cxnId="{2B0A858C-BAE3-48E7-BDAC-4689BF9261D9}">
      <dgm:prSet/>
      <dgm:spPr/>
      <dgm:t>
        <a:bodyPr/>
        <a:lstStyle/>
        <a:p>
          <a:endParaRPr lang="en-US"/>
        </a:p>
      </dgm:t>
    </dgm:pt>
    <dgm:pt modelId="{01EDB6B8-83C7-45E1-A055-1D1456F32CC2}" type="pres">
      <dgm:prSet presAssocID="{F78CC420-7474-47AF-A1F5-4CFF7174743F}" presName="diagram" presStyleCnt="0">
        <dgm:presLayoutVars>
          <dgm:dir/>
          <dgm:resizeHandles val="exact"/>
        </dgm:presLayoutVars>
      </dgm:prSet>
      <dgm:spPr/>
    </dgm:pt>
    <dgm:pt modelId="{DB342B91-66D7-4771-B67C-DD324BD49548}" type="pres">
      <dgm:prSet presAssocID="{C9E107A0-C225-4162-B221-91C47ADDDFE1}" presName="node" presStyleLbl="node1" presStyleIdx="0" presStyleCnt="9">
        <dgm:presLayoutVars>
          <dgm:bulletEnabled val="1"/>
        </dgm:presLayoutVars>
      </dgm:prSet>
      <dgm:spPr/>
    </dgm:pt>
    <dgm:pt modelId="{B051BF4F-03BF-476E-86B5-E2F9F7732AAE}" type="pres">
      <dgm:prSet presAssocID="{8ECCEE2D-073F-4609-A2A1-F6B87D370C55}" presName="sibTrans" presStyleCnt="0"/>
      <dgm:spPr/>
    </dgm:pt>
    <dgm:pt modelId="{16AE3CEC-C5F1-40FB-BCCD-64AF5523B6B9}" type="pres">
      <dgm:prSet presAssocID="{770597F1-A5F5-4677-8A6C-C714B5DFBAC4}" presName="node" presStyleLbl="node1" presStyleIdx="1" presStyleCnt="9">
        <dgm:presLayoutVars>
          <dgm:bulletEnabled val="1"/>
        </dgm:presLayoutVars>
      </dgm:prSet>
      <dgm:spPr/>
    </dgm:pt>
    <dgm:pt modelId="{CCD1B2EB-6C30-4CC8-A867-B10C18337EEA}" type="pres">
      <dgm:prSet presAssocID="{7334F511-2EF5-4EA0-BCD7-C9BC03E6E030}" presName="sibTrans" presStyleCnt="0"/>
      <dgm:spPr/>
    </dgm:pt>
    <dgm:pt modelId="{F80FDCD2-4A61-4CE9-BEDE-4F758A943DA8}" type="pres">
      <dgm:prSet presAssocID="{C9A21686-6598-4CCA-8934-D5C0C1E6F38F}" presName="node" presStyleLbl="node1" presStyleIdx="2" presStyleCnt="9">
        <dgm:presLayoutVars>
          <dgm:bulletEnabled val="1"/>
        </dgm:presLayoutVars>
      </dgm:prSet>
      <dgm:spPr/>
    </dgm:pt>
    <dgm:pt modelId="{4A5D735E-45D4-4CAD-B94B-5BEBB7F7F0CD}" type="pres">
      <dgm:prSet presAssocID="{291CAB66-17B3-4240-9600-1D2ADE13D352}" presName="sibTrans" presStyleCnt="0"/>
      <dgm:spPr/>
    </dgm:pt>
    <dgm:pt modelId="{EE5E2115-5C4F-4C38-A0BF-F19734186A15}" type="pres">
      <dgm:prSet presAssocID="{F03D4A51-8B02-410F-A9D2-C1102467BB53}" presName="node" presStyleLbl="node1" presStyleIdx="3" presStyleCnt="9">
        <dgm:presLayoutVars>
          <dgm:bulletEnabled val="1"/>
        </dgm:presLayoutVars>
      </dgm:prSet>
      <dgm:spPr/>
    </dgm:pt>
    <dgm:pt modelId="{8465B745-AEDD-47F0-8773-B52E911F3274}" type="pres">
      <dgm:prSet presAssocID="{8C449B23-A12C-4DDA-B1EB-9704407C9471}" presName="sibTrans" presStyleCnt="0"/>
      <dgm:spPr/>
    </dgm:pt>
    <dgm:pt modelId="{8986A645-C422-4698-A5A4-73F164F21974}" type="pres">
      <dgm:prSet presAssocID="{A110F7B9-DB24-4B56-96E9-E18D6300B630}" presName="node" presStyleLbl="node1" presStyleIdx="4" presStyleCnt="9">
        <dgm:presLayoutVars>
          <dgm:bulletEnabled val="1"/>
        </dgm:presLayoutVars>
      </dgm:prSet>
      <dgm:spPr/>
    </dgm:pt>
    <dgm:pt modelId="{8F0670D8-45B3-4C4B-A1F3-27782B9A59FC}" type="pres">
      <dgm:prSet presAssocID="{4D31097A-0B14-4E12-8F83-FA839A2A1CE3}" presName="sibTrans" presStyleCnt="0"/>
      <dgm:spPr/>
    </dgm:pt>
    <dgm:pt modelId="{41EBD68E-EE75-4604-84C2-F27A87BC898D}" type="pres">
      <dgm:prSet presAssocID="{03583527-EC70-4ECC-AFF1-01E401A4164B}" presName="node" presStyleLbl="node1" presStyleIdx="5" presStyleCnt="9">
        <dgm:presLayoutVars>
          <dgm:bulletEnabled val="1"/>
        </dgm:presLayoutVars>
      </dgm:prSet>
      <dgm:spPr/>
    </dgm:pt>
    <dgm:pt modelId="{F854F120-C0A8-4940-84A6-AB4888F75273}" type="pres">
      <dgm:prSet presAssocID="{60FFA89E-8A28-4370-A510-B6361D47CF4A}" presName="sibTrans" presStyleCnt="0"/>
      <dgm:spPr/>
    </dgm:pt>
    <dgm:pt modelId="{8404EB5F-1C93-4009-8C76-8E26E1C81623}" type="pres">
      <dgm:prSet presAssocID="{34210978-F1EA-42FD-BA21-CD2BE77F4280}" presName="node" presStyleLbl="node1" presStyleIdx="6" presStyleCnt="9">
        <dgm:presLayoutVars>
          <dgm:bulletEnabled val="1"/>
        </dgm:presLayoutVars>
      </dgm:prSet>
      <dgm:spPr/>
    </dgm:pt>
    <dgm:pt modelId="{A47761F3-CD0F-4FDC-9852-396ABC0B7C2A}" type="pres">
      <dgm:prSet presAssocID="{CD7E8BAB-1382-4A56-B410-B8489AFC773C}" presName="sibTrans" presStyleCnt="0"/>
      <dgm:spPr/>
    </dgm:pt>
    <dgm:pt modelId="{16CFB615-372C-467A-BE1D-7B936E5926B3}" type="pres">
      <dgm:prSet presAssocID="{BEA7AE27-388E-445D-87EE-78DABBC49840}" presName="node" presStyleLbl="node1" presStyleIdx="7" presStyleCnt="9">
        <dgm:presLayoutVars>
          <dgm:bulletEnabled val="1"/>
        </dgm:presLayoutVars>
      </dgm:prSet>
      <dgm:spPr/>
    </dgm:pt>
    <dgm:pt modelId="{0B4BBCA0-30CB-4498-AA1C-36B38EDF2B16}" type="pres">
      <dgm:prSet presAssocID="{DEC9BE97-67A3-4C89-BE0D-4991FEAA278A}" presName="sibTrans" presStyleCnt="0"/>
      <dgm:spPr/>
    </dgm:pt>
    <dgm:pt modelId="{356F957C-3867-46DE-B89A-A330B85060B3}" type="pres">
      <dgm:prSet presAssocID="{8BC57FB8-E5B0-4DB3-AA5F-FDE276FD4257}" presName="node" presStyleLbl="node1" presStyleIdx="8" presStyleCnt="9">
        <dgm:presLayoutVars>
          <dgm:bulletEnabled val="1"/>
        </dgm:presLayoutVars>
      </dgm:prSet>
      <dgm:spPr/>
    </dgm:pt>
  </dgm:ptLst>
  <dgm:cxnLst>
    <dgm:cxn modelId="{EDBF9107-F9F5-49B6-9636-5E503719057F}" type="presOf" srcId="{34210978-F1EA-42FD-BA21-CD2BE77F4280}" destId="{8404EB5F-1C93-4009-8C76-8E26E1C81623}" srcOrd="0" destOrd="0" presId="urn:microsoft.com/office/officeart/2005/8/layout/default"/>
    <dgm:cxn modelId="{6E20BE08-A043-45B4-9551-42E6A2D07C17}" srcId="{F78CC420-7474-47AF-A1F5-4CFF7174743F}" destId="{BEA7AE27-388E-445D-87EE-78DABBC49840}" srcOrd="7" destOrd="0" parTransId="{E03F0821-DE71-43E7-8C5B-89ECEBBD2414}" sibTransId="{DEC9BE97-67A3-4C89-BE0D-4991FEAA278A}"/>
    <dgm:cxn modelId="{53F37F2E-3F67-49F6-A2BD-FD9F0D90770B}" type="presOf" srcId="{C9E107A0-C225-4162-B221-91C47ADDDFE1}" destId="{DB342B91-66D7-4771-B67C-DD324BD49548}" srcOrd="0" destOrd="0" presId="urn:microsoft.com/office/officeart/2005/8/layout/default"/>
    <dgm:cxn modelId="{54EF232F-5F1F-4680-88E5-8AF6BE0E3DBA}" srcId="{F78CC420-7474-47AF-A1F5-4CFF7174743F}" destId="{A110F7B9-DB24-4B56-96E9-E18D6300B630}" srcOrd="4" destOrd="0" parTransId="{29D04E9A-515B-4FA5-B9BA-942095A3AD69}" sibTransId="{4D31097A-0B14-4E12-8F83-FA839A2A1CE3}"/>
    <dgm:cxn modelId="{0B61372F-7EAF-4C74-97FF-B6F8AF549357}" type="presOf" srcId="{F78CC420-7474-47AF-A1F5-4CFF7174743F}" destId="{01EDB6B8-83C7-45E1-A055-1D1456F32CC2}" srcOrd="0" destOrd="0" presId="urn:microsoft.com/office/officeart/2005/8/layout/default"/>
    <dgm:cxn modelId="{8D2BFD5C-FC21-4BAF-A2CA-F9CBAB973712}" type="presOf" srcId="{F03D4A51-8B02-410F-A9D2-C1102467BB53}" destId="{EE5E2115-5C4F-4C38-A0BF-F19734186A15}" srcOrd="0" destOrd="0" presId="urn:microsoft.com/office/officeart/2005/8/layout/default"/>
    <dgm:cxn modelId="{F6C86B41-BBEF-4B1E-BDB1-6249AA8060AC}" type="presOf" srcId="{03583527-EC70-4ECC-AFF1-01E401A4164B}" destId="{41EBD68E-EE75-4604-84C2-F27A87BC898D}" srcOrd="0" destOrd="0" presId="urn:microsoft.com/office/officeart/2005/8/layout/default"/>
    <dgm:cxn modelId="{898B3643-07BB-421A-9643-16372E1F9FA4}" srcId="{F78CC420-7474-47AF-A1F5-4CFF7174743F}" destId="{C9A21686-6598-4CCA-8934-D5C0C1E6F38F}" srcOrd="2" destOrd="0" parTransId="{6E30E3A3-A494-4660-AFAD-30BB735EAE53}" sibTransId="{291CAB66-17B3-4240-9600-1D2ADE13D352}"/>
    <dgm:cxn modelId="{E14A4746-ECA6-45A8-BD99-05BB61CFAD92}" srcId="{F78CC420-7474-47AF-A1F5-4CFF7174743F}" destId="{C9E107A0-C225-4162-B221-91C47ADDDFE1}" srcOrd="0" destOrd="0" parTransId="{34B1C918-88A8-404B-B157-8B83742D5B97}" sibTransId="{8ECCEE2D-073F-4609-A2A1-F6B87D370C55}"/>
    <dgm:cxn modelId="{EDFE7C74-189D-458A-857D-9CAE0C07CE2D}" type="presOf" srcId="{8BC57FB8-E5B0-4DB3-AA5F-FDE276FD4257}" destId="{356F957C-3867-46DE-B89A-A330B85060B3}" srcOrd="0" destOrd="0" presId="urn:microsoft.com/office/officeart/2005/8/layout/default"/>
    <dgm:cxn modelId="{BDC1E777-B78B-46BD-9F63-AE6BF6B69C6F}" srcId="{F78CC420-7474-47AF-A1F5-4CFF7174743F}" destId="{770597F1-A5F5-4677-8A6C-C714B5DFBAC4}" srcOrd="1" destOrd="0" parTransId="{9958A44F-18E6-4A1B-9EC9-C62D2CA65742}" sibTransId="{7334F511-2EF5-4EA0-BCD7-C9BC03E6E030}"/>
    <dgm:cxn modelId="{1753D77B-C35C-4151-AC6E-EA5D1F142610}" type="presOf" srcId="{A110F7B9-DB24-4B56-96E9-E18D6300B630}" destId="{8986A645-C422-4698-A5A4-73F164F21974}" srcOrd="0" destOrd="0" presId="urn:microsoft.com/office/officeart/2005/8/layout/default"/>
    <dgm:cxn modelId="{6B4BEF88-5578-442F-A3B1-A147DDF03B0C}" srcId="{F78CC420-7474-47AF-A1F5-4CFF7174743F}" destId="{03583527-EC70-4ECC-AFF1-01E401A4164B}" srcOrd="5" destOrd="0" parTransId="{A567C4E0-A168-40AA-9947-25A78034E716}" sibTransId="{60FFA89E-8A28-4370-A510-B6361D47CF4A}"/>
    <dgm:cxn modelId="{2B0A858C-BAE3-48E7-BDAC-4689BF9261D9}" srcId="{F78CC420-7474-47AF-A1F5-4CFF7174743F}" destId="{8BC57FB8-E5B0-4DB3-AA5F-FDE276FD4257}" srcOrd="8" destOrd="0" parTransId="{8368DAC7-4152-4B81-A5FF-DCAE69BCE8E3}" sibTransId="{F28CAEC6-4979-450A-95C3-E23776AF357D}"/>
    <dgm:cxn modelId="{A31C1D90-05D7-43C4-87C1-444A22A62936}" srcId="{F78CC420-7474-47AF-A1F5-4CFF7174743F}" destId="{F03D4A51-8B02-410F-A9D2-C1102467BB53}" srcOrd="3" destOrd="0" parTransId="{35B57812-5776-4A16-A179-E449CA3CBFFE}" sibTransId="{8C449B23-A12C-4DDA-B1EB-9704407C9471}"/>
    <dgm:cxn modelId="{9E4BDDAA-BC2F-481B-96F1-67503324C134}" srcId="{F78CC420-7474-47AF-A1F5-4CFF7174743F}" destId="{34210978-F1EA-42FD-BA21-CD2BE77F4280}" srcOrd="6" destOrd="0" parTransId="{DC656CE1-33C8-44B3-B434-534F4A61E892}" sibTransId="{CD7E8BAB-1382-4A56-B410-B8489AFC773C}"/>
    <dgm:cxn modelId="{F29911BD-89EE-414B-8631-0811E394C0E4}" type="presOf" srcId="{770597F1-A5F5-4677-8A6C-C714B5DFBAC4}" destId="{16AE3CEC-C5F1-40FB-BCCD-64AF5523B6B9}" srcOrd="0" destOrd="0" presId="urn:microsoft.com/office/officeart/2005/8/layout/default"/>
    <dgm:cxn modelId="{A5D605D4-C787-4E3E-8796-E1A3B3C1379C}" type="presOf" srcId="{BEA7AE27-388E-445D-87EE-78DABBC49840}" destId="{16CFB615-372C-467A-BE1D-7B936E5926B3}" srcOrd="0" destOrd="0" presId="urn:microsoft.com/office/officeart/2005/8/layout/default"/>
    <dgm:cxn modelId="{52CA42E3-422B-421F-B073-9D0A5D591A27}" type="presOf" srcId="{C9A21686-6598-4CCA-8934-D5C0C1E6F38F}" destId="{F80FDCD2-4A61-4CE9-BEDE-4F758A943DA8}" srcOrd="0" destOrd="0" presId="urn:microsoft.com/office/officeart/2005/8/layout/default"/>
    <dgm:cxn modelId="{DDC21944-40D6-407B-B3DD-50AA527365DB}" type="presParOf" srcId="{01EDB6B8-83C7-45E1-A055-1D1456F32CC2}" destId="{DB342B91-66D7-4771-B67C-DD324BD49548}" srcOrd="0" destOrd="0" presId="urn:microsoft.com/office/officeart/2005/8/layout/default"/>
    <dgm:cxn modelId="{1D9C1CFF-1B28-4156-AEF3-A3F7F200DCED}" type="presParOf" srcId="{01EDB6B8-83C7-45E1-A055-1D1456F32CC2}" destId="{B051BF4F-03BF-476E-86B5-E2F9F7732AAE}" srcOrd="1" destOrd="0" presId="urn:microsoft.com/office/officeart/2005/8/layout/default"/>
    <dgm:cxn modelId="{90638B99-5BB1-4D6A-BE20-A753894288B3}" type="presParOf" srcId="{01EDB6B8-83C7-45E1-A055-1D1456F32CC2}" destId="{16AE3CEC-C5F1-40FB-BCCD-64AF5523B6B9}" srcOrd="2" destOrd="0" presId="urn:microsoft.com/office/officeart/2005/8/layout/default"/>
    <dgm:cxn modelId="{B8ABB5B4-501E-450E-91AD-D6E0CF350ED0}" type="presParOf" srcId="{01EDB6B8-83C7-45E1-A055-1D1456F32CC2}" destId="{CCD1B2EB-6C30-4CC8-A867-B10C18337EEA}" srcOrd="3" destOrd="0" presId="urn:microsoft.com/office/officeart/2005/8/layout/default"/>
    <dgm:cxn modelId="{CA115386-0C00-4E4E-9B0C-D9926DD179AF}" type="presParOf" srcId="{01EDB6B8-83C7-45E1-A055-1D1456F32CC2}" destId="{F80FDCD2-4A61-4CE9-BEDE-4F758A943DA8}" srcOrd="4" destOrd="0" presId="urn:microsoft.com/office/officeart/2005/8/layout/default"/>
    <dgm:cxn modelId="{13FF2D18-7F0C-4ED7-8A0D-43F35E059831}" type="presParOf" srcId="{01EDB6B8-83C7-45E1-A055-1D1456F32CC2}" destId="{4A5D735E-45D4-4CAD-B94B-5BEBB7F7F0CD}" srcOrd="5" destOrd="0" presId="urn:microsoft.com/office/officeart/2005/8/layout/default"/>
    <dgm:cxn modelId="{A68EA28B-1338-4C0A-8B3D-F0255F2FDE60}" type="presParOf" srcId="{01EDB6B8-83C7-45E1-A055-1D1456F32CC2}" destId="{EE5E2115-5C4F-4C38-A0BF-F19734186A15}" srcOrd="6" destOrd="0" presId="urn:microsoft.com/office/officeart/2005/8/layout/default"/>
    <dgm:cxn modelId="{B430A670-ABAD-4098-AF56-A151F19A0EA7}" type="presParOf" srcId="{01EDB6B8-83C7-45E1-A055-1D1456F32CC2}" destId="{8465B745-AEDD-47F0-8773-B52E911F3274}" srcOrd="7" destOrd="0" presId="urn:microsoft.com/office/officeart/2005/8/layout/default"/>
    <dgm:cxn modelId="{D0695BE1-C294-4E37-A088-D71E567EDA11}" type="presParOf" srcId="{01EDB6B8-83C7-45E1-A055-1D1456F32CC2}" destId="{8986A645-C422-4698-A5A4-73F164F21974}" srcOrd="8" destOrd="0" presId="urn:microsoft.com/office/officeart/2005/8/layout/default"/>
    <dgm:cxn modelId="{C7377AC2-0AF5-4475-B14D-98FC7DEFABDB}" type="presParOf" srcId="{01EDB6B8-83C7-45E1-A055-1D1456F32CC2}" destId="{8F0670D8-45B3-4C4B-A1F3-27782B9A59FC}" srcOrd="9" destOrd="0" presId="urn:microsoft.com/office/officeart/2005/8/layout/default"/>
    <dgm:cxn modelId="{B70E6F70-C896-4E6E-AE13-26FF3320188E}" type="presParOf" srcId="{01EDB6B8-83C7-45E1-A055-1D1456F32CC2}" destId="{41EBD68E-EE75-4604-84C2-F27A87BC898D}" srcOrd="10" destOrd="0" presId="urn:microsoft.com/office/officeart/2005/8/layout/default"/>
    <dgm:cxn modelId="{1D8152D0-E8D9-4391-8B8F-FED4DF1045E0}" type="presParOf" srcId="{01EDB6B8-83C7-45E1-A055-1D1456F32CC2}" destId="{F854F120-C0A8-4940-84A6-AB4888F75273}" srcOrd="11" destOrd="0" presId="urn:microsoft.com/office/officeart/2005/8/layout/default"/>
    <dgm:cxn modelId="{9E824D27-5EDC-4012-8E43-CBD6F6E04BD8}" type="presParOf" srcId="{01EDB6B8-83C7-45E1-A055-1D1456F32CC2}" destId="{8404EB5F-1C93-4009-8C76-8E26E1C81623}" srcOrd="12" destOrd="0" presId="urn:microsoft.com/office/officeart/2005/8/layout/default"/>
    <dgm:cxn modelId="{10043C93-7C27-42A4-A441-3BF693AD0270}" type="presParOf" srcId="{01EDB6B8-83C7-45E1-A055-1D1456F32CC2}" destId="{A47761F3-CD0F-4FDC-9852-396ABC0B7C2A}" srcOrd="13" destOrd="0" presId="urn:microsoft.com/office/officeart/2005/8/layout/default"/>
    <dgm:cxn modelId="{077FD5AC-C9E1-4221-A006-1A322E959F1F}" type="presParOf" srcId="{01EDB6B8-83C7-45E1-A055-1D1456F32CC2}" destId="{16CFB615-372C-467A-BE1D-7B936E5926B3}" srcOrd="14" destOrd="0" presId="urn:microsoft.com/office/officeart/2005/8/layout/default"/>
    <dgm:cxn modelId="{34D48DE6-415D-45EF-927A-F198E2DC3A60}" type="presParOf" srcId="{01EDB6B8-83C7-45E1-A055-1D1456F32CC2}" destId="{0B4BBCA0-30CB-4498-AA1C-36B38EDF2B16}" srcOrd="15" destOrd="0" presId="urn:microsoft.com/office/officeart/2005/8/layout/default"/>
    <dgm:cxn modelId="{2C58E8D7-EE0B-472B-9673-339786D569CE}" type="presParOf" srcId="{01EDB6B8-83C7-45E1-A055-1D1456F32CC2}" destId="{356F957C-3867-46DE-B89A-A330B85060B3}"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2D6418-95AB-4F4F-8FDF-CAFA22B5877A}"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973A992-8644-4717-9545-00EF4A6FA771}">
      <dgm:prSet/>
      <dgm:spPr/>
      <dgm:t>
        <a:bodyPr/>
        <a:lstStyle/>
        <a:p>
          <a:r>
            <a:rPr lang="en-US"/>
            <a:t>Ordering - Customer,Order</a:t>
          </a:r>
        </a:p>
      </dgm:t>
    </dgm:pt>
    <dgm:pt modelId="{2B2F51F9-A443-4720-A697-8C134C16F0B3}" type="parTrans" cxnId="{3E91208F-69AE-4F0E-BEDB-AB8418AFB36A}">
      <dgm:prSet/>
      <dgm:spPr/>
      <dgm:t>
        <a:bodyPr/>
        <a:lstStyle/>
        <a:p>
          <a:endParaRPr lang="en-US"/>
        </a:p>
      </dgm:t>
    </dgm:pt>
    <dgm:pt modelId="{829A21A6-9AD7-4D24-94FF-DB23C37BFA09}" type="sibTrans" cxnId="{3E91208F-69AE-4F0E-BEDB-AB8418AFB36A}">
      <dgm:prSet/>
      <dgm:spPr/>
      <dgm:t>
        <a:bodyPr/>
        <a:lstStyle/>
        <a:p>
          <a:endParaRPr lang="en-US"/>
        </a:p>
      </dgm:t>
    </dgm:pt>
    <dgm:pt modelId="{AA0830D1-672F-4A66-8E1D-432DAF1626C1}">
      <dgm:prSet/>
      <dgm:spPr/>
      <dgm:t>
        <a:bodyPr/>
        <a:lstStyle/>
        <a:p>
          <a:r>
            <a:rPr lang="en-US"/>
            <a:t>Pays - Customer,Payment</a:t>
          </a:r>
        </a:p>
      </dgm:t>
    </dgm:pt>
    <dgm:pt modelId="{60489A5F-3BD9-4E30-97EA-44C59F097897}" type="parTrans" cxnId="{D23225D0-DB4A-4BFC-BF7E-9C0685A0D8A0}">
      <dgm:prSet/>
      <dgm:spPr/>
      <dgm:t>
        <a:bodyPr/>
        <a:lstStyle/>
        <a:p>
          <a:endParaRPr lang="en-US"/>
        </a:p>
      </dgm:t>
    </dgm:pt>
    <dgm:pt modelId="{A0F8E5DA-44E7-491D-821B-2A7F1FB475B9}" type="sibTrans" cxnId="{D23225D0-DB4A-4BFC-BF7E-9C0685A0D8A0}">
      <dgm:prSet/>
      <dgm:spPr/>
      <dgm:t>
        <a:bodyPr/>
        <a:lstStyle/>
        <a:p>
          <a:endParaRPr lang="en-US"/>
        </a:p>
      </dgm:t>
    </dgm:pt>
    <dgm:pt modelId="{C43D82E9-E130-4DDE-8855-12089797ACA5}">
      <dgm:prSet/>
      <dgm:spPr/>
      <dgm:t>
        <a:bodyPr/>
        <a:lstStyle/>
        <a:p>
          <a:r>
            <a:rPr lang="en-US"/>
            <a:t>Paid for Order - Payment,Order</a:t>
          </a:r>
        </a:p>
      </dgm:t>
    </dgm:pt>
    <dgm:pt modelId="{15C3B7E7-5A33-4C7D-8FD6-4F73C288A1EB}" type="parTrans" cxnId="{09DEFC2E-5498-40D6-A299-78355B8371EF}">
      <dgm:prSet/>
      <dgm:spPr/>
      <dgm:t>
        <a:bodyPr/>
        <a:lstStyle/>
        <a:p>
          <a:endParaRPr lang="en-US"/>
        </a:p>
      </dgm:t>
    </dgm:pt>
    <dgm:pt modelId="{0B0735D5-4009-49B9-B02C-920955081D1C}" type="sibTrans" cxnId="{09DEFC2E-5498-40D6-A299-78355B8371EF}">
      <dgm:prSet/>
      <dgm:spPr/>
      <dgm:t>
        <a:bodyPr/>
        <a:lstStyle/>
        <a:p>
          <a:endParaRPr lang="en-US"/>
        </a:p>
      </dgm:t>
    </dgm:pt>
    <dgm:pt modelId="{918B1A92-D014-4422-85FD-4C9C08219458}">
      <dgm:prSet/>
      <dgm:spPr/>
      <dgm:t>
        <a:bodyPr/>
        <a:lstStyle/>
        <a:p>
          <a:r>
            <a:rPr lang="en-US"/>
            <a:t>Delivers - Order,DeliveryAgent</a:t>
          </a:r>
        </a:p>
      </dgm:t>
    </dgm:pt>
    <dgm:pt modelId="{01C1363A-4C6C-474C-83D7-025425E7DBB6}" type="parTrans" cxnId="{E284DD34-9EE1-4316-BCC6-1367218C5239}">
      <dgm:prSet/>
      <dgm:spPr/>
      <dgm:t>
        <a:bodyPr/>
        <a:lstStyle/>
        <a:p>
          <a:endParaRPr lang="en-US"/>
        </a:p>
      </dgm:t>
    </dgm:pt>
    <dgm:pt modelId="{A699C382-19AB-4BAB-ABE9-999B16C38367}" type="sibTrans" cxnId="{E284DD34-9EE1-4316-BCC6-1367218C5239}">
      <dgm:prSet/>
      <dgm:spPr/>
      <dgm:t>
        <a:bodyPr/>
        <a:lstStyle/>
        <a:p>
          <a:endParaRPr lang="en-US"/>
        </a:p>
      </dgm:t>
    </dgm:pt>
    <dgm:pt modelId="{7066F575-713A-4462-8460-713EF35FC12B}">
      <dgm:prSet/>
      <dgm:spPr/>
      <dgm:t>
        <a:bodyPr/>
        <a:lstStyle/>
        <a:p>
          <a:r>
            <a:rPr lang="en-US"/>
            <a:t>Is-A - Employee,DeliveryAgent,DeskEmployee</a:t>
          </a:r>
        </a:p>
      </dgm:t>
    </dgm:pt>
    <dgm:pt modelId="{91D71A4D-8249-4F26-B943-B8D9C47405AC}" type="parTrans" cxnId="{9B041244-CD6A-4A60-B6D7-74CB85100536}">
      <dgm:prSet/>
      <dgm:spPr/>
      <dgm:t>
        <a:bodyPr/>
        <a:lstStyle/>
        <a:p>
          <a:endParaRPr lang="en-US"/>
        </a:p>
      </dgm:t>
    </dgm:pt>
    <dgm:pt modelId="{17316AF2-B43B-4225-BB0E-2776125B14D7}" type="sibTrans" cxnId="{9B041244-CD6A-4A60-B6D7-74CB85100536}">
      <dgm:prSet/>
      <dgm:spPr/>
      <dgm:t>
        <a:bodyPr/>
        <a:lstStyle/>
        <a:p>
          <a:endParaRPr lang="en-US"/>
        </a:p>
      </dgm:t>
    </dgm:pt>
    <dgm:pt modelId="{C8622477-E3BA-480B-8114-D7B67CE6C388}">
      <dgm:prSet/>
      <dgm:spPr/>
      <dgm:t>
        <a:bodyPr/>
        <a:lstStyle/>
        <a:p>
          <a:r>
            <a:rPr lang="en-US"/>
            <a:t>Uses - Vehicle,DelveryAgent</a:t>
          </a:r>
        </a:p>
      </dgm:t>
    </dgm:pt>
    <dgm:pt modelId="{82621A4E-9397-419D-9BE9-94C1A9FC9A54}" type="parTrans" cxnId="{B0510B0D-F268-46C2-ACE7-597FC945B7AB}">
      <dgm:prSet/>
      <dgm:spPr/>
      <dgm:t>
        <a:bodyPr/>
        <a:lstStyle/>
        <a:p>
          <a:endParaRPr lang="en-US"/>
        </a:p>
      </dgm:t>
    </dgm:pt>
    <dgm:pt modelId="{E84FAFE5-649C-43AC-8CEF-1B589E4DA2ED}" type="sibTrans" cxnId="{B0510B0D-F268-46C2-ACE7-597FC945B7AB}">
      <dgm:prSet/>
      <dgm:spPr/>
      <dgm:t>
        <a:bodyPr/>
        <a:lstStyle/>
        <a:p>
          <a:endParaRPr lang="en-US"/>
        </a:p>
      </dgm:t>
    </dgm:pt>
    <dgm:pt modelId="{206AE1FE-BA73-4E14-AD6A-3F74E7FE2FEA}">
      <dgm:prSet/>
      <dgm:spPr/>
      <dgm:t>
        <a:bodyPr/>
        <a:lstStyle/>
        <a:p>
          <a:r>
            <a:rPr lang="en-US"/>
            <a:t>DeliversTo - DeliveryAgent,Location</a:t>
          </a:r>
        </a:p>
      </dgm:t>
    </dgm:pt>
    <dgm:pt modelId="{52DB5C3F-390F-4A1C-903B-48CA904C5B58}" type="parTrans" cxnId="{EE27B982-7EAD-4056-B939-1E66533A2E78}">
      <dgm:prSet/>
      <dgm:spPr/>
      <dgm:t>
        <a:bodyPr/>
        <a:lstStyle/>
        <a:p>
          <a:endParaRPr lang="en-US"/>
        </a:p>
      </dgm:t>
    </dgm:pt>
    <dgm:pt modelId="{FE098E9A-7124-40BE-B151-CC7432D76516}" type="sibTrans" cxnId="{EE27B982-7EAD-4056-B939-1E66533A2E78}">
      <dgm:prSet/>
      <dgm:spPr/>
      <dgm:t>
        <a:bodyPr/>
        <a:lstStyle/>
        <a:p>
          <a:endParaRPr lang="en-US"/>
        </a:p>
      </dgm:t>
    </dgm:pt>
    <dgm:pt modelId="{EBB9301B-AB9A-4970-976E-84778F8E76C8}" type="pres">
      <dgm:prSet presAssocID="{082D6418-95AB-4F4F-8FDF-CAFA22B5877A}" presName="root" presStyleCnt="0">
        <dgm:presLayoutVars>
          <dgm:dir/>
          <dgm:resizeHandles val="exact"/>
        </dgm:presLayoutVars>
      </dgm:prSet>
      <dgm:spPr/>
    </dgm:pt>
    <dgm:pt modelId="{B01C8A4E-5030-403E-B501-18A1BE2DDD3E}" type="pres">
      <dgm:prSet presAssocID="{082D6418-95AB-4F4F-8FDF-CAFA22B5877A}" presName="container" presStyleCnt="0">
        <dgm:presLayoutVars>
          <dgm:dir/>
          <dgm:resizeHandles val="exact"/>
        </dgm:presLayoutVars>
      </dgm:prSet>
      <dgm:spPr/>
    </dgm:pt>
    <dgm:pt modelId="{4801828A-89C9-4622-A44F-F7FA7A86474B}" type="pres">
      <dgm:prSet presAssocID="{7973A992-8644-4717-9545-00EF4A6FA771}" presName="compNode" presStyleCnt="0"/>
      <dgm:spPr/>
    </dgm:pt>
    <dgm:pt modelId="{1DCE5EDD-C828-4F7A-9F58-05F89FA5CECD}" type="pres">
      <dgm:prSet presAssocID="{7973A992-8644-4717-9545-00EF4A6FA771}" presName="iconBgRect" presStyleLbl="bgShp" presStyleIdx="0" presStyleCnt="7"/>
      <dgm:spPr/>
    </dgm:pt>
    <dgm:pt modelId="{B7003FF3-6C3A-41A7-8C64-034BF8134597}" type="pres">
      <dgm:prSet presAssocID="{7973A992-8644-4717-9545-00EF4A6FA771}"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l center"/>
        </a:ext>
      </dgm:extLst>
    </dgm:pt>
    <dgm:pt modelId="{9C1B85A8-54A9-4227-A4A8-B0DD4C233254}" type="pres">
      <dgm:prSet presAssocID="{7973A992-8644-4717-9545-00EF4A6FA771}" presName="spaceRect" presStyleCnt="0"/>
      <dgm:spPr/>
    </dgm:pt>
    <dgm:pt modelId="{530B23FC-7072-4776-9053-640A798104D1}" type="pres">
      <dgm:prSet presAssocID="{7973A992-8644-4717-9545-00EF4A6FA771}" presName="textRect" presStyleLbl="revTx" presStyleIdx="0" presStyleCnt="7">
        <dgm:presLayoutVars>
          <dgm:chMax val="1"/>
          <dgm:chPref val="1"/>
        </dgm:presLayoutVars>
      </dgm:prSet>
      <dgm:spPr/>
    </dgm:pt>
    <dgm:pt modelId="{D8FF383F-9B82-4312-A20B-79CDC87A6DCE}" type="pres">
      <dgm:prSet presAssocID="{829A21A6-9AD7-4D24-94FF-DB23C37BFA09}" presName="sibTrans" presStyleLbl="sibTrans2D1" presStyleIdx="0" presStyleCnt="0"/>
      <dgm:spPr/>
    </dgm:pt>
    <dgm:pt modelId="{CB0C33BF-638A-4481-9894-381B55643B83}" type="pres">
      <dgm:prSet presAssocID="{AA0830D1-672F-4A66-8E1D-432DAF1626C1}" presName="compNode" presStyleCnt="0"/>
      <dgm:spPr/>
    </dgm:pt>
    <dgm:pt modelId="{E97BE0FC-6E50-4536-B4C4-D3B6CA25D5C5}" type="pres">
      <dgm:prSet presAssocID="{AA0830D1-672F-4A66-8E1D-432DAF1626C1}" presName="iconBgRect" presStyleLbl="bgShp" presStyleIdx="1" presStyleCnt="7"/>
      <dgm:spPr/>
    </dgm:pt>
    <dgm:pt modelId="{B3542C85-66E7-4AD6-8339-1B930226CD23}" type="pres">
      <dgm:prSet presAssocID="{AA0830D1-672F-4A66-8E1D-432DAF1626C1}"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redit card"/>
        </a:ext>
      </dgm:extLst>
    </dgm:pt>
    <dgm:pt modelId="{0B6CF12C-4360-4E9E-AF28-9B0AFBC9CCE8}" type="pres">
      <dgm:prSet presAssocID="{AA0830D1-672F-4A66-8E1D-432DAF1626C1}" presName="spaceRect" presStyleCnt="0"/>
      <dgm:spPr/>
    </dgm:pt>
    <dgm:pt modelId="{88CC51BD-0197-41C8-8E77-A72EF49DADC9}" type="pres">
      <dgm:prSet presAssocID="{AA0830D1-672F-4A66-8E1D-432DAF1626C1}" presName="textRect" presStyleLbl="revTx" presStyleIdx="1" presStyleCnt="7">
        <dgm:presLayoutVars>
          <dgm:chMax val="1"/>
          <dgm:chPref val="1"/>
        </dgm:presLayoutVars>
      </dgm:prSet>
      <dgm:spPr/>
    </dgm:pt>
    <dgm:pt modelId="{7AEE56D2-9C47-4C82-8845-B25DEE6F42AF}" type="pres">
      <dgm:prSet presAssocID="{A0F8E5DA-44E7-491D-821B-2A7F1FB475B9}" presName="sibTrans" presStyleLbl="sibTrans2D1" presStyleIdx="0" presStyleCnt="0"/>
      <dgm:spPr/>
    </dgm:pt>
    <dgm:pt modelId="{E4085AB6-11C7-4B77-B270-9A978E80901F}" type="pres">
      <dgm:prSet presAssocID="{C43D82E9-E130-4DDE-8855-12089797ACA5}" presName="compNode" presStyleCnt="0"/>
      <dgm:spPr/>
    </dgm:pt>
    <dgm:pt modelId="{AD288AA9-C967-41D7-9F01-3EEC92BA1960}" type="pres">
      <dgm:prSet presAssocID="{C43D82E9-E130-4DDE-8855-12089797ACA5}" presName="iconBgRect" presStyleLbl="bgShp" presStyleIdx="2" presStyleCnt="7"/>
      <dgm:spPr/>
    </dgm:pt>
    <dgm:pt modelId="{7BB4EB81-ADEA-494E-9558-AA9666468E4E}" type="pres">
      <dgm:prSet presAssocID="{C43D82E9-E130-4DDE-8855-12089797ACA5}"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871824AE-556A-45D3-8F35-A5F8BD3FDE3E}" type="pres">
      <dgm:prSet presAssocID="{C43D82E9-E130-4DDE-8855-12089797ACA5}" presName="spaceRect" presStyleCnt="0"/>
      <dgm:spPr/>
    </dgm:pt>
    <dgm:pt modelId="{ABD43100-B5D3-4BCF-AA2A-C265507EE34F}" type="pres">
      <dgm:prSet presAssocID="{C43D82E9-E130-4DDE-8855-12089797ACA5}" presName="textRect" presStyleLbl="revTx" presStyleIdx="2" presStyleCnt="7">
        <dgm:presLayoutVars>
          <dgm:chMax val="1"/>
          <dgm:chPref val="1"/>
        </dgm:presLayoutVars>
      </dgm:prSet>
      <dgm:spPr/>
    </dgm:pt>
    <dgm:pt modelId="{56449442-44C8-4CBC-9B50-32702163BD40}" type="pres">
      <dgm:prSet presAssocID="{0B0735D5-4009-49B9-B02C-920955081D1C}" presName="sibTrans" presStyleLbl="sibTrans2D1" presStyleIdx="0" presStyleCnt="0"/>
      <dgm:spPr/>
    </dgm:pt>
    <dgm:pt modelId="{33EE753D-EC18-4175-AE5D-1C60A47E3C6B}" type="pres">
      <dgm:prSet presAssocID="{918B1A92-D014-4422-85FD-4C9C08219458}" presName="compNode" presStyleCnt="0"/>
      <dgm:spPr/>
    </dgm:pt>
    <dgm:pt modelId="{3CDC59FE-2212-4B46-A0FE-5DCC8CEA09F8}" type="pres">
      <dgm:prSet presAssocID="{918B1A92-D014-4422-85FD-4C9C08219458}" presName="iconBgRect" presStyleLbl="bgShp" presStyleIdx="3" presStyleCnt="7"/>
      <dgm:spPr/>
    </dgm:pt>
    <dgm:pt modelId="{768FA401-2A7D-40CF-A5C3-82F86D645198}" type="pres">
      <dgm:prSet presAssocID="{918B1A92-D014-4422-85FD-4C9C08219458}"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ibbon"/>
        </a:ext>
      </dgm:extLst>
    </dgm:pt>
    <dgm:pt modelId="{9223149C-5621-4210-A292-2284EFFAE810}" type="pres">
      <dgm:prSet presAssocID="{918B1A92-D014-4422-85FD-4C9C08219458}" presName="spaceRect" presStyleCnt="0"/>
      <dgm:spPr/>
    </dgm:pt>
    <dgm:pt modelId="{EDB3BF75-6B4C-45A7-8CAA-878343FB2DA0}" type="pres">
      <dgm:prSet presAssocID="{918B1A92-D014-4422-85FD-4C9C08219458}" presName="textRect" presStyleLbl="revTx" presStyleIdx="3" presStyleCnt="7">
        <dgm:presLayoutVars>
          <dgm:chMax val="1"/>
          <dgm:chPref val="1"/>
        </dgm:presLayoutVars>
      </dgm:prSet>
      <dgm:spPr/>
    </dgm:pt>
    <dgm:pt modelId="{7A4BEDB9-E149-4D55-8751-5D7962F12D1E}" type="pres">
      <dgm:prSet presAssocID="{A699C382-19AB-4BAB-ABE9-999B16C38367}" presName="sibTrans" presStyleLbl="sibTrans2D1" presStyleIdx="0" presStyleCnt="0"/>
      <dgm:spPr/>
    </dgm:pt>
    <dgm:pt modelId="{F2F32D81-1FB2-466B-A38C-74E84FAAB738}" type="pres">
      <dgm:prSet presAssocID="{7066F575-713A-4462-8460-713EF35FC12B}" presName="compNode" presStyleCnt="0"/>
      <dgm:spPr/>
    </dgm:pt>
    <dgm:pt modelId="{A0FDE618-FAED-4D52-A5BB-89F774C9F42C}" type="pres">
      <dgm:prSet presAssocID="{7066F575-713A-4462-8460-713EF35FC12B}" presName="iconBgRect" presStyleLbl="bgShp" presStyleIdx="4" presStyleCnt="7"/>
      <dgm:spPr/>
    </dgm:pt>
    <dgm:pt modelId="{D61D3F79-8085-488B-9853-353D93AEE816}" type="pres">
      <dgm:prSet presAssocID="{7066F575-713A-4462-8460-713EF35FC12B}"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hare With Person"/>
        </a:ext>
      </dgm:extLst>
    </dgm:pt>
    <dgm:pt modelId="{58287A22-E71A-4FC1-A8AD-930F068F3530}" type="pres">
      <dgm:prSet presAssocID="{7066F575-713A-4462-8460-713EF35FC12B}" presName="spaceRect" presStyleCnt="0"/>
      <dgm:spPr/>
    </dgm:pt>
    <dgm:pt modelId="{0AE2CDB6-540B-4A9F-B0A5-BAED05A5D60F}" type="pres">
      <dgm:prSet presAssocID="{7066F575-713A-4462-8460-713EF35FC12B}" presName="textRect" presStyleLbl="revTx" presStyleIdx="4" presStyleCnt="7">
        <dgm:presLayoutVars>
          <dgm:chMax val="1"/>
          <dgm:chPref val="1"/>
        </dgm:presLayoutVars>
      </dgm:prSet>
      <dgm:spPr/>
    </dgm:pt>
    <dgm:pt modelId="{7D5891E5-8FE8-4E3B-B712-16D1CD850ECA}" type="pres">
      <dgm:prSet presAssocID="{17316AF2-B43B-4225-BB0E-2776125B14D7}" presName="sibTrans" presStyleLbl="sibTrans2D1" presStyleIdx="0" presStyleCnt="0"/>
      <dgm:spPr/>
    </dgm:pt>
    <dgm:pt modelId="{2C27AC78-BB76-4858-94AF-09CA997305A0}" type="pres">
      <dgm:prSet presAssocID="{C8622477-E3BA-480B-8114-D7B67CE6C388}" presName="compNode" presStyleCnt="0"/>
      <dgm:spPr/>
    </dgm:pt>
    <dgm:pt modelId="{F286251E-6A73-4919-A34E-70DF1FB747B9}" type="pres">
      <dgm:prSet presAssocID="{C8622477-E3BA-480B-8114-D7B67CE6C388}" presName="iconBgRect" presStyleLbl="bgShp" presStyleIdx="5" presStyleCnt="7"/>
      <dgm:spPr/>
    </dgm:pt>
    <dgm:pt modelId="{68F800C2-4655-41ED-A336-BB72E9EC6265}" type="pres">
      <dgm:prSet presAssocID="{C8622477-E3BA-480B-8114-D7B67CE6C388}"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ractor"/>
        </a:ext>
      </dgm:extLst>
    </dgm:pt>
    <dgm:pt modelId="{3A1D5C73-784D-4856-8150-289A48BA05BF}" type="pres">
      <dgm:prSet presAssocID="{C8622477-E3BA-480B-8114-D7B67CE6C388}" presName="spaceRect" presStyleCnt="0"/>
      <dgm:spPr/>
    </dgm:pt>
    <dgm:pt modelId="{C6044601-0D10-42D3-ADFF-5A9276F682AE}" type="pres">
      <dgm:prSet presAssocID="{C8622477-E3BA-480B-8114-D7B67CE6C388}" presName="textRect" presStyleLbl="revTx" presStyleIdx="5" presStyleCnt="7">
        <dgm:presLayoutVars>
          <dgm:chMax val="1"/>
          <dgm:chPref val="1"/>
        </dgm:presLayoutVars>
      </dgm:prSet>
      <dgm:spPr/>
    </dgm:pt>
    <dgm:pt modelId="{EE964F07-34F7-4B7A-AAEB-88FB14EF1377}" type="pres">
      <dgm:prSet presAssocID="{E84FAFE5-649C-43AC-8CEF-1B589E4DA2ED}" presName="sibTrans" presStyleLbl="sibTrans2D1" presStyleIdx="0" presStyleCnt="0"/>
      <dgm:spPr/>
    </dgm:pt>
    <dgm:pt modelId="{8F718FF1-DA37-4CB5-9048-C64D76D5673D}" type="pres">
      <dgm:prSet presAssocID="{206AE1FE-BA73-4E14-AD6A-3F74E7FE2FEA}" presName="compNode" presStyleCnt="0"/>
      <dgm:spPr/>
    </dgm:pt>
    <dgm:pt modelId="{775B927E-9D97-49CB-A656-74453BB93C26}" type="pres">
      <dgm:prSet presAssocID="{206AE1FE-BA73-4E14-AD6A-3F74E7FE2FEA}" presName="iconBgRect" presStyleLbl="bgShp" presStyleIdx="6" presStyleCnt="7"/>
      <dgm:spPr/>
    </dgm:pt>
    <dgm:pt modelId="{C7272DA6-246A-43BD-B5D2-7A9856F02912}" type="pres">
      <dgm:prSet presAssocID="{206AE1FE-BA73-4E14-AD6A-3F74E7FE2FEA}"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Subtitles"/>
        </a:ext>
      </dgm:extLst>
    </dgm:pt>
    <dgm:pt modelId="{2BA493F8-5E37-456A-8840-0DFD5EC4C02B}" type="pres">
      <dgm:prSet presAssocID="{206AE1FE-BA73-4E14-AD6A-3F74E7FE2FEA}" presName="spaceRect" presStyleCnt="0"/>
      <dgm:spPr/>
    </dgm:pt>
    <dgm:pt modelId="{1B526DF3-7A5B-43C2-92BD-03F6EB3A942C}" type="pres">
      <dgm:prSet presAssocID="{206AE1FE-BA73-4E14-AD6A-3F74E7FE2FEA}" presName="textRect" presStyleLbl="revTx" presStyleIdx="6" presStyleCnt="7">
        <dgm:presLayoutVars>
          <dgm:chMax val="1"/>
          <dgm:chPref val="1"/>
        </dgm:presLayoutVars>
      </dgm:prSet>
      <dgm:spPr/>
    </dgm:pt>
  </dgm:ptLst>
  <dgm:cxnLst>
    <dgm:cxn modelId="{B0510B0D-F268-46C2-ACE7-597FC945B7AB}" srcId="{082D6418-95AB-4F4F-8FDF-CAFA22B5877A}" destId="{C8622477-E3BA-480B-8114-D7B67CE6C388}" srcOrd="5" destOrd="0" parTransId="{82621A4E-9397-419D-9BE9-94C1A9FC9A54}" sibTransId="{E84FAFE5-649C-43AC-8CEF-1B589E4DA2ED}"/>
    <dgm:cxn modelId="{8421AF0E-ED38-4502-B387-AD086428340C}" type="presOf" srcId="{7973A992-8644-4717-9545-00EF4A6FA771}" destId="{530B23FC-7072-4776-9053-640A798104D1}" srcOrd="0" destOrd="0" presId="urn:microsoft.com/office/officeart/2018/2/layout/IconCircleList"/>
    <dgm:cxn modelId="{59766C14-3423-4E00-9B6B-C9B4DC85C744}" type="presOf" srcId="{7066F575-713A-4462-8460-713EF35FC12B}" destId="{0AE2CDB6-540B-4A9F-B0A5-BAED05A5D60F}" srcOrd="0" destOrd="0" presId="urn:microsoft.com/office/officeart/2018/2/layout/IconCircleList"/>
    <dgm:cxn modelId="{F9553D15-CB8E-46C6-8FBB-DBFA6ACF6BF0}" type="presOf" srcId="{E84FAFE5-649C-43AC-8CEF-1B589E4DA2ED}" destId="{EE964F07-34F7-4B7A-AAEB-88FB14EF1377}" srcOrd="0" destOrd="0" presId="urn:microsoft.com/office/officeart/2018/2/layout/IconCircleList"/>
    <dgm:cxn modelId="{AA4CC02C-A346-4EC7-A758-877D8D729D39}" type="presOf" srcId="{A699C382-19AB-4BAB-ABE9-999B16C38367}" destId="{7A4BEDB9-E149-4D55-8751-5D7962F12D1E}" srcOrd="0" destOrd="0" presId="urn:microsoft.com/office/officeart/2018/2/layout/IconCircleList"/>
    <dgm:cxn modelId="{09DEFC2E-5498-40D6-A299-78355B8371EF}" srcId="{082D6418-95AB-4F4F-8FDF-CAFA22B5877A}" destId="{C43D82E9-E130-4DDE-8855-12089797ACA5}" srcOrd="2" destOrd="0" parTransId="{15C3B7E7-5A33-4C7D-8FD6-4F73C288A1EB}" sibTransId="{0B0735D5-4009-49B9-B02C-920955081D1C}"/>
    <dgm:cxn modelId="{6DB7BC2F-8C14-4F5B-BAEF-5E1A4159C0E2}" type="presOf" srcId="{17316AF2-B43B-4225-BB0E-2776125B14D7}" destId="{7D5891E5-8FE8-4E3B-B712-16D1CD850ECA}" srcOrd="0" destOrd="0" presId="urn:microsoft.com/office/officeart/2018/2/layout/IconCircleList"/>
    <dgm:cxn modelId="{D8C04C34-507A-4CCA-A05A-9CC7499334FF}" type="presOf" srcId="{082D6418-95AB-4F4F-8FDF-CAFA22B5877A}" destId="{EBB9301B-AB9A-4970-976E-84778F8E76C8}" srcOrd="0" destOrd="0" presId="urn:microsoft.com/office/officeart/2018/2/layout/IconCircleList"/>
    <dgm:cxn modelId="{E284DD34-9EE1-4316-BCC6-1367218C5239}" srcId="{082D6418-95AB-4F4F-8FDF-CAFA22B5877A}" destId="{918B1A92-D014-4422-85FD-4C9C08219458}" srcOrd="3" destOrd="0" parTransId="{01C1363A-4C6C-474C-83D7-025425E7DBB6}" sibTransId="{A699C382-19AB-4BAB-ABE9-999B16C38367}"/>
    <dgm:cxn modelId="{32162A3E-AD91-4026-B783-8107A1A839C0}" type="presOf" srcId="{829A21A6-9AD7-4D24-94FF-DB23C37BFA09}" destId="{D8FF383F-9B82-4312-A20B-79CDC87A6DCE}" srcOrd="0" destOrd="0" presId="urn:microsoft.com/office/officeart/2018/2/layout/IconCircleList"/>
    <dgm:cxn modelId="{B323515D-C488-483D-9A40-B726C5F39923}" type="presOf" srcId="{206AE1FE-BA73-4E14-AD6A-3F74E7FE2FEA}" destId="{1B526DF3-7A5B-43C2-92BD-03F6EB3A942C}" srcOrd="0" destOrd="0" presId="urn:microsoft.com/office/officeart/2018/2/layout/IconCircleList"/>
    <dgm:cxn modelId="{3078CE63-02DC-4FAF-87EF-4C6A6AC820EC}" type="presOf" srcId="{A0F8E5DA-44E7-491D-821B-2A7F1FB475B9}" destId="{7AEE56D2-9C47-4C82-8845-B25DEE6F42AF}" srcOrd="0" destOrd="0" presId="urn:microsoft.com/office/officeart/2018/2/layout/IconCircleList"/>
    <dgm:cxn modelId="{9B041244-CD6A-4A60-B6D7-74CB85100536}" srcId="{082D6418-95AB-4F4F-8FDF-CAFA22B5877A}" destId="{7066F575-713A-4462-8460-713EF35FC12B}" srcOrd="4" destOrd="0" parTransId="{91D71A4D-8249-4F26-B943-B8D9C47405AC}" sibTransId="{17316AF2-B43B-4225-BB0E-2776125B14D7}"/>
    <dgm:cxn modelId="{93884C4D-66B6-4EC3-AC84-7D7FB386E107}" type="presOf" srcId="{AA0830D1-672F-4A66-8E1D-432DAF1626C1}" destId="{88CC51BD-0197-41C8-8E77-A72EF49DADC9}" srcOrd="0" destOrd="0" presId="urn:microsoft.com/office/officeart/2018/2/layout/IconCircleList"/>
    <dgm:cxn modelId="{F3938A56-21B2-458C-A79D-31DE46C613B5}" type="presOf" srcId="{0B0735D5-4009-49B9-B02C-920955081D1C}" destId="{56449442-44C8-4CBC-9B50-32702163BD40}" srcOrd="0" destOrd="0" presId="urn:microsoft.com/office/officeart/2018/2/layout/IconCircleList"/>
    <dgm:cxn modelId="{B55FB057-52F0-4664-A8FF-76798A58E9CE}" type="presOf" srcId="{C43D82E9-E130-4DDE-8855-12089797ACA5}" destId="{ABD43100-B5D3-4BCF-AA2A-C265507EE34F}" srcOrd="0" destOrd="0" presId="urn:microsoft.com/office/officeart/2018/2/layout/IconCircleList"/>
    <dgm:cxn modelId="{EE27B982-7EAD-4056-B939-1E66533A2E78}" srcId="{082D6418-95AB-4F4F-8FDF-CAFA22B5877A}" destId="{206AE1FE-BA73-4E14-AD6A-3F74E7FE2FEA}" srcOrd="6" destOrd="0" parTransId="{52DB5C3F-390F-4A1C-903B-48CA904C5B58}" sibTransId="{FE098E9A-7124-40BE-B151-CC7432D76516}"/>
    <dgm:cxn modelId="{06659F88-2D61-41DD-9A3E-6850CC485A92}" type="presOf" srcId="{C8622477-E3BA-480B-8114-D7B67CE6C388}" destId="{C6044601-0D10-42D3-ADFF-5A9276F682AE}" srcOrd="0" destOrd="0" presId="urn:microsoft.com/office/officeart/2018/2/layout/IconCircleList"/>
    <dgm:cxn modelId="{3E91208F-69AE-4F0E-BEDB-AB8418AFB36A}" srcId="{082D6418-95AB-4F4F-8FDF-CAFA22B5877A}" destId="{7973A992-8644-4717-9545-00EF4A6FA771}" srcOrd="0" destOrd="0" parTransId="{2B2F51F9-A443-4720-A697-8C134C16F0B3}" sibTransId="{829A21A6-9AD7-4D24-94FF-DB23C37BFA09}"/>
    <dgm:cxn modelId="{D23225D0-DB4A-4BFC-BF7E-9C0685A0D8A0}" srcId="{082D6418-95AB-4F4F-8FDF-CAFA22B5877A}" destId="{AA0830D1-672F-4A66-8E1D-432DAF1626C1}" srcOrd="1" destOrd="0" parTransId="{60489A5F-3BD9-4E30-97EA-44C59F097897}" sibTransId="{A0F8E5DA-44E7-491D-821B-2A7F1FB475B9}"/>
    <dgm:cxn modelId="{F7CBEEDC-0176-464F-8C8E-776ECFA57A90}" type="presOf" srcId="{918B1A92-D014-4422-85FD-4C9C08219458}" destId="{EDB3BF75-6B4C-45A7-8CAA-878343FB2DA0}" srcOrd="0" destOrd="0" presId="urn:microsoft.com/office/officeart/2018/2/layout/IconCircleList"/>
    <dgm:cxn modelId="{DBD025EA-84D9-44F7-80EF-9F800EB75F51}" type="presParOf" srcId="{EBB9301B-AB9A-4970-976E-84778F8E76C8}" destId="{B01C8A4E-5030-403E-B501-18A1BE2DDD3E}" srcOrd="0" destOrd="0" presId="urn:microsoft.com/office/officeart/2018/2/layout/IconCircleList"/>
    <dgm:cxn modelId="{5EF9FDF1-4169-4E42-8E42-E9616DCB32A8}" type="presParOf" srcId="{B01C8A4E-5030-403E-B501-18A1BE2DDD3E}" destId="{4801828A-89C9-4622-A44F-F7FA7A86474B}" srcOrd="0" destOrd="0" presId="urn:microsoft.com/office/officeart/2018/2/layout/IconCircleList"/>
    <dgm:cxn modelId="{CD9F7BEA-8865-44D3-BB24-D831F2C6C37A}" type="presParOf" srcId="{4801828A-89C9-4622-A44F-F7FA7A86474B}" destId="{1DCE5EDD-C828-4F7A-9F58-05F89FA5CECD}" srcOrd="0" destOrd="0" presId="urn:microsoft.com/office/officeart/2018/2/layout/IconCircleList"/>
    <dgm:cxn modelId="{44734BA4-1E2E-44FB-ACA4-39C7CBDE5486}" type="presParOf" srcId="{4801828A-89C9-4622-A44F-F7FA7A86474B}" destId="{B7003FF3-6C3A-41A7-8C64-034BF8134597}" srcOrd="1" destOrd="0" presId="urn:microsoft.com/office/officeart/2018/2/layout/IconCircleList"/>
    <dgm:cxn modelId="{9C624698-001C-4A79-AD8F-A5D3C08A4670}" type="presParOf" srcId="{4801828A-89C9-4622-A44F-F7FA7A86474B}" destId="{9C1B85A8-54A9-4227-A4A8-B0DD4C233254}" srcOrd="2" destOrd="0" presId="urn:microsoft.com/office/officeart/2018/2/layout/IconCircleList"/>
    <dgm:cxn modelId="{91FCE815-C450-4DC4-8AEE-E98B839C7257}" type="presParOf" srcId="{4801828A-89C9-4622-A44F-F7FA7A86474B}" destId="{530B23FC-7072-4776-9053-640A798104D1}" srcOrd="3" destOrd="0" presId="urn:microsoft.com/office/officeart/2018/2/layout/IconCircleList"/>
    <dgm:cxn modelId="{60151E1F-20EC-4137-89C8-7DCB0486AD43}" type="presParOf" srcId="{B01C8A4E-5030-403E-B501-18A1BE2DDD3E}" destId="{D8FF383F-9B82-4312-A20B-79CDC87A6DCE}" srcOrd="1" destOrd="0" presId="urn:microsoft.com/office/officeart/2018/2/layout/IconCircleList"/>
    <dgm:cxn modelId="{E9EAD845-F5C0-4BF0-A7CF-C3AF1198090B}" type="presParOf" srcId="{B01C8A4E-5030-403E-B501-18A1BE2DDD3E}" destId="{CB0C33BF-638A-4481-9894-381B55643B83}" srcOrd="2" destOrd="0" presId="urn:microsoft.com/office/officeart/2018/2/layout/IconCircleList"/>
    <dgm:cxn modelId="{267D20BF-338B-4D05-8623-E5F2C729CB59}" type="presParOf" srcId="{CB0C33BF-638A-4481-9894-381B55643B83}" destId="{E97BE0FC-6E50-4536-B4C4-D3B6CA25D5C5}" srcOrd="0" destOrd="0" presId="urn:microsoft.com/office/officeart/2018/2/layout/IconCircleList"/>
    <dgm:cxn modelId="{D49D027F-9EA7-4E30-B52B-894D7A22084E}" type="presParOf" srcId="{CB0C33BF-638A-4481-9894-381B55643B83}" destId="{B3542C85-66E7-4AD6-8339-1B930226CD23}" srcOrd="1" destOrd="0" presId="urn:microsoft.com/office/officeart/2018/2/layout/IconCircleList"/>
    <dgm:cxn modelId="{AF01DAF8-0AF6-41AD-B3B8-306E79A0CFA5}" type="presParOf" srcId="{CB0C33BF-638A-4481-9894-381B55643B83}" destId="{0B6CF12C-4360-4E9E-AF28-9B0AFBC9CCE8}" srcOrd="2" destOrd="0" presId="urn:microsoft.com/office/officeart/2018/2/layout/IconCircleList"/>
    <dgm:cxn modelId="{78512EA8-E16A-4C07-B8AD-BDE99CCCAEAA}" type="presParOf" srcId="{CB0C33BF-638A-4481-9894-381B55643B83}" destId="{88CC51BD-0197-41C8-8E77-A72EF49DADC9}" srcOrd="3" destOrd="0" presId="urn:microsoft.com/office/officeart/2018/2/layout/IconCircleList"/>
    <dgm:cxn modelId="{72BFC692-0F73-4FC6-BC65-F2667AA7BC64}" type="presParOf" srcId="{B01C8A4E-5030-403E-B501-18A1BE2DDD3E}" destId="{7AEE56D2-9C47-4C82-8845-B25DEE6F42AF}" srcOrd="3" destOrd="0" presId="urn:microsoft.com/office/officeart/2018/2/layout/IconCircleList"/>
    <dgm:cxn modelId="{D11A9A1B-25A3-40DA-AA3B-DD92FDB0941C}" type="presParOf" srcId="{B01C8A4E-5030-403E-B501-18A1BE2DDD3E}" destId="{E4085AB6-11C7-4B77-B270-9A978E80901F}" srcOrd="4" destOrd="0" presId="urn:microsoft.com/office/officeart/2018/2/layout/IconCircleList"/>
    <dgm:cxn modelId="{BFC9CF8B-EB94-4845-B0F4-4F6F5DD3819D}" type="presParOf" srcId="{E4085AB6-11C7-4B77-B270-9A978E80901F}" destId="{AD288AA9-C967-41D7-9F01-3EEC92BA1960}" srcOrd="0" destOrd="0" presId="urn:microsoft.com/office/officeart/2018/2/layout/IconCircleList"/>
    <dgm:cxn modelId="{0F505C1C-F04E-455A-A37A-1CFF5609E7B5}" type="presParOf" srcId="{E4085AB6-11C7-4B77-B270-9A978E80901F}" destId="{7BB4EB81-ADEA-494E-9558-AA9666468E4E}" srcOrd="1" destOrd="0" presId="urn:microsoft.com/office/officeart/2018/2/layout/IconCircleList"/>
    <dgm:cxn modelId="{8FEF1610-D450-43D4-A93F-D572BDBA2818}" type="presParOf" srcId="{E4085AB6-11C7-4B77-B270-9A978E80901F}" destId="{871824AE-556A-45D3-8F35-A5F8BD3FDE3E}" srcOrd="2" destOrd="0" presId="urn:microsoft.com/office/officeart/2018/2/layout/IconCircleList"/>
    <dgm:cxn modelId="{905F03CD-B887-467A-BD78-B8BD5B57BB70}" type="presParOf" srcId="{E4085AB6-11C7-4B77-B270-9A978E80901F}" destId="{ABD43100-B5D3-4BCF-AA2A-C265507EE34F}" srcOrd="3" destOrd="0" presId="urn:microsoft.com/office/officeart/2018/2/layout/IconCircleList"/>
    <dgm:cxn modelId="{49B0AFC5-AC9D-4486-92FE-DBACCA8833F6}" type="presParOf" srcId="{B01C8A4E-5030-403E-B501-18A1BE2DDD3E}" destId="{56449442-44C8-4CBC-9B50-32702163BD40}" srcOrd="5" destOrd="0" presId="urn:microsoft.com/office/officeart/2018/2/layout/IconCircleList"/>
    <dgm:cxn modelId="{32FC9E1B-9893-455F-9B03-0ABABC2C2A04}" type="presParOf" srcId="{B01C8A4E-5030-403E-B501-18A1BE2DDD3E}" destId="{33EE753D-EC18-4175-AE5D-1C60A47E3C6B}" srcOrd="6" destOrd="0" presId="urn:microsoft.com/office/officeart/2018/2/layout/IconCircleList"/>
    <dgm:cxn modelId="{79E769AA-9008-48BB-BD20-2CBAA256FF99}" type="presParOf" srcId="{33EE753D-EC18-4175-AE5D-1C60A47E3C6B}" destId="{3CDC59FE-2212-4B46-A0FE-5DCC8CEA09F8}" srcOrd="0" destOrd="0" presId="urn:microsoft.com/office/officeart/2018/2/layout/IconCircleList"/>
    <dgm:cxn modelId="{325B036A-A958-4147-8F3C-F0B9397F4FB9}" type="presParOf" srcId="{33EE753D-EC18-4175-AE5D-1C60A47E3C6B}" destId="{768FA401-2A7D-40CF-A5C3-82F86D645198}" srcOrd="1" destOrd="0" presId="urn:microsoft.com/office/officeart/2018/2/layout/IconCircleList"/>
    <dgm:cxn modelId="{70692091-8505-4F69-AF11-236C18218A33}" type="presParOf" srcId="{33EE753D-EC18-4175-AE5D-1C60A47E3C6B}" destId="{9223149C-5621-4210-A292-2284EFFAE810}" srcOrd="2" destOrd="0" presId="urn:microsoft.com/office/officeart/2018/2/layout/IconCircleList"/>
    <dgm:cxn modelId="{02AEDACE-5C44-4A87-B56C-9CC381BABF7C}" type="presParOf" srcId="{33EE753D-EC18-4175-AE5D-1C60A47E3C6B}" destId="{EDB3BF75-6B4C-45A7-8CAA-878343FB2DA0}" srcOrd="3" destOrd="0" presId="urn:microsoft.com/office/officeart/2018/2/layout/IconCircleList"/>
    <dgm:cxn modelId="{3DD2625D-E15C-4E58-A868-2A8536D7A3EB}" type="presParOf" srcId="{B01C8A4E-5030-403E-B501-18A1BE2DDD3E}" destId="{7A4BEDB9-E149-4D55-8751-5D7962F12D1E}" srcOrd="7" destOrd="0" presId="urn:microsoft.com/office/officeart/2018/2/layout/IconCircleList"/>
    <dgm:cxn modelId="{7191688B-5A72-4F0E-954B-557D490F08BD}" type="presParOf" srcId="{B01C8A4E-5030-403E-B501-18A1BE2DDD3E}" destId="{F2F32D81-1FB2-466B-A38C-74E84FAAB738}" srcOrd="8" destOrd="0" presId="urn:microsoft.com/office/officeart/2018/2/layout/IconCircleList"/>
    <dgm:cxn modelId="{E87F0E4C-5509-414B-923F-673CA4B41B53}" type="presParOf" srcId="{F2F32D81-1FB2-466B-A38C-74E84FAAB738}" destId="{A0FDE618-FAED-4D52-A5BB-89F774C9F42C}" srcOrd="0" destOrd="0" presId="urn:microsoft.com/office/officeart/2018/2/layout/IconCircleList"/>
    <dgm:cxn modelId="{778BD386-A384-40CA-96A1-64B018D09017}" type="presParOf" srcId="{F2F32D81-1FB2-466B-A38C-74E84FAAB738}" destId="{D61D3F79-8085-488B-9853-353D93AEE816}" srcOrd="1" destOrd="0" presId="urn:microsoft.com/office/officeart/2018/2/layout/IconCircleList"/>
    <dgm:cxn modelId="{66E0CB9D-5E33-4A48-854B-E138D375DD3B}" type="presParOf" srcId="{F2F32D81-1FB2-466B-A38C-74E84FAAB738}" destId="{58287A22-E71A-4FC1-A8AD-930F068F3530}" srcOrd="2" destOrd="0" presId="urn:microsoft.com/office/officeart/2018/2/layout/IconCircleList"/>
    <dgm:cxn modelId="{0DC78CD0-4900-4656-B88A-2006AF1F4185}" type="presParOf" srcId="{F2F32D81-1FB2-466B-A38C-74E84FAAB738}" destId="{0AE2CDB6-540B-4A9F-B0A5-BAED05A5D60F}" srcOrd="3" destOrd="0" presId="urn:microsoft.com/office/officeart/2018/2/layout/IconCircleList"/>
    <dgm:cxn modelId="{23FC4CE5-688E-4E1E-9CC7-05906D461DAA}" type="presParOf" srcId="{B01C8A4E-5030-403E-B501-18A1BE2DDD3E}" destId="{7D5891E5-8FE8-4E3B-B712-16D1CD850ECA}" srcOrd="9" destOrd="0" presId="urn:microsoft.com/office/officeart/2018/2/layout/IconCircleList"/>
    <dgm:cxn modelId="{D8CAA5F2-DE32-4E55-88D8-075346522605}" type="presParOf" srcId="{B01C8A4E-5030-403E-B501-18A1BE2DDD3E}" destId="{2C27AC78-BB76-4858-94AF-09CA997305A0}" srcOrd="10" destOrd="0" presId="urn:microsoft.com/office/officeart/2018/2/layout/IconCircleList"/>
    <dgm:cxn modelId="{1740E540-C6F3-42CF-9CBE-43256F215957}" type="presParOf" srcId="{2C27AC78-BB76-4858-94AF-09CA997305A0}" destId="{F286251E-6A73-4919-A34E-70DF1FB747B9}" srcOrd="0" destOrd="0" presId="urn:microsoft.com/office/officeart/2018/2/layout/IconCircleList"/>
    <dgm:cxn modelId="{13C445A9-75DE-4305-BDB1-E38D23322304}" type="presParOf" srcId="{2C27AC78-BB76-4858-94AF-09CA997305A0}" destId="{68F800C2-4655-41ED-A336-BB72E9EC6265}" srcOrd="1" destOrd="0" presId="urn:microsoft.com/office/officeart/2018/2/layout/IconCircleList"/>
    <dgm:cxn modelId="{79A7C882-796C-4F29-BBC3-F45238D7D123}" type="presParOf" srcId="{2C27AC78-BB76-4858-94AF-09CA997305A0}" destId="{3A1D5C73-784D-4856-8150-289A48BA05BF}" srcOrd="2" destOrd="0" presId="urn:microsoft.com/office/officeart/2018/2/layout/IconCircleList"/>
    <dgm:cxn modelId="{7D265B82-734D-48B8-9E37-49FBF3264FEA}" type="presParOf" srcId="{2C27AC78-BB76-4858-94AF-09CA997305A0}" destId="{C6044601-0D10-42D3-ADFF-5A9276F682AE}" srcOrd="3" destOrd="0" presId="urn:microsoft.com/office/officeart/2018/2/layout/IconCircleList"/>
    <dgm:cxn modelId="{8351996E-76AD-4FA5-94C3-7A9ACE0B2E7D}" type="presParOf" srcId="{B01C8A4E-5030-403E-B501-18A1BE2DDD3E}" destId="{EE964F07-34F7-4B7A-AAEB-88FB14EF1377}" srcOrd="11" destOrd="0" presId="urn:microsoft.com/office/officeart/2018/2/layout/IconCircleList"/>
    <dgm:cxn modelId="{37AC99BB-AE31-4049-BEAD-28BB2760B48C}" type="presParOf" srcId="{B01C8A4E-5030-403E-B501-18A1BE2DDD3E}" destId="{8F718FF1-DA37-4CB5-9048-C64D76D5673D}" srcOrd="12" destOrd="0" presId="urn:microsoft.com/office/officeart/2018/2/layout/IconCircleList"/>
    <dgm:cxn modelId="{DEE44A6D-41C8-4E89-BB8F-81078F14AEA5}" type="presParOf" srcId="{8F718FF1-DA37-4CB5-9048-C64D76D5673D}" destId="{775B927E-9D97-49CB-A656-74453BB93C26}" srcOrd="0" destOrd="0" presId="urn:microsoft.com/office/officeart/2018/2/layout/IconCircleList"/>
    <dgm:cxn modelId="{AFD11654-B2D5-4D27-9A2F-EC8C61F59AC0}" type="presParOf" srcId="{8F718FF1-DA37-4CB5-9048-C64D76D5673D}" destId="{C7272DA6-246A-43BD-B5D2-7A9856F02912}" srcOrd="1" destOrd="0" presId="urn:microsoft.com/office/officeart/2018/2/layout/IconCircleList"/>
    <dgm:cxn modelId="{A4224367-37A5-4852-91FA-F837F8BE1D07}" type="presParOf" srcId="{8F718FF1-DA37-4CB5-9048-C64D76D5673D}" destId="{2BA493F8-5E37-456A-8840-0DFD5EC4C02B}" srcOrd="2" destOrd="0" presId="urn:microsoft.com/office/officeart/2018/2/layout/IconCircleList"/>
    <dgm:cxn modelId="{4AF928DA-9E18-4401-BE9B-E8C5ED623F4B}" type="presParOf" srcId="{8F718FF1-DA37-4CB5-9048-C64D76D5673D}" destId="{1B526DF3-7A5B-43C2-92BD-03F6EB3A942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42B91-66D7-4771-B67C-DD324BD49548}">
      <dsp:nvSpPr>
        <dsp:cNvPr id="0" name=""/>
        <dsp:cNvSpPr/>
      </dsp:nvSpPr>
      <dsp:spPr>
        <a:xfrm>
          <a:off x="3607" y="412886"/>
          <a:ext cx="1953052" cy="1171831"/>
        </a:xfrm>
        <a:prstGeom prst="rect">
          <a:avLst/>
        </a:prstGeom>
        <a:blipFill rotWithShape="1">
          <a:blip xmlns:r="http://schemas.openxmlformats.org/officeDocument/2006/relationships" r:embed="rId1">
            <a:duotone>
              <a:schemeClr val="accent2">
                <a:hueOff val="0"/>
                <a:satOff val="0"/>
                <a:lumOff val="0"/>
                <a:alphaOff val="0"/>
                <a:tint val="98000"/>
                <a:lumMod val="102000"/>
              </a:schemeClr>
              <a:schemeClr val="accent2">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Customer</a:t>
          </a:r>
        </a:p>
      </dsp:txBody>
      <dsp:txXfrm>
        <a:off x="3607" y="412886"/>
        <a:ext cx="1953052" cy="1171831"/>
      </dsp:txXfrm>
    </dsp:sp>
    <dsp:sp modelId="{16AE3CEC-C5F1-40FB-BCCD-64AF5523B6B9}">
      <dsp:nvSpPr>
        <dsp:cNvPr id="0" name=""/>
        <dsp:cNvSpPr/>
      </dsp:nvSpPr>
      <dsp:spPr>
        <a:xfrm>
          <a:off x="2151965" y="412886"/>
          <a:ext cx="1953052" cy="1171831"/>
        </a:xfrm>
        <a:prstGeom prst="rect">
          <a:avLst/>
        </a:prstGeom>
        <a:blipFill rotWithShape="1">
          <a:blip xmlns:r="http://schemas.openxmlformats.org/officeDocument/2006/relationships" r:embed="rId1">
            <a:duotone>
              <a:schemeClr val="accent3">
                <a:hueOff val="0"/>
                <a:satOff val="0"/>
                <a:lumOff val="0"/>
                <a:alphaOff val="0"/>
                <a:tint val="98000"/>
                <a:lumMod val="102000"/>
              </a:schemeClr>
              <a:schemeClr val="accent3">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Order</a:t>
          </a:r>
        </a:p>
      </dsp:txBody>
      <dsp:txXfrm>
        <a:off x="2151965" y="412886"/>
        <a:ext cx="1953052" cy="1171831"/>
      </dsp:txXfrm>
    </dsp:sp>
    <dsp:sp modelId="{F80FDCD2-4A61-4CE9-BEDE-4F758A943DA8}">
      <dsp:nvSpPr>
        <dsp:cNvPr id="0" name=""/>
        <dsp:cNvSpPr/>
      </dsp:nvSpPr>
      <dsp:spPr>
        <a:xfrm>
          <a:off x="4300323" y="412886"/>
          <a:ext cx="1953052" cy="1171831"/>
        </a:xfrm>
        <a:prstGeom prst="rect">
          <a:avLst/>
        </a:prstGeom>
        <a:blipFill rotWithShape="1">
          <a:blip xmlns:r="http://schemas.openxmlformats.org/officeDocument/2006/relationships" r:embed="rId1">
            <a:duotone>
              <a:schemeClr val="accent4">
                <a:hueOff val="0"/>
                <a:satOff val="0"/>
                <a:lumOff val="0"/>
                <a:alphaOff val="0"/>
                <a:tint val="98000"/>
                <a:lumMod val="102000"/>
              </a:schemeClr>
              <a:schemeClr val="accent4">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Employee</a:t>
          </a:r>
        </a:p>
      </dsp:txBody>
      <dsp:txXfrm>
        <a:off x="4300323" y="412886"/>
        <a:ext cx="1953052" cy="1171831"/>
      </dsp:txXfrm>
    </dsp:sp>
    <dsp:sp modelId="{EE5E2115-5C4F-4C38-A0BF-F19734186A15}">
      <dsp:nvSpPr>
        <dsp:cNvPr id="0" name=""/>
        <dsp:cNvSpPr/>
      </dsp:nvSpPr>
      <dsp:spPr>
        <a:xfrm>
          <a:off x="6448681" y="412886"/>
          <a:ext cx="1953052" cy="1171831"/>
        </a:xfrm>
        <a:prstGeom prst="rect">
          <a:avLst/>
        </a:prstGeom>
        <a:blipFill rotWithShape="1">
          <a:blip xmlns:r="http://schemas.openxmlformats.org/officeDocument/2006/relationships" r:embed="rId1">
            <a:duotone>
              <a:schemeClr val="accent5">
                <a:hueOff val="0"/>
                <a:satOff val="0"/>
                <a:lumOff val="0"/>
                <a:alphaOff val="0"/>
                <a:tint val="98000"/>
                <a:lumMod val="102000"/>
              </a:schemeClr>
              <a:schemeClr val="accent5">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Vehicle</a:t>
          </a:r>
        </a:p>
      </dsp:txBody>
      <dsp:txXfrm>
        <a:off x="6448681" y="412886"/>
        <a:ext cx="1953052" cy="1171831"/>
      </dsp:txXfrm>
    </dsp:sp>
    <dsp:sp modelId="{8986A645-C422-4698-A5A4-73F164F21974}">
      <dsp:nvSpPr>
        <dsp:cNvPr id="0" name=""/>
        <dsp:cNvSpPr/>
      </dsp:nvSpPr>
      <dsp:spPr>
        <a:xfrm>
          <a:off x="8597039" y="412886"/>
          <a:ext cx="1953052" cy="1171831"/>
        </a:xfrm>
        <a:prstGeom prst="rect">
          <a:avLst/>
        </a:prstGeom>
        <a:blipFill rotWithShape="1">
          <a:blip xmlns:r="http://schemas.openxmlformats.org/officeDocument/2006/relationships" r:embed="rId1">
            <a:duotone>
              <a:schemeClr val="accent6">
                <a:hueOff val="0"/>
                <a:satOff val="0"/>
                <a:lumOff val="0"/>
                <a:alphaOff val="0"/>
                <a:tint val="98000"/>
                <a:lumMod val="102000"/>
              </a:schemeClr>
              <a:schemeClr val="accent6">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Menu</a:t>
          </a:r>
        </a:p>
      </dsp:txBody>
      <dsp:txXfrm>
        <a:off x="8597039" y="412886"/>
        <a:ext cx="1953052" cy="1171831"/>
      </dsp:txXfrm>
    </dsp:sp>
    <dsp:sp modelId="{41EBD68E-EE75-4604-84C2-F27A87BC898D}">
      <dsp:nvSpPr>
        <dsp:cNvPr id="0" name=""/>
        <dsp:cNvSpPr/>
      </dsp:nvSpPr>
      <dsp:spPr>
        <a:xfrm>
          <a:off x="1077786" y="1780023"/>
          <a:ext cx="1953052" cy="1171831"/>
        </a:xfrm>
        <a:prstGeom prst="rect">
          <a:avLst/>
        </a:prstGeom>
        <a:blipFill rotWithShape="1">
          <a:blip xmlns:r="http://schemas.openxmlformats.org/officeDocument/2006/relationships" r:embed="rId1">
            <a:duotone>
              <a:schemeClr val="accent2">
                <a:hueOff val="0"/>
                <a:satOff val="0"/>
                <a:lumOff val="0"/>
                <a:alphaOff val="0"/>
                <a:tint val="98000"/>
                <a:lumMod val="102000"/>
              </a:schemeClr>
              <a:schemeClr val="accent2">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Payment</a:t>
          </a:r>
        </a:p>
      </dsp:txBody>
      <dsp:txXfrm>
        <a:off x="1077786" y="1780023"/>
        <a:ext cx="1953052" cy="1171831"/>
      </dsp:txXfrm>
    </dsp:sp>
    <dsp:sp modelId="{8404EB5F-1C93-4009-8C76-8E26E1C81623}">
      <dsp:nvSpPr>
        <dsp:cNvPr id="0" name=""/>
        <dsp:cNvSpPr/>
      </dsp:nvSpPr>
      <dsp:spPr>
        <a:xfrm>
          <a:off x="3226144" y="1780023"/>
          <a:ext cx="1953052" cy="1171831"/>
        </a:xfrm>
        <a:prstGeom prst="rect">
          <a:avLst/>
        </a:prstGeom>
        <a:blipFill rotWithShape="1">
          <a:blip xmlns:r="http://schemas.openxmlformats.org/officeDocument/2006/relationships" r:embed="rId1">
            <a:duotone>
              <a:schemeClr val="accent3">
                <a:hueOff val="0"/>
                <a:satOff val="0"/>
                <a:lumOff val="0"/>
                <a:alphaOff val="0"/>
                <a:tint val="98000"/>
                <a:lumMod val="102000"/>
              </a:schemeClr>
              <a:schemeClr val="accent3">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DeliveryAgent</a:t>
          </a:r>
        </a:p>
      </dsp:txBody>
      <dsp:txXfrm>
        <a:off x="3226144" y="1780023"/>
        <a:ext cx="1953052" cy="1171831"/>
      </dsp:txXfrm>
    </dsp:sp>
    <dsp:sp modelId="{16CFB615-372C-467A-BE1D-7B936E5926B3}">
      <dsp:nvSpPr>
        <dsp:cNvPr id="0" name=""/>
        <dsp:cNvSpPr/>
      </dsp:nvSpPr>
      <dsp:spPr>
        <a:xfrm>
          <a:off x="5374502" y="1780023"/>
          <a:ext cx="1953052" cy="1171831"/>
        </a:xfrm>
        <a:prstGeom prst="rect">
          <a:avLst/>
        </a:prstGeom>
        <a:blipFill rotWithShape="1">
          <a:blip xmlns:r="http://schemas.openxmlformats.org/officeDocument/2006/relationships" r:embed="rId1">
            <a:duotone>
              <a:schemeClr val="accent4">
                <a:hueOff val="0"/>
                <a:satOff val="0"/>
                <a:lumOff val="0"/>
                <a:alphaOff val="0"/>
                <a:tint val="98000"/>
                <a:lumMod val="102000"/>
              </a:schemeClr>
              <a:schemeClr val="accent4">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DeskEmployee</a:t>
          </a:r>
        </a:p>
      </dsp:txBody>
      <dsp:txXfrm>
        <a:off x="5374502" y="1780023"/>
        <a:ext cx="1953052" cy="1171831"/>
      </dsp:txXfrm>
    </dsp:sp>
    <dsp:sp modelId="{356F957C-3867-46DE-B89A-A330B85060B3}">
      <dsp:nvSpPr>
        <dsp:cNvPr id="0" name=""/>
        <dsp:cNvSpPr/>
      </dsp:nvSpPr>
      <dsp:spPr>
        <a:xfrm>
          <a:off x="7522860" y="1780023"/>
          <a:ext cx="1953052" cy="1171831"/>
        </a:xfrm>
        <a:prstGeom prst="rect">
          <a:avLst/>
        </a:prstGeom>
        <a:blipFill rotWithShape="1">
          <a:blip xmlns:r="http://schemas.openxmlformats.org/officeDocument/2006/relationships" r:embed="rId1">
            <a:duotone>
              <a:schemeClr val="accent5">
                <a:hueOff val="0"/>
                <a:satOff val="0"/>
                <a:lumOff val="0"/>
                <a:alphaOff val="0"/>
                <a:tint val="98000"/>
                <a:lumMod val="102000"/>
              </a:schemeClr>
              <a:schemeClr val="accent5">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Location</a:t>
          </a:r>
        </a:p>
      </dsp:txBody>
      <dsp:txXfrm>
        <a:off x="7522860" y="1780023"/>
        <a:ext cx="1953052" cy="11718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CE5EDD-C828-4F7A-9F58-05F89FA5CECD}">
      <dsp:nvSpPr>
        <dsp:cNvPr id="0" name=""/>
        <dsp:cNvSpPr/>
      </dsp:nvSpPr>
      <dsp:spPr>
        <a:xfrm>
          <a:off x="14396" y="718122"/>
          <a:ext cx="678244" cy="67824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003FF3-6C3A-41A7-8C64-034BF8134597}">
      <dsp:nvSpPr>
        <dsp:cNvPr id="0" name=""/>
        <dsp:cNvSpPr/>
      </dsp:nvSpPr>
      <dsp:spPr>
        <a:xfrm>
          <a:off x="156827" y="860554"/>
          <a:ext cx="393382" cy="3933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30B23FC-7072-4776-9053-640A798104D1}">
      <dsp:nvSpPr>
        <dsp:cNvPr id="0" name=""/>
        <dsp:cNvSpPr/>
      </dsp:nvSpPr>
      <dsp:spPr>
        <a:xfrm>
          <a:off x="837979" y="718122"/>
          <a:ext cx="1598720" cy="678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Ordering - Customer,Order</a:t>
          </a:r>
        </a:p>
      </dsp:txBody>
      <dsp:txXfrm>
        <a:off x="837979" y="718122"/>
        <a:ext cx="1598720" cy="678244"/>
      </dsp:txXfrm>
    </dsp:sp>
    <dsp:sp modelId="{E97BE0FC-6E50-4536-B4C4-D3B6CA25D5C5}">
      <dsp:nvSpPr>
        <dsp:cNvPr id="0" name=""/>
        <dsp:cNvSpPr/>
      </dsp:nvSpPr>
      <dsp:spPr>
        <a:xfrm>
          <a:off x="2715264" y="718122"/>
          <a:ext cx="678244" cy="67824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542C85-66E7-4AD6-8339-1B930226CD23}">
      <dsp:nvSpPr>
        <dsp:cNvPr id="0" name=""/>
        <dsp:cNvSpPr/>
      </dsp:nvSpPr>
      <dsp:spPr>
        <a:xfrm>
          <a:off x="2857695" y="860554"/>
          <a:ext cx="393382" cy="3933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8CC51BD-0197-41C8-8E77-A72EF49DADC9}">
      <dsp:nvSpPr>
        <dsp:cNvPr id="0" name=""/>
        <dsp:cNvSpPr/>
      </dsp:nvSpPr>
      <dsp:spPr>
        <a:xfrm>
          <a:off x="3538847" y="718122"/>
          <a:ext cx="1598720" cy="678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Pays - Customer,Payment</a:t>
          </a:r>
        </a:p>
      </dsp:txBody>
      <dsp:txXfrm>
        <a:off x="3538847" y="718122"/>
        <a:ext cx="1598720" cy="678244"/>
      </dsp:txXfrm>
    </dsp:sp>
    <dsp:sp modelId="{AD288AA9-C967-41D7-9F01-3EEC92BA1960}">
      <dsp:nvSpPr>
        <dsp:cNvPr id="0" name=""/>
        <dsp:cNvSpPr/>
      </dsp:nvSpPr>
      <dsp:spPr>
        <a:xfrm>
          <a:off x="5416132" y="718122"/>
          <a:ext cx="678244" cy="67824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B4EB81-ADEA-494E-9558-AA9666468E4E}">
      <dsp:nvSpPr>
        <dsp:cNvPr id="0" name=""/>
        <dsp:cNvSpPr/>
      </dsp:nvSpPr>
      <dsp:spPr>
        <a:xfrm>
          <a:off x="5558563" y="860554"/>
          <a:ext cx="393382" cy="3933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BD43100-B5D3-4BCF-AA2A-C265507EE34F}">
      <dsp:nvSpPr>
        <dsp:cNvPr id="0" name=""/>
        <dsp:cNvSpPr/>
      </dsp:nvSpPr>
      <dsp:spPr>
        <a:xfrm>
          <a:off x="6239715" y="718122"/>
          <a:ext cx="1598720" cy="678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Paid for Order - Payment,Order</a:t>
          </a:r>
        </a:p>
      </dsp:txBody>
      <dsp:txXfrm>
        <a:off x="6239715" y="718122"/>
        <a:ext cx="1598720" cy="678244"/>
      </dsp:txXfrm>
    </dsp:sp>
    <dsp:sp modelId="{3CDC59FE-2212-4B46-A0FE-5DCC8CEA09F8}">
      <dsp:nvSpPr>
        <dsp:cNvPr id="0" name=""/>
        <dsp:cNvSpPr/>
      </dsp:nvSpPr>
      <dsp:spPr>
        <a:xfrm>
          <a:off x="8117000" y="718122"/>
          <a:ext cx="678244" cy="67824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8FA401-2A7D-40CF-A5C3-82F86D645198}">
      <dsp:nvSpPr>
        <dsp:cNvPr id="0" name=""/>
        <dsp:cNvSpPr/>
      </dsp:nvSpPr>
      <dsp:spPr>
        <a:xfrm>
          <a:off x="8259431" y="860554"/>
          <a:ext cx="393382" cy="3933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DB3BF75-6B4C-45A7-8CAA-878343FB2DA0}">
      <dsp:nvSpPr>
        <dsp:cNvPr id="0" name=""/>
        <dsp:cNvSpPr/>
      </dsp:nvSpPr>
      <dsp:spPr>
        <a:xfrm>
          <a:off x="8940583" y="718122"/>
          <a:ext cx="1598720" cy="678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Delivers - Order,DeliveryAgent</a:t>
          </a:r>
        </a:p>
      </dsp:txBody>
      <dsp:txXfrm>
        <a:off x="8940583" y="718122"/>
        <a:ext cx="1598720" cy="678244"/>
      </dsp:txXfrm>
    </dsp:sp>
    <dsp:sp modelId="{A0FDE618-FAED-4D52-A5BB-89F774C9F42C}">
      <dsp:nvSpPr>
        <dsp:cNvPr id="0" name=""/>
        <dsp:cNvSpPr/>
      </dsp:nvSpPr>
      <dsp:spPr>
        <a:xfrm>
          <a:off x="14396" y="1968373"/>
          <a:ext cx="678244" cy="67824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1D3F79-8085-488B-9853-353D93AEE816}">
      <dsp:nvSpPr>
        <dsp:cNvPr id="0" name=""/>
        <dsp:cNvSpPr/>
      </dsp:nvSpPr>
      <dsp:spPr>
        <a:xfrm>
          <a:off x="156827" y="2110804"/>
          <a:ext cx="393382" cy="39338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AE2CDB6-540B-4A9F-B0A5-BAED05A5D60F}">
      <dsp:nvSpPr>
        <dsp:cNvPr id="0" name=""/>
        <dsp:cNvSpPr/>
      </dsp:nvSpPr>
      <dsp:spPr>
        <a:xfrm>
          <a:off x="837979" y="1968373"/>
          <a:ext cx="1598720" cy="678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Is-A - Employee,DeliveryAgent,DeskEmployee</a:t>
          </a:r>
        </a:p>
      </dsp:txBody>
      <dsp:txXfrm>
        <a:off x="837979" y="1968373"/>
        <a:ext cx="1598720" cy="678244"/>
      </dsp:txXfrm>
    </dsp:sp>
    <dsp:sp modelId="{F286251E-6A73-4919-A34E-70DF1FB747B9}">
      <dsp:nvSpPr>
        <dsp:cNvPr id="0" name=""/>
        <dsp:cNvSpPr/>
      </dsp:nvSpPr>
      <dsp:spPr>
        <a:xfrm>
          <a:off x="2715264" y="1968373"/>
          <a:ext cx="678244" cy="67824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F800C2-4655-41ED-A336-BB72E9EC6265}">
      <dsp:nvSpPr>
        <dsp:cNvPr id="0" name=""/>
        <dsp:cNvSpPr/>
      </dsp:nvSpPr>
      <dsp:spPr>
        <a:xfrm>
          <a:off x="2857695" y="2110804"/>
          <a:ext cx="393382" cy="39338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6044601-0D10-42D3-ADFF-5A9276F682AE}">
      <dsp:nvSpPr>
        <dsp:cNvPr id="0" name=""/>
        <dsp:cNvSpPr/>
      </dsp:nvSpPr>
      <dsp:spPr>
        <a:xfrm>
          <a:off x="3538847" y="1968373"/>
          <a:ext cx="1598720" cy="678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Uses - Vehicle,DelveryAgent</a:t>
          </a:r>
        </a:p>
      </dsp:txBody>
      <dsp:txXfrm>
        <a:off x="3538847" y="1968373"/>
        <a:ext cx="1598720" cy="678244"/>
      </dsp:txXfrm>
    </dsp:sp>
    <dsp:sp modelId="{775B927E-9D97-49CB-A656-74453BB93C26}">
      <dsp:nvSpPr>
        <dsp:cNvPr id="0" name=""/>
        <dsp:cNvSpPr/>
      </dsp:nvSpPr>
      <dsp:spPr>
        <a:xfrm>
          <a:off x="5416132" y="1968373"/>
          <a:ext cx="678244" cy="67824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272DA6-246A-43BD-B5D2-7A9856F02912}">
      <dsp:nvSpPr>
        <dsp:cNvPr id="0" name=""/>
        <dsp:cNvSpPr/>
      </dsp:nvSpPr>
      <dsp:spPr>
        <a:xfrm>
          <a:off x="5558563" y="2110804"/>
          <a:ext cx="393382" cy="39338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B526DF3-7A5B-43C2-92BD-03F6EB3A942C}">
      <dsp:nvSpPr>
        <dsp:cNvPr id="0" name=""/>
        <dsp:cNvSpPr/>
      </dsp:nvSpPr>
      <dsp:spPr>
        <a:xfrm>
          <a:off x="6239715" y="1968373"/>
          <a:ext cx="1598720" cy="678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DeliversTo - DeliveryAgent,Location</a:t>
          </a:r>
        </a:p>
      </dsp:txBody>
      <dsp:txXfrm>
        <a:off x="6239715" y="1968373"/>
        <a:ext cx="1598720" cy="67824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9334626" y="6041362"/>
            <a:ext cx="1343706" cy="365125"/>
          </a:xfrm>
          <a:prstGeom prst="rect">
            <a:avLst/>
          </a:prstGeom>
        </p:spPr>
        <p:txBody>
          <a:bodyPr/>
          <a:lstStyle/>
          <a:p>
            <a:fld id="{08B9EBBA-996F-894A-B54A-D6246ED52CEA}" type="datetimeFigureOut">
              <a:rPr lang="en-US" dirty="0"/>
              <a:pPr/>
              <a:t>9/10/2020</a:t>
            </a:fld>
            <a:endParaRPr lang="en-US"/>
          </a:p>
        </p:txBody>
      </p:sp>
      <p:sp>
        <p:nvSpPr>
          <p:cNvPr id="5" name="Footer Placeholder 4"/>
          <p:cNvSpPr>
            <a:spLocks noGrp="1"/>
          </p:cNvSpPr>
          <p:nvPr>
            <p:ph type="ftr" sz="quarter" idx="11"/>
          </p:nvPr>
        </p:nvSpPr>
        <p:spPr>
          <a:xfrm>
            <a:off x="451514" y="6041362"/>
            <a:ext cx="864432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0678331" y="5915888"/>
            <a:ext cx="1062155" cy="490599"/>
          </a:xfrm>
          <a:prstGeom prst="rect">
            <a:avLst/>
          </a:prstGeom>
        </p:spPr>
        <p:txBody>
          <a:bodyPr/>
          <a:lstStyle/>
          <a:p>
            <a:fld id="{D57F1E4F-1CFF-5643-939E-217C01CDF565}" type="slidenum">
              <a:rPr lang="en-US" dirty="0"/>
              <a:pPr/>
              <a:t>‹#›</a:t>
            </a:fld>
            <a:endParaRPr lang="en-US"/>
          </a:p>
        </p:txBody>
      </p:sp>
      <p:pic>
        <p:nvPicPr>
          <p:cNvPr id="8" name="Picture 7" descr="Amrita University Entrance Exam Admit Card"/>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77400" y="155940"/>
            <a:ext cx="1468395" cy="124037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334626" y="6041362"/>
            <a:ext cx="1343706" cy="365125"/>
          </a:xfrm>
          <a:prstGeom prst="rect">
            <a:avLst/>
          </a:prstGeom>
        </p:spPr>
        <p:txBody>
          <a:bodyPr/>
          <a:lstStyle/>
          <a:p>
            <a:fld id="{18C79C5D-2A6F-F04D-97DA-BEF2467B64E4}" type="datetimeFigureOut">
              <a:rPr lang="en-US" dirty="0"/>
              <a:pPr/>
              <a:t>9/10/2020</a:t>
            </a:fld>
            <a:endParaRPr lang="en-US"/>
          </a:p>
        </p:txBody>
      </p:sp>
      <p:sp>
        <p:nvSpPr>
          <p:cNvPr id="6" name="Footer Placeholder 5"/>
          <p:cNvSpPr>
            <a:spLocks noGrp="1"/>
          </p:cNvSpPr>
          <p:nvPr>
            <p:ph type="ftr" sz="quarter" idx="11"/>
          </p:nvPr>
        </p:nvSpPr>
        <p:spPr>
          <a:xfrm>
            <a:off x="451514" y="6041362"/>
            <a:ext cx="864432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0678331" y="5915888"/>
            <a:ext cx="1062155" cy="490599"/>
          </a:xfrm>
          <a:prstGeom prst="rect">
            <a:avLst/>
          </a:prstGeom>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a:xfrm>
            <a:off x="9334626" y="6041362"/>
            <a:ext cx="1343706" cy="365125"/>
          </a:xfrm>
          <a:prstGeom prst="rect">
            <a:avLst/>
          </a:prstGeom>
        </p:spPr>
        <p:txBody>
          <a:bodyPr/>
          <a:lstStyle/>
          <a:p>
            <a:fld id="{8DFA1846-DA80-1C48-A609-854EA85C59AD}" type="datetimeFigureOut">
              <a:rPr lang="en-US" dirty="0"/>
              <a:pPr/>
              <a:t>9/10/2020</a:t>
            </a:fld>
            <a:endParaRPr lang="en-US"/>
          </a:p>
        </p:txBody>
      </p:sp>
      <p:sp>
        <p:nvSpPr>
          <p:cNvPr id="5" name="Footer Placeholder 4"/>
          <p:cNvSpPr>
            <a:spLocks noGrp="1"/>
          </p:cNvSpPr>
          <p:nvPr>
            <p:ph type="ftr" sz="quarter" idx="11"/>
          </p:nvPr>
        </p:nvSpPr>
        <p:spPr>
          <a:xfrm>
            <a:off x="451514" y="6041362"/>
            <a:ext cx="864432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0678331" y="5915888"/>
            <a:ext cx="1062155" cy="490599"/>
          </a:xfrm>
          <a:prstGeom prst="rect">
            <a:avLst/>
          </a:prstGeom>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a:xfrm>
            <a:off x="9334626" y="6041362"/>
            <a:ext cx="1343706" cy="365125"/>
          </a:xfrm>
          <a:prstGeom prst="rect">
            <a:avLst/>
          </a:prstGeom>
        </p:spPr>
        <p:txBody>
          <a:bodyPr/>
          <a:lstStyle/>
          <a:p>
            <a:fld id="{FBF54567-0DE4-3F47-BF90-CB84690072F9}" type="datetimeFigureOut">
              <a:rPr lang="en-US" dirty="0"/>
              <a:pPr/>
              <a:t>9/10/2020</a:t>
            </a:fld>
            <a:endParaRPr lang="en-US"/>
          </a:p>
        </p:txBody>
      </p:sp>
      <p:sp>
        <p:nvSpPr>
          <p:cNvPr id="3" name="Footer Placeholder 2"/>
          <p:cNvSpPr>
            <a:spLocks noGrp="1"/>
          </p:cNvSpPr>
          <p:nvPr>
            <p:ph type="ftr" sz="quarter" idx="11"/>
          </p:nvPr>
        </p:nvSpPr>
        <p:spPr>
          <a:xfrm>
            <a:off x="451514" y="6041362"/>
            <a:ext cx="864432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10678331" y="5915888"/>
            <a:ext cx="1062155" cy="490599"/>
          </a:xfrm>
          <a:prstGeom prst="rect">
            <a:avLst/>
          </a:prstGeom>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334626" y="6041362"/>
            <a:ext cx="1343706" cy="365125"/>
          </a:xfrm>
          <a:prstGeom prst="rect">
            <a:avLst/>
          </a:prstGeom>
        </p:spPr>
        <p:txBody>
          <a:bodyPr/>
          <a:lstStyle/>
          <a:p>
            <a:fld id="{C6C52C72-DE31-F449-A4ED-4C594FD91407}" type="datetimeFigureOut">
              <a:rPr lang="en-US" dirty="0"/>
              <a:pPr/>
              <a:t>9/10/2020</a:t>
            </a:fld>
            <a:endParaRPr lang="en-US"/>
          </a:p>
        </p:txBody>
      </p:sp>
      <p:sp>
        <p:nvSpPr>
          <p:cNvPr id="5" name="Footer Placeholder 4"/>
          <p:cNvSpPr>
            <a:spLocks noGrp="1"/>
          </p:cNvSpPr>
          <p:nvPr>
            <p:ph type="ftr" sz="quarter" idx="11"/>
          </p:nvPr>
        </p:nvSpPr>
        <p:spPr>
          <a:xfrm>
            <a:off x="451514" y="6041362"/>
            <a:ext cx="864432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0678331" y="5915888"/>
            <a:ext cx="1062155" cy="490599"/>
          </a:xfrm>
          <a:prstGeom prst="rect">
            <a:avLst/>
          </a:prstGeom>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334626" y="6041362"/>
            <a:ext cx="1343706" cy="365125"/>
          </a:xfrm>
          <a:prstGeom prst="rect">
            <a:avLst/>
          </a:prstGeom>
        </p:spPr>
        <p:txBody>
          <a:bodyPr/>
          <a:lstStyle/>
          <a:p>
            <a:fld id="{ED62726E-379B-B349-9EED-81ED093FA806}" type="datetimeFigureOut">
              <a:rPr lang="en-US" dirty="0"/>
              <a:pPr/>
              <a:t>9/10/2020</a:t>
            </a:fld>
            <a:endParaRPr lang="en-US"/>
          </a:p>
        </p:txBody>
      </p:sp>
      <p:sp>
        <p:nvSpPr>
          <p:cNvPr id="5" name="Footer Placeholder 4"/>
          <p:cNvSpPr>
            <a:spLocks noGrp="1"/>
          </p:cNvSpPr>
          <p:nvPr>
            <p:ph type="ftr" sz="quarter" idx="11"/>
          </p:nvPr>
        </p:nvSpPr>
        <p:spPr>
          <a:xfrm>
            <a:off x="451514" y="6041362"/>
            <a:ext cx="864432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0678331" y="5915888"/>
            <a:ext cx="1062155" cy="490599"/>
          </a:xfrm>
          <a:prstGeom prst="rect">
            <a:avLst/>
          </a:prstGeom>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334626" y="6041362"/>
            <a:ext cx="1343706" cy="365125"/>
          </a:xfrm>
          <a:prstGeom prst="rect">
            <a:avLst/>
          </a:prstGeom>
        </p:spPr>
        <p:txBody>
          <a:bodyPr/>
          <a:lstStyle/>
          <a:p>
            <a:fld id="{9B3A1323-8D79-1946-B0D7-40001CF92E9D}" type="datetimeFigureOut">
              <a:rPr lang="en-US" dirty="0"/>
              <a:pPr/>
              <a:t>9/10/2020</a:t>
            </a:fld>
            <a:endParaRPr lang="en-US"/>
          </a:p>
        </p:txBody>
      </p:sp>
      <p:sp>
        <p:nvSpPr>
          <p:cNvPr id="5" name="Footer Placeholder 4"/>
          <p:cNvSpPr>
            <a:spLocks noGrp="1"/>
          </p:cNvSpPr>
          <p:nvPr>
            <p:ph type="ftr" sz="quarter" idx="11"/>
          </p:nvPr>
        </p:nvSpPr>
        <p:spPr>
          <a:xfrm>
            <a:off x="451514" y="6041362"/>
            <a:ext cx="864432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0678331" y="5915888"/>
            <a:ext cx="1062155" cy="490599"/>
          </a:xfrm>
          <a:prstGeom prst="rect">
            <a:avLst/>
          </a:prstGeom>
        </p:spPr>
        <p:txBody>
          <a:bodyPr/>
          <a:lstStyle/>
          <a:p>
            <a:fld id="{D57F1E4F-1CFF-5643-939E-217C01CDF565}" type="slidenum">
              <a:rPr lang="en-US" dirty="0"/>
              <a:pPr/>
              <a:t>‹#›</a:t>
            </a:fld>
            <a:endParaRPr lang="en-US"/>
          </a:p>
        </p:txBody>
      </p:sp>
      <p:pic>
        <p:nvPicPr>
          <p:cNvPr id="8" name="Picture 7" descr="Amrita University Entrance Exam Admit Card"/>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860692" y="395414"/>
            <a:ext cx="1124465" cy="103027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334626" y="6041362"/>
            <a:ext cx="1343706" cy="365125"/>
          </a:xfrm>
          <a:prstGeom prst="rect">
            <a:avLst/>
          </a:prstGeom>
        </p:spPr>
        <p:txBody>
          <a:bodyPr/>
          <a:lstStyle/>
          <a:p>
            <a:fld id="{8DFA1846-DA80-1C48-A609-854EA85C59AD}" type="datetimeFigureOut">
              <a:rPr lang="en-US" dirty="0"/>
              <a:pPr/>
              <a:t>9/10/2020</a:t>
            </a:fld>
            <a:endParaRPr lang="en-US"/>
          </a:p>
        </p:txBody>
      </p:sp>
      <p:sp>
        <p:nvSpPr>
          <p:cNvPr id="5" name="Footer Placeholder 4"/>
          <p:cNvSpPr>
            <a:spLocks noGrp="1"/>
          </p:cNvSpPr>
          <p:nvPr>
            <p:ph type="ftr" sz="quarter" idx="11"/>
          </p:nvPr>
        </p:nvSpPr>
        <p:spPr>
          <a:xfrm>
            <a:off x="451514" y="6041362"/>
            <a:ext cx="864432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0678331" y="5915888"/>
            <a:ext cx="1062155" cy="490599"/>
          </a:xfrm>
          <a:prstGeom prst="rect">
            <a:avLst/>
          </a:prstGeom>
        </p:spPr>
        <p:txBody>
          <a:bodyPr/>
          <a:lstStyle/>
          <a:p>
            <a:fld id="{D57F1E4F-1CFF-5643-939E-217C01CDF565}" type="slidenum">
              <a:rPr lang="en-US" dirty="0"/>
              <a:pPr/>
              <a:t>‹#›</a:t>
            </a:fld>
            <a:endParaRPr lang="en-US"/>
          </a:p>
        </p:txBody>
      </p:sp>
      <p:pic>
        <p:nvPicPr>
          <p:cNvPr id="8" name="Picture 7" descr="Amrita University Entrance Exam Admit Card"/>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860692" y="395414"/>
            <a:ext cx="1124465" cy="103027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334626" y="6041362"/>
            <a:ext cx="1343706" cy="365125"/>
          </a:xfrm>
          <a:prstGeom prst="rect">
            <a:avLst/>
          </a:prstGeom>
        </p:spPr>
        <p:txBody>
          <a:bodyPr/>
          <a:lstStyle/>
          <a:p>
            <a:fld id="{57302355-E14B-8545-A8F8-0FE83CC9D524}" type="datetimeFigureOut">
              <a:rPr lang="en-US" dirty="0"/>
              <a:pPr/>
              <a:t>9/10/2020</a:t>
            </a:fld>
            <a:endParaRPr lang="en-US"/>
          </a:p>
        </p:txBody>
      </p:sp>
      <p:sp>
        <p:nvSpPr>
          <p:cNvPr id="6" name="Footer Placeholder 5"/>
          <p:cNvSpPr>
            <a:spLocks noGrp="1"/>
          </p:cNvSpPr>
          <p:nvPr>
            <p:ph type="ftr" sz="quarter" idx="11"/>
          </p:nvPr>
        </p:nvSpPr>
        <p:spPr>
          <a:xfrm>
            <a:off x="451514" y="6041362"/>
            <a:ext cx="864432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0678331" y="5915888"/>
            <a:ext cx="1062155" cy="490599"/>
          </a:xfrm>
          <a:prstGeom prst="rect">
            <a:avLst/>
          </a:prstGeom>
        </p:spPr>
        <p:txBody>
          <a:bodyPr/>
          <a:lstStyle/>
          <a:p>
            <a:fld id="{D57F1E4F-1CFF-5643-939E-217C01CDF565}" type="slidenum">
              <a:rPr lang="en-US" dirty="0"/>
              <a:pPr/>
              <a:t>‹#›</a:t>
            </a:fld>
            <a:endParaRPr lang="en-US"/>
          </a:p>
        </p:txBody>
      </p:sp>
      <p:pic>
        <p:nvPicPr>
          <p:cNvPr id="9" name="Picture 8" descr="Amrita University Entrance Exam Admit Card"/>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860692" y="395414"/>
            <a:ext cx="1124465" cy="103027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334626" y="6041362"/>
            <a:ext cx="1343706" cy="365125"/>
          </a:xfrm>
          <a:prstGeom prst="rect">
            <a:avLst/>
          </a:prstGeom>
        </p:spPr>
        <p:txBody>
          <a:bodyPr/>
          <a:lstStyle/>
          <a:p>
            <a:fld id="{02640F58-564D-2B4F-AE67-E407BA4FCF45}" type="datetimeFigureOut">
              <a:rPr lang="en-US" dirty="0"/>
              <a:pPr/>
              <a:t>9/10/2020</a:t>
            </a:fld>
            <a:endParaRPr lang="en-US"/>
          </a:p>
        </p:txBody>
      </p:sp>
      <p:sp>
        <p:nvSpPr>
          <p:cNvPr id="8" name="Footer Placeholder 7"/>
          <p:cNvSpPr>
            <a:spLocks noGrp="1"/>
          </p:cNvSpPr>
          <p:nvPr>
            <p:ph type="ftr" sz="quarter" idx="11"/>
          </p:nvPr>
        </p:nvSpPr>
        <p:spPr>
          <a:xfrm>
            <a:off x="451514" y="6041362"/>
            <a:ext cx="864432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10678331" y="5915888"/>
            <a:ext cx="1062155" cy="490599"/>
          </a:xfrm>
          <a:prstGeom prst="rect">
            <a:avLst/>
          </a:prstGeom>
        </p:spPr>
        <p:txBody>
          <a:bodyPr/>
          <a:lstStyle/>
          <a:p>
            <a:fld id="{D57F1E4F-1CFF-5643-939E-217C01CDF565}" type="slidenum">
              <a:rPr lang="en-US" dirty="0"/>
              <a:pPr/>
              <a:t>‹#›</a:t>
            </a:fld>
            <a:endParaRPr lang="en-US"/>
          </a:p>
        </p:txBody>
      </p:sp>
      <p:pic>
        <p:nvPicPr>
          <p:cNvPr id="11" name="Picture 10" descr="Amrita University Entrance Exam Admit Card"/>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860692" y="395414"/>
            <a:ext cx="1124465" cy="103027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9334626" y="6041362"/>
            <a:ext cx="1343706" cy="365125"/>
          </a:xfrm>
          <a:prstGeom prst="rect">
            <a:avLst/>
          </a:prstGeom>
        </p:spPr>
        <p:txBody>
          <a:bodyPr/>
          <a:lstStyle/>
          <a:p>
            <a:fld id="{F13A34C8-038E-2045-AF43-DF7DBB8E0E9E}" type="datetimeFigureOut">
              <a:rPr lang="en-US" dirty="0"/>
              <a:pPr/>
              <a:t>9/10/2020</a:t>
            </a:fld>
            <a:endParaRPr lang="en-US"/>
          </a:p>
        </p:txBody>
      </p:sp>
      <p:sp>
        <p:nvSpPr>
          <p:cNvPr id="4" name="Footer Placeholder 3"/>
          <p:cNvSpPr>
            <a:spLocks noGrp="1"/>
          </p:cNvSpPr>
          <p:nvPr>
            <p:ph type="ftr" sz="quarter" idx="11"/>
          </p:nvPr>
        </p:nvSpPr>
        <p:spPr>
          <a:xfrm>
            <a:off x="451514" y="6041362"/>
            <a:ext cx="864432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10678331" y="5915888"/>
            <a:ext cx="1062155" cy="490599"/>
          </a:xfrm>
          <a:prstGeom prst="rect">
            <a:avLst/>
          </a:prstGeom>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334626" y="6041362"/>
            <a:ext cx="1343706" cy="365125"/>
          </a:xfrm>
          <a:prstGeom prst="rect">
            <a:avLst/>
          </a:prstGeom>
        </p:spPr>
        <p:txBody>
          <a:bodyPr/>
          <a:lstStyle/>
          <a:p>
            <a:fld id="{8818C68F-D26B-8F47-958C-23B49CF8A634}" type="datetimeFigureOut">
              <a:rPr lang="en-US" dirty="0"/>
              <a:pPr/>
              <a:t>9/10/2020</a:t>
            </a:fld>
            <a:endParaRPr lang="en-US"/>
          </a:p>
        </p:txBody>
      </p:sp>
      <p:sp>
        <p:nvSpPr>
          <p:cNvPr id="3" name="Footer Placeholder 2"/>
          <p:cNvSpPr>
            <a:spLocks noGrp="1"/>
          </p:cNvSpPr>
          <p:nvPr>
            <p:ph type="ftr" sz="quarter" idx="11"/>
          </p:nvPr>
        </p:nvSpPr>
        <p:spPr>
          <a:xfrm>
            <a:off x="451514" y="6041362"/>
            <a:ext cx="864432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10678331" y="5915888"/>
            <a:ext cx="1062155" cy="490599"/>
          </a:xfrm>
          <a:prstGeom prst="rect">
            <a:avLst/>
          </a:prstGeom>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334626" y="6041362"/>
            <a:ext cx="1343706" cy="365125"/>
          </a:xfrm>
          <a:prstGeom prst="rect">
            <a:avLst/>
          </a:prstGeom>
        </p:spPr>
        <p:txBody>
          <a:bodyPr/>
          <a:lstStyle/>
          <a:p>
            <a:fld id="{D0DF5E60-9974-AC48-9591-99C2BB44B7CF}" type="datetimeFigureOut">
              <a:rPr lang="en-US" dirty="0"/>
              <a:pPr/>
              <a:t>9/10/2020</a:t>
            </a:fld>
            <a:endParaRPr lang="en-US"/>
          </a:p>
        </p:txBody>
      </p:sp>
      <p:sp>
        <p:nvSpPr>
          <p:cNvPr id="6" name="Footer Placeholder 5"/>
          <p:cNvSpPr>
            <a:spLocks noGrp="1"/>
          </p:cNvSpPr>
          <p:nvPr>
            <p:ph type="ftr" sz="quarter" idx="11"/>
          </p:nvPr>
        </p:nvSpPr>
        <p:spPr>
          <a:xfrm>
            <a:off x="451514" y="6041362"/>
            <a:ext cx="864432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0678331" y="5915888"/>
            <a:ext cx="1062155" cy="490599"/>
          </a:xfrm>
          <a:prstGeom prst="rect">
            <a:avLst/>
          </a:prstGeom>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a:prstGeom prst="rect">
            <a:avLst/>
          </a:prstGeom>
        </p:spPr>
        <p:txBody>
          <a:bodyPr/>
          <a:lstStyle/>
          <a:p>
            <a:fld id="{18C79C5D-2A6F-F04D-97DA-BEF2467B64E4}" type="datetimeFigureOut">
              <a:rPr lang="en-US" dirty="0"/>
              <a:pPr/>
              <a:t>9/10/2020</a:t>
            </a:fld>
            <a:endParaRPr lang="en-US"/>
          </a:p>
        </p:txBody>
      </p:sp>
      <p:sp>
        <p:nvSpPr>
          <p:cNvPr id="6" name="Footer Placeholder 5"/>
          <p:cNvSpPr>
            <a:spLocks noGrp="1"/>
          </p:cNvSpPr>
          <p:nvPr>
            <p:ph type="ftr" sz="quarter" idx="11"/>
          </p:nvPr>
        </p:nvSpPr>
        <p:spPr>
          <a:xfrm>
            <a:off x="590396" y="6041362"/>
            <a:ext cx="3295413"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4862689" y="5915888"/>
            <a:ext cx="1062155" cy="490599"/>
          </a:xfrm>
          <a:prstGeom prst="rect">
            <a:avLst/>
          </a:prstGeom>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3438" y="434831"/>
            <a:ext cx="10545859"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575222" y="1492423"/>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1" y="6376086"/>
            <a:ext cx="12097264" cy="48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a:latin typeface="Oswald" pitchFamily="2" charset="0"/>
              </a:rPr>
              <a:t>15CSE302 Project</a:t>
            </a:r>
            <a:r>
              <a:rPr lang="en-US" b="0" baseline="0">
                <a:latin typeface="Oswald" pitchFamily="2" charset="0"/>
              </a:rPr>
              <a:t> Review 1        </a:t>
            </a:r>
            <a:r>
              <a:rPr lang="en-US" b="0">
                <a:latin typeface="Oswald" pitchFamily="2" charset="0"/>
              </a:rPr>
              <a:t>Department</a:t>
            </a:r>
            <a:r>
              <a:rPr lang="en-US" b="0" baseline="0">
                <a:latin typeface="Oswald" pitchFamily="2" charset="0"/>
              </a:rPr>
              <a:t> </a:t>
            </a:r>
            <a:r>
              <a:rPr lang="en-US" b="0">
                <a:latin typeface="Oswald" pitchFamily="2" charset="0"/>
              </a:rPr>
              <a:t> of CSE, Amrita School of Engineering, Coimbatore        2020                                              </a:t>
            </a:r>
            <a:fld id="{6A1A7939-2C78-4E6F-8EC1-C7B24F34FA4B}" type="slidenum">
              <a:rPr lang="en-US" b="0" smtClean="0">
                <a:latin typeface="Oswald" pitchFamily="2" charset="0"/>
              </a:rPr>
              <a:t>‹#›</a:t>
            </a:fld>
            <a:endParaRPr lang="en-US" b="0">
              <a:latin typeface="Oswald" pitchFamily="2" charset="0"/>
            </a:endParaRPr>
          </a:p>
        </p:txBody>
      </p:sp>
      <p:pic>
        <p:nvPicPr>
          <p:cNvPr id="8" name="Picture 7" descr="Amrita University Entrance Exam Admit Card"/>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9860692" y="395414"/>
            <a:ext cx="1124465" cy="1030279"/>
          </a:xfrm>
          <a:prstGeom prst="rect">
            <a:avLst/>
          </a:prstGeom>
          <a:noFill/>
          <a:ln>
            <a:noFill/>
          </a:ln>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400" b="1" kern="1200">
          <a:solidFill>
            <a:srgbClr val="FFC000"/>
          </a:solidFill>
          <a:latin typeface="Oswald" pitchFamily="2"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3200" kern="1200">
          <a:solidFill>
            <a:schemeClr val="tx1"/>
          </a:solidFill>
          <a:latin typeface="Oswald" pitchFamily="2" charset="0"/>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2800" kern="1200">
          <a:solidFill>
            <a:schemeClr val="tx1"/>
          </a:solidFill>
          <a:latin typeface="Oswald" pitchFamily="2" charset="0"/>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2400" kern="1200">
          <a:solidFill>
            <a:schemeClr val="tx1"/>
          </a:solidFill>
          <a:latin typeface="Oswald" pitchFamily="2" charset="0"/>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2000" kern="1200">
          <a:solidFill>
            <a:schemeClr val="tx1"/>
          </a:solidFill>
          <a:latin typeface="Oswald" pitchFamily="2" charset="0"/>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2000" kern="1200">
          <a:solidFill>
            <a:schemeClr val="tx1"/>
          </a:solidFill>
          <a:latin typeface="Oswald" pitchFamily="2" charset="0"/>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1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1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1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2358" y="1272747"/>
            <a:ext cx="10572000" cy="746835"/>
          </a:xfrm>
        </p:spPr>
        <p:txBody>
          <a:bodyPr/>
          <a:lstStyle/>
          <a:p>
            <a:r>
              <a:rPr lang="en-US" sz="4800">
                <a:latin typeface="Oswald"/>
              </a:rPr>
              <a:t>Online Food Ordering System</a:t>
            </a:r>
            <a:endParaRPr lang="en-US" sz="4800"/>
          </a:p>
        </p:txBody>
      </p:sp>
      <p:sp>
        <p:nvSpPr>
          <p:cNvPr id="3" name="Subtitle 2"/>
          <p:cNvSpPr>
            <a:spLocks noGrp="1"/>
          </p:cNvSpPr>
          <p:nvPr>
            <p:ph type="subTitle" idx="1"/>
          </p:nvPr>
        </p:nvSpPr>
        <p:spPr>
          <a:xfrm>
            <a:off x="819181" y="5280847"/>
            <a:ext cx="10773976" cy="434974"/>
          </a:xfrm>
        </p:spPr>
        <p:txBody>
          <a:bodyPr>
            <a:noAutofit/>
          </a:bodyPr>
          <a:lstStyle/>
          <a:p>
            <a:r>
              <a:rPr lang="en-US" sz="2000" b="1">
                <a:solidFill>
                  <a:srgbClr val="FFC000"/>
                </a:solidFill>
                <a:latin typeface="Oswald"/>
                <a:ea typeface="+mj-ea"/>
                <a:cs typeface="+mj-cs"/>
              </a:rPr>
              <a:t>Section:           E                                                           Faculty in Charge: </a:t>
            </a:r>
            <a:r>
              <a:rPr lang="en-US" sz="2000" b="1" err="1">
                <a:solidFill>
                  <a:srgbClr val="FFC000"/>
                </a:solidFill>
                <a:latin typeface="Oswald"/>
                <a:ea typeface="+mj-ea"/>
                <a:cs typeface="+mj-cs"/>
              </a:rPr>
              <a:t>Dr.G.Jeya</a:t>
            </a:r>
            <a:r>
              <a:rPr lang="en-US" sz="2000" b="1">
                <a:solidFill>
                  <a:srgbClr val="FFC000"/>
                </a:solidFill>
                <a:latin typeface="Oswald"/>
                <a:ea typeface="+mj-ea"/>
                <a:cs typeface="+mj-cs"/>
              </a:rPr>
              <a:t> Kumar</a:t>
            </a:r>
          </a:p>
        </p:txBody>
      </p:sp>
      <p:graphicFrame>
        <p:nvGraphicFramePr>
          <p:cNvPr id="4" name="Table 3"/>
          <p:cNvGraphicFramePr>
            <a:graphicFrameLocks noGrp="1"/>
          </p:cNvGraphicFramePr>
          <p:nvPr>
            <p:extLst>
              <p:ext uri="{D42A27DB-BD31-4B8C-83A1-F6EECF244321}">
                <p14:modId xmlns:p14="http://schemas.microsoft.com/office/powerpoint/2010/main" val="1306810691"/>
              </p:ext>
            </p:extLst>
          </p:nvPr>
        </p:nvGraphicFramePr>
        <p:xfrm>
          <a:off x="1849299" y="2005878"/>
          <a:ext cx="7937252" cy="1263079"/>
        </p:xfrm>
        <a:graphic>
          <a:graphicData uri="http://schemas.openxmlformats.org/drawingml/2006/table">
            <a:tbl>
              <a:tblPr firstRow="1" firstCol="1" bandRow="1">
                <a:tableStyleId>{125E5076-3810-47DD-B79F-674D7AD40C01}</a:tableStyleId>
              </a:tblPr>
              <a:tblGrid>
                <a:gridCol w="2500279">
                  <a:extLst>
                    <a:ext uri="{9D8B030D-6E8A-4147-A177-3AD203B41FA5}">
                      <a16:colId xmlns:a16="http://schemas.microsoft.com/office/drawing/2014/main" val="20000"/>
                    </a:ext>
                  </a:extLst>
                </a:gridCol>
                <a:gridCol w="5436973">
                  <a:extLst>
                    <a:ext uri="{9D8B030D-6E8A-4147-A177-3AD203B41FA5}">
                      <a16:colId xmlns:a16="http://schemas.microsoft.com/office/drawing/2014/main" val="20001"/>
                    </a:ext>
                  </a:extLst>
                </a:gridCol>
              </a:tblGrid>
              <a:tr h="0">
                <a:tc>
                  <a:txBody>
                    <a:bodyPr/>
                    <a:lstStyle/>
                    <a:p>
                      <a:pPr marL="0" marR="0" algn="ctr">
                        <a:lnSpc>
                          <a:spcPct val="115000"/>
                        </a:lnSpc>
                        <a:spcBef>
                          <a:spcPts val="0"/>
                        </a:spcBef>
                        <a:spcAft>
                          <a:spcPts val="0"/>
                        </a:spcAft>
                      </a:pPr>
                      <a:r>
                        <a:rPr lang="en-US" sz="1400">
                          <a:effectLst/>
                          <a:latin typeface="Oswald"/>
                        </a:rPr>
                        <a:t>Roll no</a:t>
                      </a:r>
                      <a:endParaRPr lang="en-US" sz="1100">
                        <a:effectLst/>
                        <a:latin typeface="Oswald" pitchFamily="2" charset="0"/>
                        <a:ea typeface="Calibri"/>
                        <a:cs typeface="Mangal"/>
                      </a:endParaRPr>
                    </a:p>
                  </a:txBody>
                  <a:tcPr marL="68580" marR="68580" marT="0" marB="0"/>
                </a:tc>
                <a:tc>
                  <a:txBody>
                    <a:bodyPr/>
                    <a:lstStyle/>
                    <a:p>
                      <a:pPr marL="0" marR="0" algn="ctr">
                        <a:lnSpc>
                          <a:spcPct val="115000"/>
                        </a:lnSpc>
                        <a:spcBef>
                          <a:spcPts val="0"/>
                        </a:spcBef>
                        <a:spcAft>
                          <a:spcPts val="0"/>
                        </a:spcAft>
                      </a:pPr>
                      <a:r>
                        <a:rPr lang="en-US" sz="1400">
                          <a:effectLst/>
                          <a:latin typeface="Oswald"/>
                        </a:rPr>
                        <a:t>Name</a:t>
                      </a:r>
                      <a:endParaRPr lang="en-US" sz="1100">
                        <a:effectLst/>
                        <a:latin typeface="Oswald"/>
                      </a:endParaRPr>
                    </a:p>
                    <a:p>
                      <a:pPr marL="0" marR="0" algn="ctr">
                        <a:lnSpc>
                          <a:spcPct val="115000"/>
                        </a:lnSpc>
                        <a:spcBef>
                          <a:spcPts val="0"/>
                        </a:spcBef>
                        <a:spcAft>
                          <a:spcPts val="0"/>
                        </a:spcAft>
                      </a:pPr>
                      <a:endParaRPr lang="en-US" sz="1100">
                        <a:effectLst/>
                        <a:latin typeface="Oswald"/>
                        <a:ea typeface="Calibri"/>
                        <a:cs typeface="Mangal"/>
                      </a:endParaRPr>
                    </a:p>
                  </a:txBody>
                  <a:tcPr marL="68580" marR="68580" marT="0" marB="0"/>
                </a:tc>
                <a:extLst>
                  <a:ext uri="{0D108BD9-81ED-4DB2-BD59-A6C34878D82A}">
                    <a16:rowId xmlns:a16="http://schemas.microsoft.com/office/drawing/2014/main" val="10000"/>
                  </a:ext>
                </a:extLst>
              </a:tr>
              <a:tr h="0">
                <a:tc>
                  <a:txBody>
                    <a:bodyPr/>
                    <a:lstStyle/>
                    <a:p>
                      <a:pPr marL="0" marR="0" algn="l">
                        <a:lnSpc>
                          <a:spcPct val="115000"/>
                        </a:lnSpc>
                        <a:spcBef>
                          <a:spcPts val="0"/>
                        </a:spcBef>
                        <a:spcAft>
                          <a:spcPts val="0"/>
                        </a:spcAft>
                      </a:pPr>
                      <a:r>
                        <a:rPr lang="en-US" sz="1400">
                          <a:effectLst/>
                          <a:latin typeface="Oswald"/>
                        </a:rPr>
                        <a:t>CB.EN.U4CSE18415</a:t>
                      </a:r>
                      <a:endParaRPr lang="en-US" sz="1100">
                        <a:effectLst/>
                        <a:latin typeface="Oswald" pitchFamily="2" charset="0"/>
                        <a:ea typeface="Calibri"/>
                        <a:cs typeface="Mangal"/>
                      </a:endParaRPr>
                    </a:p>
                  </a:txBody>
                  <a:tcPr marL="68580" marR="68580" marT="0" marB="0"/>
                </a:tc>
                <a:tc>
                  <a:txBody>
                    <a:bodyPr/>
                    <a:lstStyle/>
                    <a:p>
                      <a:pPr marL="0" marR="0" algn="l">
                        <a:lnSpc>
                          <a:spcPct val="115000"/>
                        </a:lnSpc>
                        <a:spcBef>
                          <a:spcPts val="0"/>
                        </a:spcBef>
                        <a:spcAft>
                          <a:spcPts val="0"/>
                        </a:spcAft>
                      </a:pPr>
                      <a:r>
                        <a:rPr lang="en-US" sz="1400">
                          <a:effectLst/>
                          <a:latin typeface="Oswald"/>
                        </a:rPr>
                        <a:t> Dhanush C</a:t>
                      </a:r>
                      <a:endParaRPr lang="en-US" sz="1100">
                        <a:effectLst/>
                        <a:latin typeface="Oswald" pitchFamily="2" charset="0"/>
                      </a:endParaRPr>
                    </a:p>
                    <a:p>
                      <a:pPr marL="0" marR="0" algn="ctr">
                        <a:lnSpc>
                          <a:spcPct val="115000"/>
                        </a:lnSpc>
                        <a:spcBef>
                          <a:spcPts val="0"/>
                        </a:spcBef>
                        <a:spcAft>
                          <a:spcPts val="0"/>
                        </a:spcAft>
                      </a:pPr>
                      <a:endParaRPr lang="en-US" sz="1100">
                        <a:effectLst/>
                        <a:latin typeface="Oswald" pitchFamily="2" charset="0"/>
                        <a:ea typeface="Calibri"/>
                        <a:cs typeface="Mangal"/>
                      </a:endParaRPr>
                    </a:p>
                  </a:txBody>
                  <a:tcPr marL="68580" marR="68580" marT="0" marB="0"/>
                </a:tc>
                <a:extLst>
                  <a:ext uri="{0D108BD9-81ED-4DB2-BD59-A6C34878D82A}">
                    <a16:rowId xmlns:a16="http://schemas.microsoft.com/office/drawing/2014/main" val="10001"/>
                  </a:ext>
                </a:extLst>
              </a:tr>
              <a:tr h="0">
                <a:tc>
                  <a:txBody>
                    <a:bodyPr/>
                    <a:lstStyle/>
                    <a:p>
                      <a:pPr marL="0" marR="0" algn="l">
                        <a:lnSpc>
                          <a:spcPct val="115000"/>
                        </a:lnSpc>
                        <a:spcBef>
                          <a:spcPts val="0"/>
                        </a:spcBef>
                        <a:spcAft>
                          <a:spcPts val="0"/>
                        </a:spcAft>
                      </a:pPr>
                      <a:r>
                        <a:rPr lang="en-US" sz="1400">
                          <a:effectLst/>
                          <a:latin typeface="Oswald"/>
                        </a:rPr>
                        <a:t>CB.EN.U4CSE18439</a:t>
                      </a:r>
                      <a:endParaRPr lang="en-US" sz="1100">
                        <a:effectLst/>
                        <a:latin typeface="Oswald" pitchFamily="2" charset="0"/>
                        <a:ea typeface="Calibri"/>
                        <a:cs typeface="Mangal"/>
                      </a:endParaRPr>
                    </a:p>
                  </a:txBody>
                  <a:tcPr marL="68580" marR="68580" marT="0" marB="0"/>
                </a:tc>
                <a:tc>
                  <a:txBody>
                    <a:bodyPr/>
                    <a:lstStyle/>
                    <a:p>
                      <a:pPr marL="0" marR="0" algn="l">
                        <a:lnSpc>
                          <a:spcPct val="115000"/>
                        </a:lnSpc>
                        <a:spcBef>
                          <a:spcPts val="0"/>
                        </a:spcBef>
                        <a:spcAft>
                          <a:spcPts val="0"/>
                        </a:spcAft>
                      </a:pPr>
                      <a:r>
                        <a:rPr lang="en-US" sz="1400">
                          <a:effectLst/>
                          <a:latin typeface="Oswald"/>
                        </a:rPr>
                        <a:t> Mithun </a:t>
                      </a:r>
                      <a:r>
                        <a:rPr lang="en-US" sz="1400" err="1">
                          <a:effectLst/>
                          <a:latin typeface="Oswald"/>
                        </a:rPr>
                        <a:t>Rosinth</a:t>
                      </a:r>
                      <a:r>
                        <a:rPr lang="en-US" sz="1400">
                          <a:effectLst/>
                          <a:latin typeface="Oswald"/>
                        </a:rPr>
                        <a:t> V </a:t>
                      </a:r>
                      <a:r>
                        <a:rPr lang="en-US" sz="1400" err="1">
                          <a:effectLst/>
                          <a:latin typeface="Oswald"/>
                        </a:rPr>
                        <a:t>V</a:t>
                      </a:r>
                      <a:endParaRPr lang="en-US" sz="1100" err="1">
                        <a:effectLst/>
                        <a:latin typeface="Oswald" pitchFamily="2" charset="0"/>
                      </a:endParaRPr>
                    </a:p>
                    <a:p>
                      <a:pPr marL="0" marR="0" algn="l">
                        <a:lnSpc>
                          <a:spcPct val="115000"/>
                        </a:lnSpc>
                        <a:spcBef>
                          <a:spcPts val="0"/>
                        </a:spcBef>
                        <a:spcAft>
                          <a:spcPts val="0"/>
                        </a:spcAft>
                      </a:pPr>
                      <a:endParaRPr lang="en-US" sz="1100">
                        <a:effectLst/>
                        <a:latin typeface="Oswald" pitchFamily="2" charset="0"/>
                        <a:ea typeface="Calibri"/>
                        <a:cs typeface="Mangal"/>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29002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81" y="597706"/>
            <a:ext cx="10571998" cy="970450"/>
          </a:xfrm>
        </p:spPr>
        <p:txBody>
          <a:bodyPr/>
          <a:lstStyle/>
          <a:p>
            <a:r>
              <a:rPr lang="en-US"/>
              <a:t>User Interface Screens</a:t>
            </a:r>
          </a:p>
        </p:txBody>
      </p:sp>
      <p:pic>
        <p:nvPicPr>
          <p:cNvPr id="8" name="Picture 8" descr="A screenshot of a cell phone&#10;&#10;Description automatically generated">
            <a:extLst>
              <a:ext uri="{FF2B5EF4-FFF2-40B4-BE49-F238E27FC236}">
                <a16:creationId xmlns:a16="http://schemas.microsoft.com/office/drawing/2014/main" id="{AEF21055-E02E-4136-9F22-5E59170E73B1}"/>
              </a:ext>
            </a:extLst>
          </p:cNvPr>
          <p:cNvPicPr>
            <a:picLocks noGrp="1" noChangeAspect="1"/>
          </p:cNvPicPr>
          <p:nvPr>
            <p:ph idx="1"/>
          </p:nvPr>
        </p:nvPicPr>
        <p:blipFill>
          <a:blip r:embed="rId2"/>
          <a:stretch>
            <a:fillRect/>
          </a:stretch>
        </p:blipFill>
        <p:spPr>
          <a:xfrm>
            <a:off x="470828" y="2231695"/>
            <a:ext cx="3526860" cy="3918733"/>
          </a:xfrm>
        </p:spPr>
      </p:pic>
      <p:pic>
        <p:nvPicPr>
          <p:cNvPr id="9" name="Picture 9" descr="A screenshot of a cell phone&#10;&#10;Description automatically generated">
            <a:extLst>
              <a:ext uri="{FF2B5EF4-FFF2-40B4-BE49-F238E27FC236}">
                <a16:creationId xmlns:a16="http://schemas.microsoft.com/office/drawing/2014/main" id="{5F0CDF03-FC36-4708-939F-37507BD121D1}"/>
              </a:ext>
            </a:extLst>
          </p:cNvPr>
          <p:cNvPicPr>
            <a:picLocks noChangeAspect="1"/>
          </p:cNvPicPr>
          <p:nvPr/>
        </p:nvPicPr>
        <p:blipFill>
          <a:blip r:embed="rId3"/>
          <a:stretch>
            <a:fillRect/>
          </a:stretch>
        </p:blipFill>
        <p:spPr>
          <a:xfrm>
            <a:off x="4489215" y="2227883"/>
            <a:ext cx="3524014" cy="3926234"/>
          </a:xfrm>
          <a:prstGeom prst="rect">
            <a:avLst/>
          </a:prstGeom>
        </p:spPr>
      </p:pic>
      <p:pic>
        <p:nvPicPr>
          <p:cNvPr id="11" name="Picture 11" descr="A screenshot of a cell phone&#10;&#10;Description automatically generated">
            <a:extLst>
              <a:ext uri="{FF2B5EF4-FFF2-40B4-BE49-F238E27FC236}">
                <a16:creationId xmlns:a16="http://schemas.microsoft.com/office/drawing/2014/main" id="{3476980F-7108-428B-B5DB-F0432B70702D}"/>
              </a:ext>
            </a:extLst>
          </p:cNvPr>
          <p:cNvPicPr>
            <a:picLocks noChangeAspect="1"/>
          </p:cNvPicPr>
          <p:nvPr/>
        </p:nvPicPr>
        <p:blipFill>
          <a:blip r:embed="rId4"/>
          <a:stretch>
            <a:fillRect/>
          </a:stretch>
        </p:blipFill>
        <p:spPr>
          <a:xfrm>
            <a:off x="8506178" y="2202191"/>
            <a:ext cx="3147718" cy="3921174"/>
          </a:xfrm>
          <a:prstGeom prst="rect">
            <a:avLst/>
          </a:prstGeom>
        </p:spPr>
      </p:pic>
    </p:spTree>
    <p:extLst>
      <p:ext uri="{BB962C8B-B14F-4D97-AF65-F5344CB8AC3E}">
        <p14:creationId xmlns:p14="http://schemas.microsoft.com/office/powerpoint/2010/main" val="1905983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3D1A5-13D6-4572-A06E-B50DEEDF7154}"/>
              </a:ext>
            </a:extLst>
          </p:cNvPr>
          <p:cNvSpPr>
            <a:spLocks noGrp="1"/>
          </p:cNvSpPr>
          <p:nvPr>
            <p:ph type="title"/>
          </p:nvPr>
        </p:nvSpPr>
        <p:spPr>
          <a:xfrm>
            <a:off x="283185" y="607114"/>
            <a:ext cx="10571998" cy="970450"/>
          </a:xfrm>
        </p:spPr>
        <p:txBody>
          <a:bodyPr/>
          <a:lstStyle/>
          <a:p>
            <a:r>
              <a:rPr lang="en-US"/>
              <a:t>User Interface Screens</a:t>
            </a:r>
          </a:p>
        </p:txBody>
      </p:sp>
      <p:pic>
        <p:nvPicPr>
          <p:cNvPr id="4" name="Picture 4" descr="A screenshot of a computer&#10;&#10;Description automatically generated">
            <a:extLst>
              <a:ext uri="{FF2B5EF4-FFF2-40B4-BE49-F238E27FC236}">
                <a16:creationId xmlns:a16="http://schemas.microsoft.com/office/drawing/2014/main" id="{30518B2A-4376-4C53-A979-C5DDE69CB902}"/>
              </a:ext>
            </a:extLst>
          </p:cNvPr>
          <p:cNvPicPr>
            <a:picLocks noGrp="1" noChangeAspect="1"/>
          </p:cNvPicPr>
          <p:nvPr>
            <p:ph idx="1"/>
          </p:nvPr>
        </p:nvPicPr>
        <p:blipFill>
          <a:blip r:embed="rId2"/>
          <a:stretch>
            <a:fillRect/>
          </a:stretch>
        </p:blipFill>
        <p:spPr>
          <a:xfrm>
            <a:off x="522095" y="2325768"/>
            <a:ext cx="3245586" cy="3636511"/>
          </a:xfrm>
        </p:spPr>
      </p:pic>
      <p:pic>
        <p:nvPicPr>
          <p:cNvPr id="5" name="Picture 5" descr="A screenshot of a cell phone&#10;&#10;Description automatically generated">
            <a:extLst>
              <a:ext uri="{FF2B5EF4-FFF2-40B4-BE49-F238E27FC236}">
                <a16:creationId xmlns:a16="http://schemas.microsoft.com/office/drawing/2014/main" id="{9DDBDC64-A5E2-427E-A4FC-B1B61873139D}"/>
              </a:ext>
            </a:extLst>
          </p:cNvPr>
          <p:cNvPicPr>
            <a:picLocks noChangeAspect="1"/>
          </p:cNvPicPr>
          <p:nvPr/>
        </p:nvPicPr>
        <p:blipFill>
          <a:blip r:embed="rId3"/>
          <a:stretch>
            <a:fillRect/>
          </a:stretch>
        </p:blipFill>
        <p:spPr>
          <a:xfrm>
            <a:off x="4451586" y="2330025"/>
            <a:ext cx="3288829" cy="3693728"/>
          </a:xfrm>
          <a:prstGeom prst="rect">
            <a:avLst/>
          </a:prstGeom>
        </p:spPr>
      </p:pic>
      <p:pic>
        <p:nvPicPr>
          <p:cNvPr id="6" name="Picture 6" descr="A screenshot of a cell phone&#10;&#10;Description automatically generated">
            <a:extLst>
              <a:ext uri="{FF2B5EF4-FFF2-40B4-BE49-F238E27FC236}">
                <a16:creationId xmlns:a16="http://schemas.microsoft.com/office/drawing/2014/main" id="{9FE490B3-C385-4527-B281-A838174B3571}"/>
              </a:ext>
            </a:extLst>
          </p:cNvPr>
          <p:cNvPicPr>
            <a:picLocks noChangeAspect="1"/>
          </p:cNvPicPr>
          <p:nvPr/>
        </p:nvPicPr>
        <p:blipFill>
          <a:blip r:embed="rId4"/>
          <a:stretch>
            <a:fillRect/>
          </a:stretch>
        </p:blipFill>
        <p:spPr>
          <a:xfrm>
            <a:off x="8280400" y="2332186"/>
            <a:ext cx="3222977" cy="3632961"/>
          </a:xfrm>
          <a:prstGeom prst="rect">
            <a:avLst/>
          </a:prstGeom>
        </p:spPr>
      </p:pic>
    </p:spTree>
    <p:extLst>
      <p:ext uri="{BB962C8B-B14F-4D97-AF65-F5344CB8AC3E}">
        <p14:creationId xmlns:p14="http://schemas.microsoft.com/office/powerpoint/2010/main" val="3395311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8F19-03E0-4744-BADB-E9A19377F177}"/>
              </a:ext>
            </a:extLst>
          </p:cNvPr>
          <p:cNvSpPr>
            <a:spLocks noGrp="1"/>
          </p:cNvSpPr>
          <p:nvPr>
            <p:ph type="title"/>
          </p:nvPr>
        </p:nvSpPr>
        <p:spPr>
          <a:xfrm>
            <a:off x="76222" y="1049262"/>
            <a:ext cx="10571998" cy="970450"/>
          </a:xfrm>
        </p:spPr>
        <p:txBody>
          <a:bodyPr/>
          <a:lstStyle/>
          <a:p>
            <a:r>
              <a:rPr lang="en-US">
                <a:latin typeface="Oswald"/>
              </a:rPr>
              <a:t>User Interface Screens</a:t>
            </a:r>
            <a:endParaRPr lang="en-US" b="0">
              <a:latin typeface="Oswald"/>
            </a:endParaRPr>
          </a:p>
          <a:p>
            <a:endParaRPr lang="en-US"/>
          </a:p>
        </p:txBody>
      </p:sp>
      <p:pic>
        <p:nvPicPr>
          <p:cNvPr id="4" name="Picture 4" descr="A screenshot of a cell phone&#10;&#10;Description automatically generated">
            <a:extLst>
              <a:ext uri="{FF2B5EF4-FFF2-40B4-BE49-F238E27FC236}">
                <a16:creationId xmlns:a16="http://schemas.microsoft.com/office/drawing/2014/main" id="{E282D873-B6C5-433E-9B2B-243171881008}"/>
              </a:ext>
            </a:extLst>
          </p:cNvPr>
          <p:cNvPicPr>
            <a:picLocks noGrp="1" noChangeAspect="1"/>
          </p:cNvPicPr>
          <p:nvPr>
            <p:ph idx="1"/>
          </p:nvPr>
        </p:nvPicPr>
        <p:blipFill>
          <a:blip r:embed="rId2"/>
          <a:stretch>
            <a:fillRect/>
          </a:stretch>
        </p:blipFill>
        <p:spPr>
          <a:xfrm>
            <a:off x="526419" y="2297546"/>
            <a:ext cx="3537973" cy="3636511"/>
          </a:xfrm>
        </p:spPr>
      </p:pic>
      <p:pic>
        <p:nvPicPr>
          <p:cNvPr id="5" name="Picture 5" descr="A screenshot of a cell phone&#10;&#10;Description automatically generated">
            <a:extLst>
              <a:ext uri="{FF2B5EF4-FFF2-40B4-BE49-F238E27FC236}">
                <a16:creationId xmlns:a16="http://schemas.microsoft.com/office/drawing/2014/main" id="{787D7602-07D2-4A79-9964-0AB7373171AE}"/>
              </a:ext>
            </a:extLst>
          </p:cNvPr>
          <p:cNvPicPr>
            <a:picLocks noChangeAspect="1"/>
          </p:cNvPicPr>
          <p:nvPr/>
        </p:nvPicPr>
        <p:blipFill>
          <a:blip r:embed="rId3"/>
          <a:stretch>
            <a:fillRect/>
          </a:stretch>
        </p:blipFill>
        <p:spPr>
          <a:xfrm>
            <a:off x="4555067" y="2300111"/>
            <a:ext cx="3270014" cy="3640666"/>
          </a:xfrm>
          <a:prstGeom prst="rect">
            <a:avLst/>
          </a:prstGeom>
        </p:spPr>
      </p:pic>
      <p:pic>
        <p:nvPicPr>
          <p:cNvPr id="6" name="Picture 6" descr="A screenshot of a cell phone&#10;&#10;Description automatically generated">
            <a:extLst>
              <a:ext uri="{FF2B5EF4-FFF2-40B4-BE49-F238E27FC236}">
                <a16:creationId xmlns:a16="http://schemas.microsoft.com/office/drawing/2014/main" id="{3E0002BA-07E9-431F-AF1F-AC9353406CF0}"/>
              </a:ext>
            </a:extLst>
          </p:cNvPr>
          <p:cNvPicPr>
            <a:picLocks noChangeAspect="1"/>
          </p:cNvPicPr>
          <p:nvPr/>
        </p:nvPicPr>
        <p:blipFill>
          <a:blip r:embed="rId4"/>
          <a:stretch>
            <a:fillRect/>
          </a:stretch>
        </p:blipFill>
        <p:spPr>
          <a:xfrm>
            <a:off x="8383882" y="2327084"/>
            <a:ext cx="3222977" cy="3605537"/>
          </a:xfrm>
          <a:prstGeom prst="rect">
            <a:avLst/>
          </a:prstGeom>
        </p:spPr>
      </p:pic>
    </p:spTree>
    <p:extLst>
      <p:ext uri="{BB962C8B-B14F-4D97-AF65-F5344CB8AC3E}">
        <p14:creationId xmlns:p14="http://schemas.microsoft.com/office/powerpoint/2010/main" val="1141254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6EEE7-F491-4103-9867-954B3D15071C}"/>
              </a:ext>
            </a:extLst>
          </p:cNvPr>
          <p:cNvSpPr>
            <a:spLocks noGrp="1"/>
          </p:cNvSpPr>
          <p:nvPr>
            <p:ph type="title"/>
          </p:nvPr>
        </p:nvSpPr>
        <p:spPr>
          <a:xfrm>
            <a:off x="198518" y="964595"/>
            <a:ext cx="10571998" cy="970450"/>
          </a:xfrm>
        </p:spPr>
        <p:txBody>
          <a:bodyPr/>
          <a:lstStyle/>
          <a:p>
            <a:r>
              <a:rPr lang="en-US">
                <a:latin typeface="Oswald"/>
              </a:rPr>
              <a:t>User Interface Screens</a:t>
            </a:r>
            <a:endParaRPr lang="en-US" b="0">
              <a:latin typeface="Oswald"/>
            </a:endParaRPr>
          </a:p>
          <a:p>
            <a:endParaRPr lang="en-US"/>
          </a:p>
        </p:txBody>
      </p:sp>
      <p:pic>
        <p:nvPicPr>
          <p:cNvPr id="4" name="Picture 4" descr="A screenshot of a cell phone&#10;&#10;Description automatically generated">
            <a:extLst>
              <a:ext uri="{FF2B5EF4-FFF2-40B4-BE49-F238E27FC236}">
                <a16:creationId xmlns:a16="http://schemas.microsoft.com/office/drawing/2014/main" id="{55313751-0F7A-4CD3-BE6F-AEA2636F422E}"/>
              </a:ext>
            </a:extLst>
          </p:cNvPr>
          <p:cNvPicPr>
            <a:picLocks noGrp="1" noChangeAspect="1"/>
          </p:cNvPicPr>
          <p:nvPr>
            <p:ph idx="1"/>
          </p:nvPr>
        </p:nvPicPr>
        <p:blipFill>
          <a:blip r:embed="rId2"/>
          <a:stretch>
            <a:fillRect/>
          </a:stretch>
        </p:blipFill>
        <p:spPr>
          <a:xfrm>
            <a:off x="8401166" y="2315068"/>
            <a:ext cx="3437233" cy="3382511"/>
          </a:xfrm>
        </p:spPr>
      </p:pic>
      <p:pic>
        <p:nvPicPr>
          <p:cNvPr id="5" name="Picture 5" descr="A screenshot of a cell phone&#10;&#10;Description automatically generated">
            <a:extLst>
              <a:ext uri="{FF2B5EF4-FFF2-40B4-BE49-F238E27FC236}">
                <a16:creationId xmlns:a16="http://schemas.microsoft.com/office/drawing/2014/main" id="{3F7E6F09-BEDA-4930-B4CA-C52CC06E7E24}"/>
              </a:ext>
            </a:extLst>
          </p:cNvPr>
          <p:cNvPicPr>
            <a:picLocks noChangeAspect="1"/>
          </p:cNvPicPr>
          <p:nvPr/>
        </p:nvPicPr>
        <p:blipFill>
          <a:blip r:embed="rId3"/>
          <a:stretch>
            <a:fillRect/>
          </a:stretch>
        </p:blipFill>
        <p:spPr>
          <a:xfrm>
            <a:off x="591020" y="2291182"/>
            <a:ext cx="3373495" cy="3448269"/>
          </a:xfrm>
          <a:prstGeom prst="rect">
            <a:avLst/>
          </a:prstGeom>
        </p:spPr>
      </p:pic>
      <p:pic>
        <p:nvPicPr>
          <p:cNvPr id="6" name="Picture 6" descr="A screenshot of a cell phone&#10;&#10;Description automatically generated">
            <a:extLst>
              <a:ext uri="{FF2B5EF4-FFF2-40B4-BE49-F238E27FC236}">
                <a16:creationId xmlns:a16="http://schemas.microsoft.com/office/drawing/2014/main" id="{D72BDB96-5A49-4487-B5EA-633641146AC9}"/>
              </a:ext>
            </a:extLst>
          </p:cNvPr>
          <p:cNvPicPr>
            <a:picLocks noChangeAspect="1"/>
          </p:cNvPicPr>
          <p:nvPr/>
        </p:nvPicPr>
        <p:blipFill>
          <a:blip r:embed="rId4"/>
          <a:stretch>
            <a:fillRect/>
          </a:stretch>
        </p:blipFill>
        <p:spPr>
          <a:xfrm>
            <a:off x="4522730" y="2334643"/>
            <a:ext cx="3222976" cy="3359937"/>
          </a:xfrm>
          <a:prstGeom prst="rect">
            <a:avLst/>
          </a:prstGeom>
        </p:spPr>
      </p:pic>
    </p:spTree>
    <p:extLst>
      <p:ext uri="{BB962C8B-B14F-4D97-AF65-F5344CB8AC3E}">
        <p14:creationId xmlns:p14="http://schemas.microsoft.com/office/powerpoint/2010/main" val="4165304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User Interface Screens</a:t>
            </a:r>
          </a:p>
        </p:txBody>
      </p:sp>
      <p:pic>
        <p:nvPicPr>
          <p:cNvPr id="4" name="Picture 4" descr="A screenshot of a cell phone&#10;&#10;Description automatically generated">
            <a:extLst>
              <a:ext uri="{FF2B5EF4-FFF2-40B4-BE49-F238E27FC236}">
                <a16:creationId xmlns:a16="http://schemas.microsoft.com/office/drawing/2014/main" id="{5EDA3169-3F25-4C20-B618-C376FADE8BA5}"/>
              </a:ext>
            </a:extLst>
          </p:cNvPr>
          <p:cNvPicPr>
            <a:picLocks noGrp="1" noChangeAspect="1"/>
          </p:cNvPicPr>
          <p:nvPr>
            <p:ph idx="1"/>
          </p:nvPr>
        </p:nvPicPr>
        <p:blipFill>
          <a:blip r:embed="rId2"/>
          <a:stretch>
            <a:fillRect/>
          </a:stretch>
        </p:blipFill>
        <p:spPr>
          <a:xfrm>
            <a:off x="4283669" y="2353991"/>
            <a:ext cx="3775179" cy="2949771"/>
          </a:xfrm>
        </p:spPr>
      </p:pic>
      <p:pic>
        <p:nvPicPr>
          <p:cNvPr id="6" name="Picture 6" descr="A screenshot of a cell phone&#10;&#10;Description automatically generated">
            <a:extLst>
              <a:ext uri="{FF2B5EF4-FFF2-40B4-BE49-F238E27FC236}">
                <a16:creationId xmlns:a16="http://schemas.microsoft.com/office/drawing/2014/main" id="{A5144AD7-9309-4267-9948-C03AB07C8AF9}"/>
              </a:ext>
            </a:extLst>
          </p:cNvPr>
          <p:cNvPicPr>
            <a:picLocks noChangeAspect="1"/>
          </p:cNvPicPr>
          <p:nvPr/>
        </p:nvPicPr>
        <p:blipFill>
          <a:blip r:embed="rId3"/>
          <a:stretch>
            <a:fillRect/>
          </a:stretch>
        </p:blipFill>
        <p:spPr>
          <a:xfrm>
            <a:off x="8468549" y="2354810"/>
            <a:ext cx="3495792" cy="2976233"/>
          </a:xfrm>
          <a:prstGeom prst="rect">
            <a:avLst/>
          </a:prstGeom>
        </p:spPr>
      </p:pic>
      <p:pic>
        <p:nvPicPr>
          <p:cNvPr id="7" name="Picture 7" descr="A screenshot of a cell phone&#10;&#10;Description automatically generated">
            <a:extLst>
              <a:ext uri="{FF2B5EF4-FFF2-40B4-BE49-F238E27FC236}">
                <a16:creationId xmlns:a16="http://schemas.microsoft.com/office/drawing/2014/main" id="{2F70CD5A-B4EA-49F2-AC5C-E123750713D5}"/>
              </a:ext>
            </a:extLst>
          </p:cNvPr>
          <p:cNvPicPr>
            <a:picLocks noChangeAspect="1"/>
          </p:cNvPicPr>
          <p:nvPr/>
        </p:nvPicPr>
        <p:blipFill>
          <a:blip r:embed="rId4"/>
          <a:stretch>
            <a:fillRect/>
          </a:stretch>
        </p:blipFill>
        <p:spPr>
          <a:xfrm>
            <a:off x="255881" y="2291271"/>
            <a:ext cx="3580460" cy="3028053"/>
          </a:xfrm>
          <a:prstGeom prst="rect">
            <a:avLst/>
          </a:prstGeom>
        </p:spPr>
      </p:pic>
    </p:spTree>
    <p:extLst>
      <p:ext uri="{BB962C8B-B14F-4D97-AF65-F5344CB8AC3E}">
        <p14:creationId xmlns:p14="http://schemas.microsoft.com/office/powerpoint/2010/main" val="2652238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p>
        </p:txBody>
      </p:sp>
      <p:sp>
        <p:nvSpPr>
          <p:cNvPr id="3" name="Content Placeholder 2"/>
          <p:cNvSpPr>
            <a:spLocks noGrp="1"/>
          </p:cNvSpPr>
          <p:nvPr>
            <p:ph idx="1"/>
          </p:nvPr>
        </p:nvSpPr>
        <p:spPr/>
        <p:txBody>
          <a:bodyPr/>
          <a:lstStyle/>
          <a:p>
            <a:pPr marL="0" indent="0">
              <a:buNone/>
            </a:pPr>
            <a:r>
              <a:rPr lang="en-US">
                <a:latin typeface="Oswald"/>
              </a:rPr>
              <a:t>https://material-ui.com/</a:t>
            </a:r>
          </a:p>
        </p:txBody>
      </p:sp>
    </p:spTree>
    <p:extLst>
      <p:ext uri="{BB962C8B-B14F-4D97-AF65-F5344CB8AC3E}">
        <p14:creationId xmlns:p14="http://schemas.microsoft.com/office/powerpoint/2010/main" val="299336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Thankyou</a:t>
            </a:r>
          </a:p>
        </p:txBody>
      </p:sp>
      <p:sp>
        <p:nvSpPr>
          <p:cNvPr id="3" name="Content Placeholder 2"/>
          <p:cNvSpPr>
            <a:spLocks noGrp="1"/>
          </p:cNvSpPr>
          <p:nvPr>
            <p:ph idx="1"/>
          </p:nvPr>
        </p:nvSpPr>
        <p:spPr/>
        <p:txBody>
          <a:bodyPr/>
          <a:lstStyle/>
          <a:p>
            <a:pPr marL="0" indent="0">
              <a:buNone/>
            </a:pPr>
            <a:r>
              <a:rPr lang="en-US"/>
              <a:t>Questions</a:t>
            </a:r>
          </a:p>
        </p:txBody>
      </p:sp>
    </p:spTree>
    <p:extLst>
      <p:ext uri="{BB962C8B-B14F-4D97-AF65-F5344CB8AC3E}">
        <p14:creationId xmlns:p14="http://schemas.microsoft.com/office/powerpoint/2010/main" val="2591301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sp>
        <p:nvSpPr>
          <p:cNvPr id="3" name="Content Placeholder 2"/>
          <p:cNvSpPr>
            <a:spLocks noGrp="1"/>
          </p:cNvSpPr>
          <p:nvPr>
            <p:ph idx="1"/>
          </p:nvPr>
        </p:nvSpPr>
        <p:spPr/>
        <p:txBody>
          <a:bodyPr/>
          <a:lstStyle/>
          <a:p>
            <a:pPr marL="0" indent="0" algn="ctr">
              <a:buNone/>
            </a:pPr>
            <a:r>
              <a:rPr lang="en-US">
                <a:latin typeface="Oswald"/>
              </a:rPr>
              <a:t>The purpose of this project is to provide an easily accessible interface wherein the customer can view and place the order easily. </a:t>
            </a:r>
            <a:endParaRPr lang="en-US"/>
          </a:p>
        </p:txBody>
      </p:sp>
    </p:spTree>
    <p:extLst>
      <p:ext uri="{BB962C8B-B14F-4D97-AF65-F5344CB8AC3E}">
        <p14:creationId xmlns:p14="http://schemas.microsoft.com/office/powerpoint/2010/main" val="3453376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a:t>
            </a:r>
          </a:p>
        </p:txBody>
      </p:sp>
      <p:sp>
        <p:nvSpPr>
          <p:cNvPr id="3" name="Content Placeholder 2"/>
          <p:cNvSpPr>
            <a:spLocks noGrp="1"/>
          </p:cNvSpPr>
          <p:nvPr>
            <p:ph idx="1"/>
          </p:nvPr>
        </p:nvSpPr>
        <p:spPr>
          <a:xfrm>
            <a:off x="818712" y="2222287"/>
            <a:ext cx="5829223" cy="3636511"/>
          </a:xfrm>
        </p:spPr>
        <p:txBody>
          <a:bodyPr>
            <a:normAutofit fontScale="62500" lnSpcReduction="20000"/>
          </a:bodyPr>
          <a:lstStyle/>
          <a:p>
            <a:r>
              <a:rPr lang="en-US" b="1"/>
              <a:t>Introduction	</a:t>
            </a:r>
            <a:endParaRPr lang="en-US"/>
          </a:p>
          <a:p>
            <a:r>
              <a:rPr lang="en-US" b="1"/>
              <a:t>Abstract	</a:t>
            </a:r>
            <a:endParaRPr lang="en-US"/>
          </a:p>
          <a:p>
            <a:r>
              <a:rPr lang="en-US" b="1"/>
              <a:t>Logical Database Design   ER Diagram</a:t>
            </a:r>
            <a:endParaRPr lang="en-US"/>
          </a:p>
          <a:p>
            <a:r>
              <a:rPr lang="en-US" b="1"/>
              <a:t>Entities</a:t>
            </a:r>
            <a:endParaRPr lang="en-US"/>
          </a:p>
          <a:p>
            <a:r>
              <a:rPr lang="en-US" b="1"/>
              <a:t>Attributes</a:t>
            </a:r>
            <a:endParaRPr lang="en-US"/>
          </a:p>
          <a:p>
            <a:r>
              <a:rPr lang="en-US" b="1"/>
              <a:t>Relationships	</a:t>
            </a:r>
            <a:endParaRPr lang="en-US"/>
          </a:p>
          <a:p>
            <a:r>
              <a:rPr lang="en-US" b="1"/>
              <a:t>ER to Relational Schema Mapping</a:t>
            </a:r>
            <a:endParaRPr lang="en-US"/>
          </a:p>
          <a:p>
            <a:r>
              <a:rPr lang="en-US" b="1"/>
              <a:t>User Interface Screens</a:t>
            </a:r>
            <a:endParaRPr lang="en-US"/>
          </a:p>
          <a:p>
            <a:r>
              <a:rPr lang="en-US" b="1"/>
              <a:t>References</a:t>
            </a:r>
            <a:endParaRPr lang="en-US"/>
          </a:p>
        </p:txBody>
      </p:sp>
    </p:spTree>
    <p:extLst>
      <p:ext uri="{BB962C8B-B14F-4D97-AF65-F5344CB8AC3E}">
        <p14:creationId xmlns:p14="http://schemas.microsoft.com/office/powerpoint/2010/main" val="2008454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8"/>
            <a:ext cx="10571998" cy="970450"/>
          </a:xfrm>
        </p:spPr>
        <p:txBody>
          <a:bodyPr>
            <a:normAutofit/>
          </a:bodyPr>
          <a:lstStyle/>
          <a:p>
            <a:r>
              <a:rPr lang="en-US"/>
              <a:t>Abstract</a:t>
            </a:r>
          </a:p>
        </p:txBody>
      </p:sp>
      <p:sp>
        <p:nvSpPr>
          <p:cNvPr id="3" name="Content Placeholder 2"/>
          <p:cNvSpPr>
            <a:spLocks noGrp="1"/>
          </p:cNvSpPr>
          <p:nvPr>
            <p:ph idx="1"/>
          </p:nvPr>
        </p:nvSpPr>
        <p:spPr>
          <a:xfrm>
            <a:off x="818713" y="2413000"/>
            <a:ext cx="3835583" cy="3632200"/>
          </a:xfrm>
        </p:spPr>
        <p:txBody>
          <a:bodyPr>
            <a:normAutofit/>
          </a:bodyPr>
          <a:lstStyle/>
          <a:p>
            <a:pPr marL="0" indent="0">
              <a:buNone/>
            </a:pPr>
            <a:r>
              <a:rPr lang="en-US" sz="1600">
                <a:latin typeface="Oswald"/>
              </a:rPr>
              <a:t>The customer can register initially with minimum details and will be allowed to check the menu items before ordering them, adding them to cart and submit the order. The system records the details in the database so that it will be easy to retrieve later. The users of the system also include employee/admin who will handle info related to product addition and assigning vehicle for placed orders. </a:t>
            </a:r>
          </a:p>
        </p:txBody>
      </p:sp>
      <p:pic>
        <p:nvPicPr>
          <p:cNvPr id="7" name="Graphic 6" descr="Shopping cart">
            <a:extLst>
              <a:ext uri="{FF2B5EF4-FFF2-40B4-BE49-F238E27FC236}">
                <a16:creationId xmlns:a16="http://schemas.microsoft.com/office/drawing/2014/main" id="{20F44B3F-2BB7-4666-A5ED-C449757519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82356" y="2413000"/>
            <a:ext cx="3716338" cy="371633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01519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ER diagram</a:t>
            </a:r>
          </a:p>
        </p:txBody>
      </p:sp>
      <p:pic>
        <p:nvPicPr>
          <p:cNvPr id="5" name="Picture 5" descr="A picture containing text, map&#10;&#10;Description automatically generated">
            <a:extLst>
              <a:ext uri="{FF2B5EF4-FFF2-40B4-BE49-F238E27FC236}">
                <a16:creationId xmlns:a16="http://schemas.microsoft.com/office/drawing/2014/main" id="{454BFD9E-215C-4661-ACD0-8628EE4EF04B}"/>
              </a:ext>
            </a:extLst>
          </p:cNvPr>
          <p:cNvPicPr>
            <a:picLocks noGrp="1" noChangeAspect="1"/>
          </p:cNvPicPr>
          <p:nvPr>
            <p:ph idx="1"/>
          </p:nvPr>
        </p:nvPicPr>
        <p:blipFill>
          <a:blip r:embed="rId2"/>
          <a:stretch>
            <a:fillRect/>
          </a:stretch>
        </p:blipFill>
        <p:spPr>
          <a:xfrm>
            <a:off x="3376751" y="1905986"/>
            <a:ext cx="8687779" cy="4499150"/>
          </a:xfrm>
        </p:spPr>
      </p:pic>
    </p:spTree>
    <p:extLst>
      <p:ext uri="{BB962C8B-B14F-4D97-AF65-F5344CB8AC3E}">
        <p14:creationId xmlns:p14="http://schemas.microsoft.com/office/powerpoint/2010/main" val="3403104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8"/>
            <a:ext cx="10571998" cy="970450"/>
          </a:xfrm>
        </p:spPr>
        <p:txBody>
          <a:bodyPr>
            <a:normAutofit/>
          </a:bodyPr>
          <a:lstStyle/>
          <a:p>
            <a:r>
              <a:rPr lang="en-US"/>
              <a:t>ER diagram -Entities</a:t>
            </a:r>
          </a:p>
        </p:txBody>
      </p:sp>
      <p:graphicFrame>
        <p:nvGraphicFramePr>
          <p:cNvPr id="5" name="Content Placeholder 2">
            <a:extLst>
              <a:ext uri="{FF2B5EF4-FFF2-40B4-BE49-F238E27FC236}">
                <a16:creationId xmlns:a16="http://schemas.microsoft.com/office/drawing/2014/main" id="{0EC9CC60-A32D-42F2-B05C-5F0185E32739}"/>
              </a:ext>
            </a:extLst>
          </p:cNvPr>
          <p:cNvGraphicFramePr>
            <a:graphicFrameLocks noGrp="1"/>
          </p:cNvGraphicFramePr>
          <p:nvPr>
            <p:ph idx="1"/>
            <p:extLst>
              <p:ext uri="{D42A27DB-BD31-4B8C-83A1-F6EECF244321}">
                <p14:modId xmlns:p14="http://schemas.microsoft.com/office/powerpoint/2010/main" val="2014884058"/>
              </p:ext>
            </p:extLst>
          </p:nvPr>
        </p:nvGraphicFramePr>
        <p:xfrm>
          <a:off x="819150" y="2494722"/>
          <a:ext cx="10553700"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532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ER diagram -Attributes</a:t>
            </a:r>
          </a:p>
        </p:txBody>
      </p:sp>
      <p:sp>
        <p:nvSpPr>
          <p:cNvPr id="3" name="Content Placeholder 2"/>
          <p:cNvSpPr>
            <a:spLocks noGrp="1"/>
          </p:cNvSpPr>
          <p:nvPr>
            <p:ph idx="1"/>
          </p:nvPr>
        </p:nvSpPr>
        <p:spPr/>
        <p:txBody>
          <a:bodyPr>
            <a:normAutofit fontScale="62500" lnSpcReduction="20000"/>
          </a:bodyPr>
          <a:lstStyle/>
          <a:p>
            <a:pPr>
              <a:buFont typeface="Arial" charset="2"/>
              <a:buChar char="•"/>
            </a:pPr>
            <a:r>
              <a:rPr lang="en-US">
                <a:latin typeface="Oswald"/>
              </a:rPr>
              <a:t>Customer(</a:t>
            </a:r>
            <a:r>
              <a:rPr lang="en-US" u="sng" err="1">
                <a:latin typeface="Oswald"/>
              </a:rPr>
              <a:t>CustID</a:t>
            </a:r>
            <a:r>
              <a:rPr lang="en-US" err="1">
                <a:latin typeface="Oswald"/>
              </a:rPr>
              <a:t>,F_Name,L_Name,Address,Cart,Location,Phone.no</a:t>
            </a:r>
            <a:r>
              <a:rPr lang="en-US">
                <a:latin typeface="Oswald"/>
              </a:rPr>
              <a:t>)</a:t>
            </a:r>
          </a:p>
          <a:p>
            <a:pPr>
              <a:buFont typeface="Arial" charset="2"/>
              <a:buChar char="•"/>
            </a:pPr>
            <a:r>
              <a:rPr lang="en-US">
                <a:latin typeface="Oswald"/>
              </a:rPr>
              <a:t>Order(</a:t>
            </a:r>
            <a:r>
              <a:rPr lang="en-US" u="sng" err="1">
                <a:latin typeface="Oswald"/>
              </a:rPr>
              <a:t>OrderID,</a:t>
            </a:r>
            <a:r>
              <a:rPr lang="en-US" err="1">
                <a:latin typeface="Oswald"/>
              </a:rPr>
              <a:t>DAgentID,ItemPrice,TotalPrice,ItemQty,CustID,ItemID</a:t>
            </a:r>
            <a:r>
              <a:rPr lang="en-US">
                <a:latin typeface="Oswald"/>
              </a:rPr>
              <a:t>)</a:t>
            </a:r>
          </a:p>
          <a:p>
            <a:pPr>
              <a:buFont typeface="Arial" charset="2"/>
              <a:buChar char="•"/>
            </a:pPr>
            <a:r>
              <a:rPr lang="en-US">
                <a:latin typeface="Oswald"/>
              </a:rPr>
              <a:t>Employee(</a:t>
            </a:r>
            <a:r>
              <a:rPr lang="en-US" u="sng" err="1">
                <a:latin typeface="Oswald"/>
              </a:rPr>
              <a:t>EmpID,</a:t>
            </a:r>
            <a:r>
              <a:rPr lang="en-US" err="1">
                <a:latin typeface="Oswald"/>
              </a:rPr>
              <a:t>EmpName</a:t>
            </a:r>
            <a:r>
              <a:rPr lang="en-US" u="sng" err="1">
                <a:latin typeface="Oswald"/>
              </a:rPr>
              <a:t>,</a:t>
            </a:r>
            <a:r>
              <a:rPr lang="en-US" err="1">
                <a:latin typeface="Oswald"/>
              </a:rPr>
              <a:t>PhoneNo,Gender,JoinDate,Password</a:t>
            </a:r>
            <a:r>
              <a:rPr lang="en-US">
                <a:latin typeface="Oswald"/>
              </a:rPr>
              <a:t>)</a:t>
            </a:r>
          </a:p>
          <a:p>
            <a:pPr>
              <a:buFont typeface="Arial" charset="2"/>
              <a:buChar char="•"/>
            </a:pPr>
            <a:r>
              <a:rPr lang="en-US">
                <a:latin typeface="Oswald"/>
              </a:rPr>
              <a:t>Vehicle(</a:t>
            </a:r>
            <a:r>
              <a:rPr lang="en-US" u="sng" err="1">
                <a:latin typeface="Oswald"/>
              </a:rPr>
              <a:t>VehicleID</a:t>
            </a:r>
            <a:r>
              <a:rPr lang="en-US" err="1">
                <a:latin typeface="Oswald"/>
              </a:rPr>
              <a:t>,LocID,Status,VehicleNo,DAgentID</a:t>
            </a:r>
            <a:r>
              <a:rPr lang="en-US">
                <a:latin typeface="Oswald"/>
              </a:rPr>
              <a:t>)</a:t>
            </a:r>
          </a:p>
          <a:p>
            <a:pPr>
              <a:buFont typeface="Arial" charset="2"/>
              <a:buChar char="•"/>
            </a:pPr>
            <a:r>
              <a:rPr lang="en-US">
                <a:latin typeface="Oswald"/>
              </a:rPr>
              <a:t>Menu(</a:t>
            </a:r>
            <a:r>
              <a:rPr lang="en-US" u="sng" err="1">
                <a:latin typeface="Oswald"/>
              </a:rPr>
              <a:t>ItemID</a:t>
            </a:r>
            <a:r>
              <a:rPr lang="en-US" u="sng">
                <a:latin typeface="Oswald"/>
              </a:rPr>
              <a:t>,</a:t>
            </a:r>
            <a:r>
              <a:rPr lang="en-US">
                <a:latin typeface="Oswald"/>
              </a:rPr>
              <a:t> </a:t>
            </a:r>
            <a:r>
              <a:rPr lang="en-US" err="1">
                <a:latin typeface="Oswald"/>
              </a:rPr>
              <a:t>ItemName,ItemPrice,Status,ItemCategory</a:t>
            </a:r>
            <a:r>
              <a:rPr lang="en-US">
                <a:latin typeface="Oswald"/>
              </a:rPr>
              <a:t>)</a:t>
            </a:r>
          </a:p>
          <a:p>
            <a:pPr>
              <a:buFont typeface="Arial" charset="2"/>
              <a:buChar char="•"/>
            </a:pPr>
            <a:r>
              <a:rPr lang="en-US">
                <a:latin typeface="Oswald"/>
              </a:rPr>
              <a:t>Payment(</a:t>
            </a:r>
            <a:r>
              <a:rPr lang="en-US" err="1">
                <a:latin typeface="Oswald"/>
              </a:rPr>
              <a:t>CustID,PaymentMethod,OrderID,PaymentID</a:t>
            </a:r>
            <a:r>
              <a:rPr lang="en-US">
                <a:latin typeface="Oswald"/>
              </a:rPr>
              <a:t>)</a:t>
            </a:r>
          </a:p>
          <a:p>
            <a:pPr>
              <a:buFont typeface="Arial" charset="2"/>
              <a:buChar char="•"/>
            </a:pPr>
            <a:r>
              <a:rPr lang="en-US" err="1">
                <a:latin typeface="Oswald"/>
              </a:rPr>
              <a:t>DeliveryAgent</a:t>
            </a:r>
            <a:r>
              <a:rPr lang="en-US">
                <a:latin typeface="Oswald"/>
              </a:rPr>
              <a:t>(</a:t>
            </a:r>
            <a:r>
              <a:rPr lang="en-US" err="1">
                <a:latin typeface="Oswald"/>
              </a:rPr>
              <a:t>EmpID,</a:t>
            </a:r>
            <a:r>
              <a:rPr lang="en-US" u="sng" err="1">
                <a:latin typeface="Oswald"/>
              </a:rPr>
              <a:t>DAgentID</a:t>
            </a:r>
            <a:r>
              <a:rPr lang="en-US" err="1">
                <a:latin typeface="Oswald"/>
              </a:rPr>
              <a:t>,AgentName,PhoneNo,Password,CurrentStatus</a:t>
            </a:r>
            <a:r>
              <a:rPr lang="en-US">
                <a:latin typeface="Oswald"/>
              </a:rPr>
              <a:t>)</a:t>
            </a:r>
          </a:p>
          <a:p>
            <a:pPr>
              <a:buFont typeface="Arial" charset="2"/>
              <a:buChar char="•"/>
            </a:pPr>
            <a:r>
              <a:rPr lang="en-US" err="1">
                <a:latin typeface="Oswald"/>
              </a:rPr>
              <a:t>DeskEmployee</a:t>
            </a:r>
            <a:r>
              <a:rPr lang="en-US">
                <a:latin typeface="Oswald"/>
              </a:rPr>
              <a:t>(</a:t>
            </a:r>
            <a:r>
              <a:rPr lang="en-US" err="1">
                <a:latin typeface="Oswald"/>
              </a:rPr>
              <a:t>EmpID,Desk.no</a:t>
            </a:r>
            <a:r>
              <a:rPr lang="en-US">
                <a:latin typeface="Oswald"/>
              </a:rPr>
              <a:t>)</a:t>
            </a:r>
          </a:p>
          <a:p>
            <a:pPr>
              <a:buFont typeface="Arial" charset="2"/>
              <a:buChar char="•"/>
            </a:pPr>
            <a:r>
              <a:rPr lang="en-US">
                <a:latin typeface="Oswald"/>
              </a:rPr>
              <a:t>Location(</a:t>
            </a:r>
            <a:r>
              <a:rPr lang="en-US" u="sng" err="1">
                <a:latin typeface="Oswald"/>
              </a:rPr>
              <a:t>LocID</a:t>
            </a:r>
            <a:r>
              <a:rPr lang="en-US" err="1">
                <a:latin typeface="Oswald"/>
              </a:rPr>
              <a:t>,Longitude,Latitude,LocationDescription</a:t>
            </a:r>
            <a:r>
              <a:rPr lang="en-US">
                <a:latin typeface="Oswald"/>
              </a:rPr>
              <a:t>)</a:t>
            </a:r>
          </a:p>
          <a:p>
            <a:pPr marL="0" indent="0">
              <a:buNone/>
            </a:pPr>
            <a:endParaRPr lang="en-US"/>
          </a:p>
        </p:txBody>
      </p:sp>
    </p:spTree>
    <p:extLst>
      <p:ext uri="{BB962C8B-B14F-4D97-AF65-F5344CB8AC3E}">
        <p14:creationId xmlns:p14="http://schemas.microsoft.com/office/powerpoint/2010/main" val="3344650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8"/>
            <a:ext cx="10571998" cy="970450"/>
          </a:xfrm>
        </p:spPr>
        <p:txBody>
          <a:bodyPr>
            <a:normAutofit/>
          </a:bodyPr>
          <a:lstStyle/>
          <a:p>
            <a:r>
              <a:rPr lang="en-US"/>
              <a:t>ER diagram -Relationships</a:t>
            </a:r>
          </a:p>
        </p:txBody>
      </p:sp>
      <p:graphicFrame>
        <p:nvGraphicFramePr>
          <p:cNvPr id="5" name="Content Placeholder 2">
            <a:extLst>
              <a:ext uri="{FF2B5EF4-FFF2-40B4-BE49-F238E27FC236}">
                <a16:creationId xmlns:a16="http://schemas.microsoft.com/office/drawing/2014/main" id="{A2EAEB54-97BA-4FB9-845C-7419887778BA}"/>
              </a:ext>
            </a:extLst>
          </p:cNvPr>
          <p:cNvGraphicFramePr>
            <a:graphicFrameLocks noGrp="1"/>
          </p:cNvGraphicFramePr>
          <p:nvPr>
            <p:ph idx="1"/>
            <p:extLst>
              <p:ext uri="{D42A27DB-BD31-4B8C-83A1-F6EECF244321}">
                <p14:modId xmlns:p14="http://schemas.microsoft.com/office/powerpoint/2010/main" val="3130587624"/>
              </p:ext>
            </p:extLst>
          </p:nvPr>
        </p:nvGraphicFramePr>
        <p:xfrm>
          <a:off x="819150" y="2494722"/>
          <a:ext cx="10553700"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363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8"/>
            <a:ext cx="10571998" cy="970450"/>
          </a:xfrm>
        </p:spPr>
        <p:txBody>
          <a:bodyPr>
            <a:normAutofit/>
          </a:bodyPr>
          <a:lstStyle/>
          <a:p>
            <a:r>
              <a:rPr lang="en-US"/>
              <a:t>ER to Relational Schema Mapping</a:t>
            </a:r>
          </a:p>
        </p:txBody>
      </p:sp>
      <p:sp>
        <p:nvSpPr>
          <p:cNvPr id="3" name="Content Placeholder 2"/>
          <p:cNvSpPr>
            <a:spLocks noGrp="1"/>
          </p:cNvSpPr>
          <p:nvPr>
            <p:ph idx="1"/>
          </p:nvPr>
        </p:nvSpPr>
        <p:spPr>
          <a:xfrm>
            <a:off x="818713" y="2413000"/>
            <a:ext cx="3835583" cy="3632200"/>
          </a:xfrm>
        </p:spPr>
        <p:txBody>
          <a:bodyPr>
            <a:normAutofit/>
          </a:bodyPr>
          <a:lstStyle/>
          <a:p>
            <a:pPr marL="0" indent="0">
              <a:buNone/>
            </a:pPr>
            <a:r>
              <a:rPr lang="en-US" sz="1600">
                <a:latin typeface="Oswald"/>
              </a:rPr>
              <a:t>Delivery Table(DeliveryID,DAgentID,LocID) </a:t>
            </a:r>
            <a:endParaRPr lang="en-US" sz="1600"/>
          </a:p>
        </p:txBody>
      </p:sp>
      <p:pic>
        <p:nvPicPr>
          <p:cNvPr id="4" name="Picture 4" descr="A close up of a map&#10;&#10;Description automatically generated">
            <a:extLst>
              <a:ext uri="{FF2B5EF4-FFF2-40B4-BE49-F238E27FC236}">
                <a16:creationId xmlns:a16="http://schemas.microsoft.com/office/drawing/2014/main" id="{66697628-FAE2-4C50-A97C-91BC496B3E49}"/>
              </a:ext>
            </a:extLst>
          </p:cNvPr>
          <p:cNvPicPr>
            <a:picLocks noChangeAspect="1"/>
          </p:cNvPicPr>
          <p:nvPr/>
        </p:nvPicPr>
        <p:blipFill>
          <a:blip r:embed="rId2"/>
          <a:stretch>
            <a:fillRect/>
          </a:stretch>
        </p:blipFill>
        <p:spPr>
          <a:xfrm>
            <a:off x="6134951" y="2413000"/>
            <a:ext cx="4211148" cy="371633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7305062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Quotable</vt:lpstr>
      <vt:lpstr>Online Food Ordering System</vt:lpstr>
      <vt:lpstr>Introduction</vt:lpstr>
      <vt:lpstr>Overview</vt:lpstr>
      <vt:lpstr>Abstract</vt:lpstr>
      <vt:lpstr>ER diagram</vt:lpstr>
      <vt:lpstr>ER diagram -Entities</vt:lpstr>
      <vt:lpstr>ER diagram -Attributes</vt:lpstr>
      <vt:lpstr>ER diagram -Relationships</vt:lpstr>
      <vt:lpstr>ER to Relational Schema Mapping</vt:lpstr>
      <vt:lpstr>User Interface Screens</vt:lpstr>
      <vt:lpstr>User Interface Screens</vt:lpstr>
      <vt:lpstr>User Interface Screens </vt:lpstr>
      <vt:lpstr>User Interface Screens </vt:lpstr>
      <vt:lpstr>User Interface Screens</vt:lpstr>
      <vt:lpstr>References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bindukr</dc:creator>
  <cp:revision>1</cp:revision>
  <dcterms:created xsi:type="dcterms:W3CDTF">2020-09-07T04:59:52Z</dcterms:created>
  <dcterms:modified xsi:type="dcterms:W3CDTF">2020-09-10T15:35:42Z</dcterms:modified>
</cp:coreProperties>
</file>