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70" r:id="rId5"/>
    <p:sldId id="271" r:id="rId6"/>
    <p:sldId id="269" r:id="rId7"/>
    <p:sldId id="259" r:id="rId8"/>
    <p:sldId id="260" r:id="rId9"/>
    <p:sldId id="272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24545-C5FE-8B19-C2DD-02AFAEB4AA92}" v="272" dt="2020-10-08T16:03:56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91" autoAdjust="0"/>
    <p:restoredTop sz="94660"/>
  </p:normalViewPr>
  <p:slideViewPr>
    <p:cSldViewPr snapToGrid="0">
      <p:cViewPr>
        <p:scale>
          <a:sx n="77" d="100"/>
          <a:sy n="77" d="100"/>
        </p:scale>
        <p:origin x="3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 Rosinth V V - [CB.EN.U4CSE18439]" userId="S::cb.en.u4cse18439@cb.students.amrita.edu::0f1311fc-fe8a-4785-b557-8d0f49aef110" providerId="AD" clId="Web-{10724545-C5FE-8B19-C2DD-02AFAEB4AA92}"/>
    <pc:docChg chg="addSld delSld modSld">
      <pc:chgData name="Mithun Rosinth V V - [CB.EN.U4CSE18439]" userId="S::cb.en.u4cse18439@cb.students.amrita.edu::0f1311fc-fe8a-4785-b557-8d0f49aef110" providerId="AD" clId="Web-{10724545-C5FE-8B19-C2DD-02AFAEB4AA92}" dt="2020-10-08T16:03:56.766" v="255" actId="1076"/>
      <pc:docMkLst>
        <pc:docMk/>
      </pc:docMkLst>
      <pc:sldChg chg="modSp">
        <pc:chgData name="Mithun Rosinth V V - [CB.EN.U4CSE18439]" userId="S::cb.en.u4cse18439@cb.students.amrita.edu::0f1311fc-fe8a-4785-b557-8d0f49aef110" providerId="AD" clId="Web-{10724545-C5FE-8B19-C2DD-02AFAEB4AA92}" dt="2020-10-08T15:49:44.685" v="80" actId="20577"/>
        <pc:sldMkLst>
          <pc:docMk/>
          <pc:sldMk cId="2029002549" sldId="256"/>
        </pc:sldMkLst>
        <pc:spChg chg="mod">
          <ac:chgData name="Mithun Rosinth V V - [CB.EN.U4CSE18439]" userId="S::cb.en.u4cse18439@cb.students.amrita.edu::0f1311fc-fe8a-4785-b557-8d0f49aef110" providerId="AD" clId="Web-{10724545-C5FE-8B19-C2DD-02AFAEB4AA92}" dt="2020-10-08T15:48:46.998" v="18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Mithun Rosinth V V - [CB.EN.U4CSE18439]" userId="S::cb.en.u4cse18439@cb.students.amrita.edu::0f1311fc-fe8a-4785-b557-8d0f49aef110" providerId="AD" clId="Web-{10724545-C5FE-8B19-C2DD-02AFAEB4AA92}" dt="2020-10-08T15:49:44.685" v="80" actId="20577"/>
          <ac:spMkLst>
            <pc:docMk/>
            <pc:sldMk cId="2029002549" sldId="256"/>
            <ac:spMk id="3" creationId="{00000000-0000-0000-0000-000000000000}"/>
          </ac:spMkLst>
        </pc:spChg>
        <pc:graphicFrameChg chg="mod modGraphic">
          <ac:chgData name="Mithun Rosinth V V - [CB.EN.U4CSE18439]" userId="S::cb.en.u4cse18439@cb.students.amrita.edu::0f1311fc-fe8a-4785-b557-8d0f49aef110" providerId="AD" clId="Web-{10724545-C5FE-8B19-C2DD-02AFAEB4AA92}" dt="2020-10-08T15:49:32.935" v="75"/>
          <ac:graphicFrameMkLst>
            <pc:docMk/>
            <pc:sldMk cId="2029002549" sldId="256"/>
            <ac:graphicFrameMk id="4" creationId="{00000000-0000-0000-0000-000000000000}"/>
          </ac:graphicFrameMkLst>
        </pc:graphicFrameChg>
      </pc:sldChg>
      <pc:sldChg chg="modSp">
        <pc:chgData name="Mithun Rosinth V V - [CB.EN.U4CSE18439]" userId="S::cb.en.u4cse18439@cb.students.amrita.edu::0f1311fc-fe8a-4785-b557-8d0f49aef110" providerId="AD" clId="Web-{10724545-C5FE-8B19-C2DD-02AFAEB4AA92}" dt="2020-10-08T15:52:02.623" v="100" actId="20577"/>
        <pc:sldMkLst>
          <pc:docMk/>
          <pc:sldMk cId="301519377" sldId="258"/>
        </pc:sldMkLst>
        <pc:spChg chg="mod">
          <ac:chgData name="Mithun Rosinth V V - [CB.EN.U4CSE18439]" userId="S::cb.en.u4cse18439@cb.students.amrita.edu::0f1311fc-fe8a-4785-b557-8d0f49aef110" providerId="AD" clId="Web-{10724545-C5FE-8B19-C2DD-02AFAEB4AA92}" dt="2020-10-08T15:52:02.623" v="100" actId="20577"/>
          <ac:spMkLst>
            <pc:docMk/>
            <pc:sldMk cId="301519377" sldId="258"/>
            <ac:spMk id="3" creationId="{00000000-0000-0000-0000-000000000000}"/>
          </ac:spMkLst>
        </pc:spChg>
      </pc:sldChg>
      <pc:sldChg chg="addSp delSp modSp">
        <pc:chgData name="Mithun Rosinth V V - [CB.EN.U4CSE18439]" userId="S::cb.en.u4cse18439@cb.students.amrita.edu::0f1311fc-fe8a-4785-b557-8d0f49aef110" providerId="AD" clId="Web-{10724545-C5FE-8B19-C2DD-02AFAEB4AA92}" dt="2020-10-08T16:03:56.766" v="255" actId="1076"/>
        <pc:sldMkLst>
          <pc:docMk/>
          <pc:sldMk cId="3403104593" sldId="259"/>
        </pc:sldMkLst>
        <pc:spChg chg="del">
          <ac:chgData name="Mithun Rosinth V V - [CB.EN.U4CSE18439]" userId="S::cb.en.u4cse18439@cb.students.amrita.edu::0f1311fc-fe8a-4785-b557-8d0f49aef110" providerId="AD" clId="Web-{10724545-C5FE-8B19-C2DD-02AFAEB4AA92}" dt="2020-10-08T16:00:52.203" v="204"/>
          <ac:spMkLst>
            <pc:docMk/>
            <pc:sldMk cId="3403104593" sldId="259"/>
            <ac:spMk id="3" creationId="{00000000-0000-0000-0000-000000000000}"/>
          </ac:spMkLst>
        </pc:spChg>
        <pc:picChg chg="add mod ord">
          <ac:chgData name="Mithun Rosinth V V - [CB.EN.U4CSE18439]" userId="S::cb.en.u4cse18439@cb.students.amrita.edu::0f1311fc-fe8a-4785-b557-8d0f49aef110" providerId="AD" clId="Web-{10724545-C5FE-8B19-C2DD-02AFAEB4AA92}" dt="2020-10-08T16:03:56.766" v="255" actId="1076"/>
          <ac:picMkLst>
            <pc:docMk/>
            <pc:sldMk cId="3403104593" sldId="259"/>
            <ac:picMk id="4" creationId="{7001AFC9-D231-44B3-B730-0C94781CA4A7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3:03.875" v="253" actId="1076"/>
          <ac:picMkLst>
            <pc:docMk/>
            <pc:sldMk cId="3403104593" sldId="259"/>
            <ac:picMk id="5" creationId="{F2EE2600-9006-429B-B0DC-3440C89C52F2}"/>
          </ac:picMkLst>
        </pc:picChg>
      </pc:sldChg>
      <pc:sldChg chg="addSp delSp modSp">
        <pc:chgData name="Mithun Rosinth V V - [CB.EN.U4CSE18439]" userId="S::cb.en.u4cse18439@cb.students.amrita.edu::0f1311fc-fe8a-4785-b557-8d0f49aef110" providerId="AD" clId="Web-{10724545-C5FE-8B19-C2DD-02AFAEB4AA92}" dt="2020-10-08T16:01:34.672" v="219" actId="1076"/>
        <pc:sldMkLst>
          <pc:docMk/>
          <pc:sldMk cId="159532818" sldId="260"/>
        </pc:sldMkLst>
        <pc:spChg chg="del">
          <ac:chgData name="Mithun Rosinth V V - [CB.EN.U4CSE18439]" userId="S::cb.en.u4cse18439@cb.students.amrita.edu::0f1311fc-fe8a-4785-b557-8d0f49aef110" providerId="AD" clId="Web-{10724545-C5FE-8B19-C2DD-02AFAEB4AA92}" dt="2020-10-08T16:01:16.828" v="211"/>
          <ac:spMkLst>
            <pc:docMk/>
            <pc:sldMk cId="159532818" sldId="260"/>
            <ac:spMk id="3" creationId="{00000000-0000-0000-0000-000000000000}"/>
          </ac:spMkLst>
        </pc:spChg>
        <pc:picChg chg="add mod ord">
          <ac:chgData name="Mithun Rosinth V V - [CB.EN.U4CSE18439]" userId="S::cb.en.u4cse18439@cb.students.amrita.edu::0f1311fc-fe8a-4785-b557-8d0f49aef110" providerId="AD" clId="Web-{10724545-C5FE-8B19-C2DD-02AFAEB4AA92}" dt="2020-10-08T16:01:30.703" v="217" actId="1076"/>
          <ac:picMkLst>
            <pc:docMk/>
            <pc:sldMk cId="159532818" sldId="260"/>
            <ac:picMk id="4" creationId="{85B1BACD-521D-4DD4-8703-4E25C4921222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1:34.672" v="219" actId="1076"/>
          <ac:picMkLst>
            <pc:docMk/>
            <pc:sldMk cId="159532818" sldId="260"/>
            <ac:picMk id="5" creationId="{E707AD0C-D2A7-44EC-B157-CCC825F21708}"/>
          </ac:picMkLst>
        </pc:picChg>
      </pc:sldChg>
      <pc:sldChg chg="del">
        <pc:chgData name="Mithun Rosinth V V - [CB.EN.U4CSE18439]" userId="S::cb.en.u4cse18439@cb.students.amrita.edu::0f1311fc-fe8a-4785-b557-8d0f49aef110" providerId="AD" clId="Web-{10724545-C5FE-8B19-C2DD-02AFAEB4AA92}" dt="2020-10-08T16:03:46.813" v="254"/>
        <pc:sldMkLst>
          <pc:docMk/>
          <pc:sldMk cId="299336250" sldId="266"/>
        </pc:sldMkLst>
      </pc:sldChg>
      <pc:sldChg chg="modSp">
        <pc:chgData name="Mithun Rosinth V V - [CB.EN.U4CSE18439]" userId="S::cb.en.u4cse18439@cb.students.amrita.edu::0f1311fc-fe8a-4785-b557-8d0f49aef110" providerId="AD" clId="Web-{10724545-C5FE-8B19-C2DD-02AFAEB4AA92}" dt="2020-10-08T15:55:40.733" v="196" actId="20577"/>
        <pc:sldMkLst>
          <pc:docMk/>
          <pc:sldMk cId="2838300289" sldId="269"/>
        </pc:sldMkLst>
        <pc:spChg chg="mod">
          <ac:chgData name="Mithun Rosinth V V - [CB.EN.U4CSE18439]" userId="S::cb.en.u4cse18439@cb.students.amrita.edu::0f1311fc-fe8a-4785-b557-8d0f49aef110" providerId="AD" clId="Web-{10724545-C5FE-8B19-C2DD-02AFAEB4AA92}" dt="2020-10-08T15:54:48.717" v="185" actId="20577"/>
          <ac:spMkLst>
            <pc:docMk/>
            <pc:sldMk cId="2838300289" sldId="269"/>
            <ac:spMk id="2" creationId="{00000000-0000-0000-0000-000000000000}"/>
          </ac:spMkLst>
        </pc:spChg>
        <pc:spChg chg="mod">
          <ac:chgData name="Mithun Rosinth V V - [CB.EN.U4CSE18439]" userId="S::cb.en.u4cse18439@cb.students.amrita.edu::0f1311fc-fe8a-4785-b557-8d0f49aef110" providerId="AD" clId="Web-{10724545-C5FE-8B19-C2DD-02AFAEB4AA92}" dt="2020-10-08T15:55:40.733" v="196" actId="20577"/>
          <ac:spMkLst>
            <pc:docMk/>
            <pc:sldMk cId="2838300289" sldId="269"/>
            <ac:spMk id="3" creationId="{00000000-0000-0000-0000-000000000000}"/>
          </ac:spMkLst>
        </pc:spChg>
      </pc:sldChg>
      <pc:sldChg chg="modSp new">
        <pc:chgData name="Mithun Rosinth V V - [CB.EN.U4CSE18439]" userId="S::cb.en.u4cse18439@cb.students.amrita.edu::0f1311fc-fe8a-4785-b557-8d0f49aef110" providerId="AD" clId="Web-{10724545-C5FE-8B19-C2DD-02AFAEB4AA92}" dt="2020-10-08T15:56:28.702" v="203" actId="1076"/>
        <pc:sldMkLst>
          <pc:docMk/>
          <pc:sldMk cId="3004622824" sldId="270"/>
        </pc:sldMkLst>
        <pc:spChg chg="mod">
          <ac:chgData name="Mithun Rosinth V V - [CB.EN.U4CSE18439]" userId="S::cb.en.u4cse18439@cb.students.amrita.edu::0f1311fc-fe8a-4785-b557-8d0f49aef110" providerId="AD" clId="Web-{10724545-C5FE-8B19-C2DD-02AFAEB4AA92}" dt="2020-10-08T15:52:10.264" v="109" actId="20577"/>
          <ac:spMkLst>
            <pc:docMk/>
            <pc:sldMk cId="3004622824" sldId="270"/>
            <ac:spMk id="2" creationId="{76C32655-741C-462B-854B-C42A21DD9C19}"/>
          </ac:spMkLst>
        </pc:spChg>
        <pc:spChg chg="mod">
          <ac:chgData name="Mithun Rosinth V V - [CB.EN.U4CSE18439]" userId="S::cb.en.u4cse18439@cb.students.amrita.edu::0f1311fc-fe8a-4785-b557-8d0f49aef110" providerId="AD" clId="Web-{10724545-C5FE-8B19-C2DD-02AFAEB4AA92}" dt="2020-10-08T15:56:28.702" v="203" actId="1076"/>
          <ac:spMkLst>
            <pc:docMk/>
            <pc:sldMk cId="3004622824" sldId="270"/>
            <ac:spMk id="3" creationId="{07467E37-E61E-45DA-868C-C1EDBE4B1EA9}"/>
          </ac:spMkLst>
        </pc:spChg>
      </pc:sldChg>
      <pc:sldChg chg="modSp new">
        <pc:chgData name="Mithun Rosinth V V - [CB.EN.U4CSE18439]" userId="S::cb.en.u4cse18439@cb.students.amrita.edu::0f1311fc-fe8a-4785-b557-8d0f49aef110" providerId="AD" clId="Web-{10724545-C5FE-8B19-C2DD-02AFAEB4AA92}" dt="2020-10-08T15:54:24.889" v="181" actId="1076"/>
        <pc:sldMkLst>
          <pc:docMk/>
          <pc:sldMk cId="3999341356" sldId="271"/>
        </pc:sldMkLst>
        <pc:spChg chg="mod">
          <ac:chgData name="Mithun Rosinth V V - [CB.EN.U4CSE18439]" userId="S::cb.en.u4cse18439@cb.students.amrita.edu::0f1311fc-fe8a-4785-b557-8d0f49aef110" providerId="AD" clId="Web-{10724545-C5FE-8B19-C2DD-02AFAEB4AA92}" dt="2020-10-08T15:54:24.889" v="181" actId="1076"/>
          <ac:spMkLst>
            <pc:docMk/>
            <pc:sldMk cId="3999341356" sldId="271"/>
            <ac:spMk id="2" creationId="{A6747FBB-B55C-4C50-BD79-EB430461860F}"/>
          </ac:spMkLst>
        </pc:spChg>
        <pc:spChg chg="mod">
          <ac:chgData name="Mithun Rosinth V V - [CB.EN.U4CSE18439]" userId="S::cb.en.u4cse18439@cb.students.amrita.edu::0f1311fc-fe8a-4785-b557-8d0f49aef110" providerId="AD" clId="Web-{10724545-C5FE-8B19-C2DD-02AFAEB4AA92}" dt="2020-10-08T15:54:06.514" v="177" actId="20577"/>
          <ac:spMkLst>
            <pc:docMk/>
            <pc:sldMk cId="3999341356" sldId="271"/>
            <ac:spMk id="3" creationId="{D95357D7-BB57-416F-83E2-78848AD04C10}"/>
          </ac:spMkLst>
        </pc:spChg>
      </pc:sldChg>
      <pc:sldChg chg="new del">
        <pc:chgData name="Mithun Rosinth V V - [CB.EN.U4CSE18439]" userId="S::cb.en.u4cse18439@cb.students.amrita.edu::0f1311fc-fe8a-4785-b557-8d0f49aef110" providerId="AD" clId="Web-{10724545-C5FE-8B19-C2DD-02AFAEB4AA92}" dt="2020-10-08T15:55:45.624" v="198"/>
        <pc:sldMkLst>
          <pc:docMk/>
          <pc:sldMk cId="2097429030" sldId="272"/>
        </pc:sldMkLst>
      </pc:sldChg>
      <pc:sldChg chg="addSp delSp modSp new">
        <pc:chgData name="Mithun Rosinth V V - [CB.EN.U4CSE18439]" userId="S::cb.en.u4cse18439@cb.students.amrita.edu::0f1311fc-fe8a-4785-b557-8d0f49aef110" providerId="AD" clId="Web-{10724545-C5FE-8B19-C2DD-02AFAEB4AA92}" dt="2020-10-08T16:02:36.422" v="242" actId="1076"/>
        <pc:sldMkLst>
          <pc:docMk/>
          <pc:sldMk cId="3071245909" sldId="272"/>
        </pc:sldMkLst>
        <pc:spChg chg="del">
          <ac:chgData name="Mithun Rosinth V V - [CB.EN.U4CSE18439]" userId="S::cb.en.u4cse18439@cb.students.amrita.edu::0f1311fc-fe8a-4785-b557-8d0f49aef110" providerId="AD" clId="Web-{10724545-C5FE-8B19-C2DD-02AFAEB4AA92}" dt="2020-10-08T16:01:37.844" v="220"/>
          <ac:spMkLst>
            <pc:docMk/>
            <pc:sldMk cId="3071245909" sldId="272"/>
            <ac:spMk id="3" creationId="{8D2A171E-67FC-47AA-816B-B34CF0C20B75}"/>
          </ac:spMkLst>
        </pc:spChg>
        <pc:picChg chg="add mod ord">
          <ac:chgData name="Mithun Rosinth V V - [CB.EN.U4CSE18439]" userId="S::cb.en.u4cse18439@cb.students.amrita.edu::0f1311fc-fe8a-4785-b557-8d0f49aef110" providerId="AD" clId="Web-{10724545-C5FE-8B19-C2DD-02AFAEB4AA92}" dt="2020-10-08T16:02:07.406" v="233" actId="1076"/>
          <ac:picMkLst>
            <pc:docMk/>
            <pc:sldMk cId="3071245909" sldId="272"/>
            <ac:picMk id="4" creationId="{6D96519D-A868-44DF-9D17-AABC1F774324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2:34.359" v="241" actId="1076"/>
          <ac:picMkLst>
            <pc:docMk/>
            <pc:sldMk cId="3071245909" sldId="272"/>
            <ac:picMk id="5" creationId="{2E8B0B87-81A1-4FC0-A581-B0426A6F8C79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2:13.219" v="235" actId="14100"/>
          <ac:picMkLst>
            <pc:docMk/>
            <pc:sldMk cId="3071245909" sldId="272"/>
            <ac:picMk id="6" creationId="{CBDF209B-4FA8-469B-B90C-F42723169512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2:36.422" v="242" actId="1076"/>
          <ac:picMkLst>
            <pc:docMk/>
            <pc:sldMk cId="3071245909" sldId="272"/>
            <ac:picMk id="7" creationId="{59FFC769-8C13-4E10-87D0-86EA245CCDE5}"/>
          </ac:picMkLst>
        </pc:picChg>
      </pc:sldChg>
      <pc:sldChg chg="addSp delSp modSp new">
        <pc:chgData name="Mithun Rosinth V V - [CB.EN.U4CSE18439]" userId="S::cb.en.u4cse18439@cb.students.amrita.edu::0f1311fc-fe8a-4785-b557-8d0f49aef110" providerId="AD" clId="Web-{10724545-C5FE-8B19-C2DD-02AFAEB4AA92}" dt="2020-10-08T16:02:57.687" v="251" actId="1076"/>
        <pc:sldMkLst>
          <pc:docMk/>
          <pc:sldMk cId="2105300347" sldId="273"/>
        </pc:sldMkLst>
        <pc:spChg chg="del">
          <ac:chgData name="Mithun Rosinth V V - [CB.EN.U4CSE18439]" userId="S::cb.en.u4cse18439@cb.students.amrita.edu::0f1311fc-fe8a-4785-b557-8d0f49aef110" providerId="AD" clId="Web-{10724545-C5FE-8B19-C2DD-02AFAEB4AA92}" dt="2020-10-08T16:02:43.141" v="244"/>
          <ac:spMkLst>
            <pc:docMk/>
            <pc:sldMk cId="2105300347" sldId="273"/>
            <ac:spMk id="3" creationId="{422CFF98-2CD1-4A11-9076-9DDB1EAFEF30}"/>
          </ac:spMkLst>
        </pc:spChg>
        <pc:picChg chg="add mod ord">
          <ac:chgData name="Mithun Rosinth V V - [CB.EN.U4CSE18439]" userId="S::cb.en.u4cse18439@cb.students.amrita.edu::0f1311fc-fe8a-4785-b557-8d0f49aef110" providerId="AD" clId="Web-{10724545-C5FE-8B19-C2DD-02AFAEB4AA92}" dt="2020-10-08T16:02:52.266" v="248" actId="1076"/>
          <ac:picMkLst>
            <pc:docMk/>
            <pc:sldMk cId="2105300347" sldId="273"/>
            <ac:picMk id="4" creationId="{A3836FBA-3ACA-4185-89AD-07985DE35386}"/>
          </ac:picMkLst>
        </pc:picChg>
        <pc:picChg chg="add mod">
          <ac:chgData name="Mithun Rosinth V V - [CB.EN.U4CSE18439]" userId="S::cb.en.u4cse18439@cb.students.amrita.edu::0f1311fc-fe8a-4785-b557-8d0f49aef110" providerId="AD" clId="Web-{10724545-C5FE-8B19-C2DD-02AFAEB4AA92}" dt="2020-10-08T16:02:57.687" v="251" actId="1076"/>
          <ac:picMkLst>
            <pc:docMk/>
            <pc:sldMk cId="2105300347" sldId="273"/>
            <ac:picMk id="5" creationId="{ADEBA987-03BB-4C5F-98DC-521D66A79B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5940"/>
            <a:ext cx="1468395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438" y="434831"/>
            <a:ext cx="1054585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2" y="149242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376086"/>
            <a:ext cx="12097264" cy="48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Oswald" pitchFamily="2" charset="0"/>
              </a:rPr>
              <a:t>15CSE302 Project</a:t>
            </a:r>
            <a:r>
              <a:rPr lang="en-US" b="0" baseline="0" dirty="0">
                <a:latin typeface="Oswald" pitchFamily="2" charset="0"/>
              </a:rPr>
              <a:t> Review 2       </a:t>
            </a:r>
            <a:r>
              <a:rPr lang="en-US" b="0" dirty="0">
                <a:latin typeface="Oswald" pitchFamily="2" charset="0"/>
              </a:rPr>
              <a:t>Department</a:t>
            </a:r>
            <a:r>
              <a:rPr lang="en-US" b="0" baseline="0" dirty="0">
                <a:latin typeface="Oswald" pitchFamily="2" charset="0"/>
              </a:rPr>
              <a:t> </a:t>
            </a:r>
            <a:r>
              <a:rPr lang="en-US" b="0" dirty="0">
                <a:latin typeface="Oswald" pitchFamily="2" charset="0"/>
              </a:rPr>
              <a:t> of CSE, Amrita School of Engineering, Coimbatore        2020                                              </a:t>
            </a:r>
            <a:fld id="{6A1A7939-2C78-4E6F-8EC1-C7B24F34FA4B}" type="slidenum">
              <a:rPr lang="en-US" b="0" smtClean="0">
                <a:latin typeface="Oswald" pitchFamily="2" charset="0"/>
              </a:rPr>
              <a:t>‹#›</a:t>
            </a:fld>
            <a:endParaRPr lang="en-US" b="0" dirty="0">
              <a:latin typeface="Oswald" pitchFamily="2" charset="0"/>
            </a:endParaRPr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swal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Oswald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Oswald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58" y="1272747"/>
            <a:ext cx="10572000" cy="746835"/>
          </a:xfrm>
        </p:spPr>
        <p:txBody>
          <a:bodyPr/>
          <a:lstStyle/>
          <a:p>
            <a:r>
              <a:rPr lang="en-US" sz="4800" dirty="0">
                <a:latin typeface="Oswald"/>
              </a:rPr>
              <a:t>Online Food Ordering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Section:     E                                                                 Faculty in Charge: </a:t>
            </a:r>
            <a:r>
              <a:rPr lang="en-US" sz="2000" b="1" dirty="0" err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Dr.G.JeyaKumar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66178"/>
              </p:ext>
            </p:extLst>
          </p:nvPr>
        </p:nvGraphicFramePr>
        <p:xfrm>
          <a:off x="1849299" y="2005878"/>
          <a:ext cx="7937252" cy="86810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0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 pitchFamily="2" charset="0"/>
                        </a:rPr>
                        <a:t>Rollno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Name</a:t>
                      </a:r>
                      <a:endParaRPr lang="en-US" sz="1100" dirty="0">
                        <a:effectLst/>
                        <a:latin typeface="Oswald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CB.EN.U4CSE18415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/>
                        </a:rPr>
                        <a:t>C.Dhanush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CB.EN.U4CSE18439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V.V.Mithun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Rosinth</a:t>
                      </a:r>
                      <a:endParaRPr lang="en-US" sz="1100" dirty="0" err="1">
                        <a:effectLst/>
                        <a:latin typeface="Oswald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351-6B20-4328-B263-BB9508E8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36FBA-3ACA-4185-89AD-07985DE3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8" y="2673843"/>
            <a:ext cx="5384297" cy="262991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EBA987-03BB-4C5F-98DC-521D66A7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26" y="2552019"/>
            <a:ext cx="5762977" cy="28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91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9223" cy="3636511"/>
          </a:xfrm>
        </p:spPr>
        <p:txBody>
          <a:bodyPr>
            <a:normAutofit/>
          </a:bodyPr>
          <a:lstStyle/>
          <a:p>
            <a:r>
              <a:rPr lang="en-US" b="1" dirty="0"/>
              <a:t>Normalization	</a:t>
            </a:r>
          </a:p>
          <a:p>
            <a:r>
              <a:rPr lang="en-US" b="1" dirty="0"/>
              <a:t>Creation of Tables</a:t>
            </a:r>
          </a:p>
          <a:p>
            <a:r>
              <a:rPr lang="en-US" b="1" dirty="0"/>
              <a:t>User Interface Screens</a:t>
            </a:r>
          </a:p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845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31" y="2442624"/>
            <a:ext cx="10554574" cy="3636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Oswald"/>
              </a:rPr>
              <a:t>1NF:</a:t>
            </a:r>
            <a:endParaRPr lang="en-US" dirty="0"/>
          </a:p>
          <a:p>
            <a:pPr>
              <a:buNone/>
            </a:pPr>
            <a:r>
              <a:rPr lang="en-US" dirty="0">
                <a:latin typeface="Oswald"/>
              </a:rPr>
              <a:t>Removing Multivalued attributes: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cart attribute in the Customer entity is multivalued as it contains the contents of the customer's cart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 Cart as a separate entity with </a:t>
            </a:r>
            <a:r>
              <a:rPr lang="en-US" dirty="0" err="1">
                <a:latin typeface="Oswald"/>
              </a:rPr>
              <a:t>CartID</a:t>
            </a:r>
            <a:r>
              <a:rPr lang="en-US" dirty="0">
                <a:latin typeface="Oswald"/>
              </a:rPr>
              <a:t> 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as Primary key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Specialization: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Employee entity can be specialized by splitting it into two types of employees and having unique attributes to each</a:t>
            </a:r>
          </a:p>
          <a:p>
            <a:pPr>
              <a:buNone/>
            </a:pPr>
            <a:r>
              <a:rPr lang="en-US" dirty="0">
                <a:latin typeface="Oswald"/>
              </a:rPr>
              <a:t>*Here we split the Entities into </a:t>
            </a:r>
            <a:r>
              <a:rPr lang="en-US" dirty="0" err="1">
                <a:latin typeface="Oswald"/>
              </a:rPr>
              <a:t>DeskEmployee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DeliveryAgent</a:t>
            </a:r>
            <a:endParaRPr lang="en-US" dirty="0">
              <a:latin typeface="Oswald"/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655-741C-462B-854B-C42A21D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7E37-E61E-45DA-868C-C1EDBE4B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85" y="2543612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dirty="0">
                <a:latin typeface="Arial"/>
                <a:cs typeface="Arial"/>
              </a:rPr>
              <a:t>2NF: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Partial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DAgentName,Phone,Password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Removing Extraneous Attributes: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attributes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DAgentName</a:t>
            </a:r>
            <a:r>
              <a:rPr lang="en-US" sz="1200" dirty="0">
                <a:latin typeface="Arial"/>
                <a:cs typeface="Arial"/>
              </a:rPr>
              <a:t>, Password, Phone are just copies of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EmpName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Phone,Password</a:t>
            </a:r>
            <a:r>
              <a:rPr lang="en-US" sz="1200" dirty="0">
                <a:latin typeface="Arial"/>
                <a:cs typeface="Arial"/>
              </a:rPr>
              <a:t> in the Employee table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dependent on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*So we remove all these attributes out of the table and just have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in the table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Replacing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*As the attribute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removed from the schema we have to replace it's occurrences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7FBB-B55C-4C50-BD79-EB43046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52128"/>
            <a:ext cx="10571998" cy="970450"/>
          </a:xfrm>
        </p:spPr>
        <p:txBody>
          <a:bodyPr/>
          <a:lstStyle/>
          <a:p>
            <a:br>
              <a:rPr lang="en-US" dirty="0">
                <a:latin typeface="Oswald"/>
              </a:rPr>
            </a:br>
            <a:r>
              <a:rPr lang="en-US" dirty="0">
                <a:latin typeface="Oswald"/>
              </a:rPr>
              <a:t>Normalization</a:t>
            </a:r>
            <a:endParaRPr lang="en-US" b="0" dirty="0">
              <a:latin typeface="Oswa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57D7-BB57-416F-83E2-78848AD0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3NF:</a:t>
            </a:r>
            <a:endParaRPr lang="en-US" dirty="0"/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Transitive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  =&gt; This applies in two Entities -&gt; Order and Cart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=&gt; We removed the attributes and added them to new entity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LocID,EmpID</a:t>
            </a:r>
            <a:r>
              <a:rPr lang="en-US" sz="1200" dirty="0">
                <a:latin typeface="Arial"/>
                <a:cs typeface="Arial"/>
              </a:rPr>
              <a:t> =&gt; </a:t>
            </a:r>
            <a:r>
              <a:rPr lang="en-US" sz="1200" dirty="0" err="1">
                <a:latin typeface="Arial"/>
                <a:cs typeface="Arial"/>
              </a:rPr>
              <a:t>DeliveryID</a:t>
            </a:r>
            <a:r>
              <a:rPr lang="en-US" sz="1200" dirty="0">
                <a:latin typeface="Arial"/>
                <a:cs typeface="Arial"/>
              </a:rPr>
              <a:t> Becomes an Extraneous attribute here (Transitivity Rule)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Changes: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of Cart is now both </a:t>
            </a: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*New Entity named Status is added to satisfy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dependency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is made the Primary Key of the Delivery entity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*To satisfy the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in the Order entity we add a new entity named </a:t>
            </a:r>
            <a:r>
              <a:rPr lang="en-US" sz="1200" dirty="0" err="1">
                <a:latin typeface="Arial"/>
                <a:cs typeface="Arial"/>
              </a:rPr>
              <a:t>OrderItems</a:t>
            </a:r>
            <a:r>
              <a:rPr lang="en-US" sz="1200" dirty="0">
                <a:latin typeface="Arial"/>
                <a:cs typeface="Arial"/>
              </a:rPr>
              <a:t> and Add </a:t>
            </a:r>
            <a:r>
              <a:rPr lang="en-US" sz="1200" dirty="0" err="1">
                <a:latin typeface="Arial"/>
                <a:cs typeface="Arial"/>
              </a:rPr>
              <a:t>ItemID,OrderID,ItemQty,ItemPrice</a:t>
            </a:r>
            <a:r>
              <a:rPr lang="en-US" sz="1200" dirty="0">
                <a:latin typeface="Arial"/>
                <a:cs typeface="Arial"/>
              </a:rPr>
              <a:t> to the entity and make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the primary key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 Since </a:t>
            </a:r>
            <a:r>
              <a:rPr lang="en-US" sz="1200" dirty="0" err="1">
                <a:latin typeface="Arial"/>
                <a:cs typeface="Arial"/>
              </a:rPr>
              <a:t>TotalPrice</a:t>
            </a:r>
            <a:r>
              <a:rPr lang="en-US" sz="1200" dirty="0">
                <a:latin typeface="Arial"/>
                <a:cs typeface="Arial"/>
              </a:rPr>
              <a:t> can be derived from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ItemPrice</a:t>
            </a:r>
            <a:r>
              <a:rPr lang="en-US" sz="1200" dirty="0">
                <a:latin typeface="Arial"/>
                <a:cs typeface="Arial"/>
              </a:rPr>
              <a:t> It is also removed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Oswald"/>
              </a:rPr>
              <a:t>Normalization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20" y="2672142"/>
            <a:ext cx="10554574" cy="3636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Oswald"/>
              </a:rPr>
              <a:t>Dependencies not satisfying BCNF:</a:t>
            </a:r>
          </a:p>
          <a:p>
            <a:pPr>
              <a:buNone/>
            </a:pP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-&gt;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=&gt; in Payment entity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Changes: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added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as an attribute to the Order entity and removed </a:t>
            </a: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from Payment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*Since the Dependencies satisfied by the status table is already satisfied by the </a:t>
            </a:r>
            <a:r>
              <a:rPr lang="en-US" dirty="0" err="1">
                <a:latin typeface="Oswald"/>
              </a:rPr>
              <a:t>DeliveryAgent</a:t>
            </a:r>
            <a:r>
              <a:rPr lang="en-US" dirty="0">
                <a:latin typeface="Oswald"/>
              </a:rPr>
              <a:t> entity, we remove the Status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*All the Dependencies are preserved and even after removing the Extraneous attributes the schema and dependencies are intact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Tables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001AFC9-D231-44B3-B730-0C94781C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435" y="2391620"/>
            <a:ext cx="2902166" cy="2441771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2EE2600-9006-429B-B0DC-3440C89C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510" y="2390729"/>
            <a:ext cx="2743200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5B1BACD-521D-4DD4-8703-4E25C492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018" y="2194065"/>
            <a:ext cx="4136111" cy="3636511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7AD0C-D2A7-44EC-B157-CCC825F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2373206"/>
            <a:ext cx="3213570" cy="32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D0C4-F95B-4921-ACDB-DDAC355C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96519D-A868-44DF-9D17-AABC1F77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46" y="2052953"/>
            <a:ext cx="4414174" cy="183969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8B0B87-81A1-4FC0-A581-B0426A6F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59" y="3997229"/>
            <a:ext cx="4248384" cy="199620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DF209B-4FA8-469B-B90C-F4272316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4" y="4072054"/>
            <a:ext cx="4417718" cy="203470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FFC769-8C13-4E10-87D0-86EA245C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60" y="1967243"/>
            <a:ext cx="4210754" cy="2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34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Online Food Ordering System</vt:lpstr>
      <vt:lpstr>Overview</vt:lpstr>
      <vt:lpstr>Normalization </vt:lpstr>
      <vt:lpstr>Normalization</vt:lpstr>
      <vt:lpstr> Normalization </vt:lpstr>
      <vt:lpstr>Normalization</vt:lpstr>
      <vt:lpstr>Creation of Tables</vt:lpstr>
      <vt:lpstr>User Interface Screens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bindukr</dc:creator>
  <cp:lastModifiedBy>bindukr</cp:lastModifiedBy>
  <cp:revision>98</cp:revision>
  <dcterms:created xsi:type="dcterms:W3CDTF">2020-09-07T04:59:52Z</dcterms:created>
  <dcterms:modified xsi:type="dcterms:W3CDTF">2020-10-08T16:03:57Z</dcterms:modified>
</cp:coreProperties>
</file>