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70" r:id="rId5"/>
    <p:sldId id="271" r:id="rId6"/>
    <p:sldId id="269" r:id="rId7"/>
    <p:sldId id="259" r:id="rId8"/>
    <p:sldId id="274" r:id="rId9"/>
    <p:sldId id="275" r:id="rId10"/>
    <p:sldId id="276" r:id="rId11"/>
    <p:sldId id="260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24545-C5FE-8B19-C2DD-02AFAEB4AA92}" v="272" dt="2020-10-08T16:03:56.766"/>
    <p1510:client id="{394FF2FB-8422-1544-CA24-0B1AF32B763F}" v="43" dt="2020-10-08T17:43:04.285"/>
    <p1510:client id="{FDDCF2BB-E486-6ABF-5935-0838907A8351}" v="10" dt="2020-10-08T16:07:51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91" autoAdjust="0"/>
    <p:restoredTop sz="94660"/>
  </p:normalViewPr>
  <p:slideViewPr>
    <p:cSldViewPr snapToGrid="0">
      <p:cViewPr>
        <p:scale>
          <a:sx n="77" d="100"/>
          <a:sy n="77" d="100"/>
        </p:scale>
        <p:origin x="3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n Rosinth V V - [CB.EN.U4CSE18439]" userId="S::cb.en.u4cse18439@cb.students.amrita.edu::0f1311fc-fe8a-4785-b557-8d0f49aef110" providerId="AD" clId="Web-{FDDCF2BB-E486-6ABF-5935-0838907A8351}"/>
    <pc:docChg chg="addSld modSld">
      <pc:chgData name="Mithun Rosinth V V - [CB.EN.U4CSE18439]" userId="S::cb.en.u4cse18439@cb.students.amrita.edu::0f1311fc-fe8a-4785-b557-8d0f49aef110" providerId="AD" clId="Web-{FDDCF2BB-E486-6ABF-5935-0838907A8351}" dt="2020-10-08T16:07:51.141" v="7" actId="1076"/>
      <pc:docMkLst>
        <pc:docMk/>
      </pc:docMkLst>
      <pc:sldChg chg="addSp modSp">
        <pc:chgData name="Mithun Rosinth V V - [CB.EN.U4CSE18439]" userId="S::cb.en.u4cse18439@cb.students.amrita.edu::0f1311fc-fe8a-4785-b557-8d0f49aef110" providerId="AD" clId="Web-{FDDCF2BB-E486-6ABF-5935-0838907A8351}" dt="2020-10-08T16:06:19.422" v="3" actId="1076"/>
        <pc:sldMkLst>
          <pc:docMk/>
          <pc:sldMk cId="3403104593" sldId="259"/>
        </pc:sldMkLst>
        <pc:picChg chg="add mod">
          <ac:chgData name="Mithun Rosinth V V - [CB.EN.U4CSE18439]" userId="S::cb.en.u4cse18439@cb.students.amrita.edu::0f1311fc-fe8a-4785-b557-8d0f49aef110" providerId="AD" clId="Web-{FDDCF2BB-E486-6ABF-5935-0838907A8351}" dt="2020-10-08T16:06:16.125" v="1" actId="1076"/>
          <ac:picMkLst>
            <pc:docMk/>
            <pc:sldMk cId="3403104593" sldId="259"/>
            <ac:picMk id="3" creationId="{EC9ADA37-BD76-4228-9961-946CD4AFE46C}"/>
          </ac:picMkLst>
        </pc:picChg>
        <pc:picChg chg="mod">
          <ac:chgData name="Mithun Rosinth V V - [CB.EN.U4CSE18439]" userId="S::cb.en.u4cse18439@cb.students.amrita.edu::0f1311fc-fe8a-4785-b557-8d0f49aef110" providerId="AD" clId="Web-{FDDCF2BB-E486-6ABF-5935-0838907A8351}" dt="2020-10-08T16:06:19.422" v="3" actId="1076"/>
          <ac:picMkLst>
            <pc:docMk/>
            <pc:sldMk cId="3403104593" sldId="259"/>
            <ac:picMk id="4" creationId="{7001AFC9-D231-44B3-B730-0C94781CA4A7}"/>
          </ac:picMkLst>
        </pc:picChg>
      </pc:sldChg>
      <pc:sldChg chg="addSp delSp modSp new">
        <pc:chgData name="Mithun Rosinth V V - [CB.EN.U4CSE18439]" userId="S::cb.en.u4cse18439@cb.students.amrita.edu::0f1311fc-fe8a-4785-b557-8d0f49aef110" providerId="AD" clId="Web-{FDDCF2BB-E486-6ABF-5935-0838907A8351}" dt="2020-10-08T16:07:51.141" v="7" actId="1076"/>
        <pc:sldMkLst>
          <pc:docMk/>
          <pc:sldMk cId="908616264" sldId="274"/>
        </pc:sldMkLst>
        <pc:spChg chg="del">
          <ac:chgData name="Mithun Rosinth V V - [CB.EN.U4CSE18439]" userId="S::cb.en.u4cse18439@cb.students.amrita.edu::0f1311fc-fe8a-4785-b557-8d0f49aef110" providerId="AD" clId="Web-{FDDCF2BB-E486-6ABF-5935-0838907A8351}" dt="2020-10-08T16:06:55.875" v="5"/>
          <ac:spMkLst>
            <pc:docMk/>
            <pc:sldMk cId="908616264" sldId="274"/>
            <ac:spMk id="3" creationId="{EF1E4808-0AD0-44A3-9B04-1FCCAEDCE3B1}"/>
          </ac:spMkLst>
        </pc:spChg>
        <pc:picChg chg="add mod ord">
          <ac:chgData name="Mithun Rosinth V V - [CB.EN.U4CSE18439]" userId="S::cb.en.u4cse18439@cb.students.amrita.edu::0f1311fc-fe8a-4785-b557-8d0f49aef110" providerId="AD" clId="Web-{FDDCF2BB-E486-6ABF-5935-0838907A8351}" dt="2020-10-08T16:07:51.141" v="7" actId="1076"/>
          <ac:picMkLst>
            <pc:docMk/>
            <pc:sldMk cId="908616264" sldId="274"/>
            <ac:picMk id="4" creationId="{05822741-F961-4052-BBB8-4257BCAF5675}"/>
          </ac:picMkLst>
        </pc:picChg>
      </pc:sldChg>
    </pc:docChg>
  </pc:docChgLst>
  <pc:docChgLst>
    <pc:chgData name="Mithun Rosinth V V - [CB.EN.U4CSE18439]" userId="S::cb.en.u4cse18439@cb.students.amrita.edu::0f1311fc-fe8a-4785-b557-8d0f49aef110" providerId="AD" clId="Web-{394FF2FB-8422-1544-CA24-0B1AF32B763F}"/>
    <pc:docChg chg="addSld modSld">
      <pc:chgData name="Mithun Rosinth V V - [CB.EN.U4CSE18439]" userId="S::cb.en.u4cse18439@cb.students.amrita.edu::0f1311fc-fe8a-4785-b557-8d0f49aef110" providerId="AD" clId="Web-{394FF2FB-8422-1544-CA24-0B1AF32B763F}" dt="2020-10-08T17:43:04.285" v="34" actId="1076"/>
      <pc:docMkLst>
        <pc:docMk/>
      </pc:docMkLst>
      <pc:sldChg chg="addSp modSp">
        <pc:chgData name="Mithun Rosinth V V - [CB.EN.U4CSE18439]" userId="S::cb.en.u4cse18439@cb.students.amrita.edu::0f1311fc-fe8a-4785-b557-8d0f49aef110" providerId="AD" clId="Web-{394FF2FB-8422-1544-CA24-0B1AF32B763F}" dt="2020-10-08T16:14:51.956" v="11" actId="1076"/>
        <pc:sldMkLst>
          <pc:docMk/>
          <pc:sldMk cId="3403104593" sldId="259"/>
        </pc:sldMkLst>
        <pc:picChg chg="mod">
          <ac:chgData name="Mithun Rosinth V V - [CB.EN.U4CSE18439]" userId="S::cb.en.u4cse18439@cb.students.amrita.edu::0f1311fc-fe8a-4785-b557-8d0f49aef110" providerId="AD" clId="Web-{394FF2FB-8422-1544-CA24-0B1AF32B763F}" dt="2020-10-08T16:14:48.472" v="9" actId="1076"/>
          <ac:picMkLst>
            <pc:docMk/>
            <pc:sldMk cId="3403104593" sldId="259"/>
            <ac:picMk id="3" creationId="{EC9ADA37-BD76-4228-9961-946CD4AFE46C}"/>
          </ac:picMkLst>
        </pc:picChg>
        <pc:picChg chg="mod">
          <ac:chgData name="Mithun Rosinth V V - [CB.EN.U4CSE18439]" userId="S::cb.en.u4cse18439@cb.students.amrita.edu::0f1311fc-fe8a-4785-b557-8d0f49aef110" providerId="AD" clId="Web-{394FF2FB-8422-1544-CA24-0B1AF32B763F}" dt="2020-10-08T16:14:49.519" v="10" actId="1076"/>
          <ac:picMkLst>
            <pc:docMk/>
            <pc:sldMk cId="3403104593" sldId="259"/>
            <ac:picMk id="4" creationId="{7001AFC9-D231-44B3-B730-0C94781CA4A7}"/>
          </ac:picMkLst>
        </pc:picChg>
        <pc:picChg chg="add mod">
          <ac:chgData name="Mithun Rosinth V V - [CB.EN.U4CSE18439]" userId="S::cb.en.u4cse18439@cb.students.amrita.edu::0f1311fc-fe8a-4785-b557-8d0f49aef110" providerId="AD" clId="Web-{394FF2FB-8422-1544-CA24-0B1AF32B763F}" dt="2020-10-08T16:14:51.956" v="11" actId="1076"/>
          <ac:picMkLst>
            <pc:docMk/>
            <pc:sldMk cId="3403104593" sldId="259"/>
            <ac:picMk id="7" creationId="{75249C28-40B2-43DB-B7C4-9C554114D01E}"/>
          </ac:picMkLst>
        </pc:picChg>
      </pc:sldChg>
      <pc:sldChg chg="addSp delSp modSp">
        <pc:chgData name="Mithun Rosinth V V - [CB.EN.U4CSE18439]" userId="S::cb.en.u4cse18439@cb.students.amrita.edu::0f1311fc-fe8a-4785-b557-8d0f49aef110" providerId="AD" clId="Web-{394FF2FB-8422-1544-CA24-0B1AF32B763F}" dt="2020-10-08T16:21:15.417" v="19" actId="1076"/>
        <pc:sldMkLst>
          <pc:docMk/>
          <pc:sldMk cId="908616264" sldId="274"/>
        </pc:sldMkLst>
        <pc:spChg chg="add del mod">
          <ac:chgData name="Mithun Rosinth V V - [CB.EN.U4CSE18439]" userId="S::cb.en.u4cse18439@cb.students.amrita.edu::0f1311fc-fe8a-4785-b557-8d0f49aef110" providerId="AD" clId="Web-{394FF2FB-8422-1544-CA24-0B1AF32B763F}" dt="2020-10-08T16:15:48.238" v="13"/>
          <ac:spMkLst>
            <pc:docMk/>
            <pc:sldMk cId="908616264" sldId="274"/>
            <ac:spMk id="5" creationId="{920D9CEA-B7CB-47A9-895B-B3AFDB26C153}"/>
          </ac:spMkLst>
        </pc:spChg>
        <pc:picChg chg="del mod">
          <ac:chgData name="Mithun Rosinth V V - [CB.EN.U4CSE18439]" userId="S::cb.en.u4cse18439@cb.students.amrita.edu::0f1311fc-fe8a-4785-b557-8d0f49aef110" providerId="AD" clId="Web-{394FF2FB-8422-1544-CA24-0B1AF32B763F}" dt="2020-10-08T16:15:33.160" v="12"/>
          <ac:picMkLst>
            <pc:docMk/>
            <pc:sldMk cId="908616264" sldId="274"/>
            <ac:picMk id="4" creationId="{05822741-F961-4052-BBB8-4257BCAF5675}"/>
          </ac:picMkLst>
        </pc:picChg>
        <pc:picChg chg="add mod ord">
          <ac:chgData name="Mithun Rosinth V V - [CB.EN.U4CSE18439]" userId="S::cb.en.u4cse18439@cb.students.amrita.edu::0f1311fc-fe8a-4785-b557-8d0f49aef110" providerId="AD" clId="Web-{394FF2FB-8422-1544-CA24-0B1AF32B763F}" dt="2020-10-08T16:15:52.129" v="15" actId="14100"/>
          <ac:picMkLst>
            <pc:docMk/>
            <pc:sldMk cId="908616264" sldId="274"/>
            <ac:picMk id="6" creationId="{B2E09788-1DC3-4834-8816-3C6E7377673A}"/>
          </ac:picMkLst>
        </pc:picChg>
        <pc:picChg chg="add mod">
          <ac:chgData name="Mithun Rosinth V V - [CB.EN.U4CSE18439]" userId="S::cb.en.u4cse18439@cb.students.amrita.edu::0f1311fc-fe8a-4785-b557-8d0f49aef110" providerId="AD" clId="Web-{394FF2FB-8422-1544-CA24-0B1AF32B763F}" dt="2020-10-08T16:20:33.182" v="17" actId="1076"/>
          <ac:picMkLst>
            <pc:docMk/>
            <pc:sldMk cId="908616264" sldId="274"/>
            <ac:picMk id="7" creationId="{463E155F-2E47-4359-A8F6-88A0EC092CA3}"/>
          </ac:picMkLst>
        </pc:picChg>
        <pc:picChg chg="add mod">
          <ac:chgData name="Mithun Rosinth V V - [CB.EN.U4CSE18439]" userId="S::cb.en.u4cse18439@cb.students.amrita.edu::0f1311fc-fe8a-4785-b557-8d0f49aef110" providerId="AD" clId="Web-{394FF2FB-8422-1544-CA24-0B1AF32B763F}" dt="2020-10-08T16:21:15.417" v="19" actId="1076"/>
          <ac:picMkLst>
            <pc:docMk/>
            <pc:sldMk cId="908616264" sldId="274"/>
            <ac:picMk id="8" creationId="{39349B57-2DB8-448C-B910-DA040DFB69EC}"/>
          </ac:picMkLst>
        </pc:picChg>
      </pc:sldChg>
      <pc:sldChg chg="addSp delSp modSp new">
        <pc:chgData name="Mithun Rosinth V V - [CB.EN.U4CSE18439]" userId="S::cb.en.u4cse18439@cb.students.amrita.edu::0f1311fc-fe8a-4785-b557-8d0f49aef110" providerId="AD" clId="Web-{394FF2FB-8422-1544-CA24-0B1AF32B763F}" dt="2020-10-08T17:42:45.473" v="28" actId="1076"/>
        <pc:sldMkLst>
          <pc:docMk/>
          <pc:sldMk cId="1586465982" sldId="275"/>
        </pc:sldMkLst>
        <pc:spChg chg="del">
          <ac:chgData name="Mithun Rosinth V V - [CB.EN.U4CSE18439]" userId="S::cb.en.u4cse18439@cb.students.amrita.edu::0f1311fc-fe8a-4785-b557-8d0f49aef110" providerId="AD" clId="Web-{394FF2FB-8422-1544-CA24-0B1AF32B763F}" dt="2020-10-08T17:42:23.895" v="21"/>
          <ac:spMkLst>
            <pc:docMk/>
            <pc:sldMk cId="1586465982" sldId="275"/>
            <ac:spMk id="3" creationId="{ABF6DD7C-81BC-4FB0-8F09-60B24CE0B99C}"/>
          </ac:spMkLst>
        </pc:spChg>
        <pc:picChg chg="add mod ord">
          <ac:chgData name="Mithun Rosinth V V - [CB.EN.U4CSE18439]" userId="S::cb.en.u4cse18439@cb.students.amrita.edu::0f1311fc-fe8a-4785-b557-8d0f49aef110" providerId="AD" clId="Web-{394FF2FB-8422-1544-CA24-0B1AF32B763F}" dt="2020-10-08T17:42:45.473" v="28" actId="1076"/>
          <ac:picMkLst>
            <pc:docMk/>
            <pc:sldMk cId="1586465982" sldId="275"/>
            <ac:picMk id="4" creationId="{03FE5E25-3401-4BA3-8C02-401FCCA62A7A}"/>
          </ac:picMkLst>
        </pc:picChg>
        <pc:picChg chg="add mod">
          <ac:chgData name="Mithun Rosinth V V - [CB.EN.U4CSE18439]" userId="S::cb.en.u4cse18439@cb.students.amrita.edu::0f1311fc-fe8a-4785-b557-8d0f49aef110" providerId="AD" clId="Web-{394FF2FB-8422-1544-CA24-0B1AF32B763F}" dt="2020-10-08T17:42:44.301" v="27" actId="1076"/>
          <ac:picMkLst>
            <pc:docMk/>
            <pc:sldMk cId="1586465982" sldId="275"/>
            <ac:picMk id="5" creationId="{2F9CD6FB-D0CD-411D-A392-5AE18721E36E}"/>
          </ac:picMkLst>
        </pc:picChg>
        <pc:picChg chg="add mod">
          <ac:chgData name="Mithun Rosinth V V - [CB.EN.U4CSE18439]" userId="S::cb.en.u4cse18439@cb.students.amrita.edu::0f1311fc-fe8a-4785-b557-8d0f49aef110" providerId="AD" clId="Web-{394FF2FB-8422-1544-CA24-0B1AF32B763F}" dt="2020-10-08T17:42:41.895" v="25" actId="1076"/>
          <ac:picMkLst>
            <pc:docMk/>
            <pc:sldMk cId="1586465982" sldId="275"/>
            <ac:picMk id="6" creationId="{D9361251-2890-4DDE-A018-75016BE4B69F}"/>
          </ac:picMkLst>
        </pc:picChg>
      </pc:sldChg>
      <pc:sldChg chg="addSp delSp modSp new">
        <pc:chgData name="Mithun Rosinth V V - [CB.EN.U4CSE18439]" userId="S::cb.en.u4cse18439@cb.students.amrita.edu::0f1311fc-fe8a-4785-b557-8d0f49aef110" providerId="AD" clId="Web-{394FF2FB-8422-1544-CA24-0B1AF32B763F}" dt="2020-10-08T17:43:04.285" v="34" actId="1076"/>
        <pc:sldMkLst>
          <pc:docMk/>
          <pc:sldMk cId="4285475535" sldId="276"/>
        </pc:sldMkLst>
        <pc:spChg chg="del">
          <ac:chgData name="Mithun Rosinth V V - [CB.EN.U4CSE18439]" userId="S::cb.en.u4cse18439@cb.students.amrita.edu::0f1311fc-fe8a-4785-b557-8d0f49aef110" providerId="AD" clId="Web-{394FF2FB-8422-1544-CA24-0B1AF32B763F}" dt="2020-10-08T17:42:54.035" v="30"/>
          <ac:spMkLst>
            <pc:docMk/>
            <pc:sldMk cId="4285475535" sldId="276"/>
            <ac:spMk id="3" creationId="{FDB2129E-CC68-4D31-988A-276D9160CE46}"/>
          </ac:spMkLst>
        </pc:spChg>
        <pc:picChg chg="add mod ord">
          <ac:chgData name="Mithun Rosinth V V - [CB.EN.U4CSE18439]" userId="S::cb.en.u4cse18439@cb.students.amrita.edu::0f1311fc-fe8a-4785-b557-8d0f49aef110" providerId="AD" clId="Web-{394FF2FB-8422-1544-CA24-0B1AF32B763F}" dt="2020-10-08T17:43:03.191" v="33" actId="1076"/>
          <ac:picMkLst>
            <pc:docMk/>
            <pc:sldMk cId="4285475535" sldId="276"/>
            <ac:picMk id="4" creationId="{23A35605-D58E-43FE-BF39-0192DAB18C8B}"/>
          </ac:picMkLst>
        </pc:picChg>
        <pc:picChg chg="add mod">
          <ac:chgData name="Mithun Rosinth V V - [CB.EN.U4CSE18439]" userId="S::cb.en.u4cse18439@cb.students.amrita.edu::0f1311fc-fe8a-4785-b557-8d0f49aef110" providerId="AD" clId="Web-{394FF2FB-8422-1544-CA24-0B1AF32B763F}" dt="2020-10-08T17:43:04.285" v="34" actId="1076"/>
          <ac:picMkLst>
            <pc:docMk/>
            <pc:sldMk cId="4285475535" sldId="276"/>
            <ac:picMk id="5" creationId="{E80E3C10-E4F3-4D01-B248-63B047D39C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5940"/>
            <a:ext cx="1468395" cy="12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438" y="434831"/>
            <a:ext cx="1054585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2" y="1492423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376086"/>
            <a:ext cx="12097264" cy="48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Oswald" pitchFamily="2" charset="0"/>
              </a:rPr>
              <a:t>15CSE302 Project</a:t>
            </a:r>
            <a:r>
              <a:rPr lang="en-US" b="0" baseline="0" dirty="0">
                <a:latin typeface="Oswald" pitchFamily="2" charset="0"/>
              </a:rPr>
              <a:t> Review 2       </a:t>
            </a:r>
            <a:r>
              <a:rPr lang="en-US" b="0" dirty="0">
                <a:latin typeface="Oswald" pitchFamily="2" charset="0"/>
              </a:rPr>
              <a:t>Department</a:t>
            </a:r>
            <a:r>
              <a:rPr lang="en-US" b="0" baseline="0" dirty="0">
                <a:latin typeface="Oswald" pitchFamily="2" charset="0"/>
              </a:rPr>
              <a:t> </a:t>
            </a:r>
            <a:r>
              <a:rPr lang="en-US" b="0" dirty="0">
                <a:latin typeface="Oswald" pitchFamily="2" charset="0"/>
              </a:rPr>
              <a:t> of CSE, Amrita School of Engineering, Coimbatore        2020                                              </a:t>
            </a:r>
            <a:fld id="{6A1A7939-2C78-4E6F-8EC1-C7B24F34FA4B}" type="slidenum">
              <a:rPr lang="en-US" b="0" smtClean="0">
                <a:latin typeface="Oswald" pitchFamily="2" charset="0"/>
              </a:rPr>
              <a:t>‹#›</a:t>
            </a:fld>
            <a:endParaRPr lang="en-US" b="0" dirty="0">
              <a:latin typeface="Oswald" pitchFamily="2" charset="0"/>
            </a:endParaRPr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latin typeface="Oswal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Oswald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Oswald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58" y="1272747"/>
            <a:ext cx="10572000" cy="746835"/>
          </a:xfrm>
        </p:spPr>
        <p:txBody>
          <a:bodyPr/>
          <a:lstStyle/>
          <a:p>
            <a:r>
              <a:rPr lang="en-US" sz="4800" dirty="0">
                <a:latin typeface="Oswald"/>
              </a:rPr>
              <a:t>Online Food Ordering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Oswald"/>
                <a:ea typeface="+mj-ea"/>
                <a:cs typeface="+mj-cs"/>
              </a:rPr>
              <a:t>Section:     E                                                                 Faculty in Charge: </a:t>
            </a:r>
            <a:r>
              <a:rPr lang="en-US" sz="2000" b="1" dirty="0" err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Dr.G.JeyaKumar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66178"/>
              </p:ext>
            </p:extLst>
          </p:nvPr>
        </p:nvGraphicFramePr>
        <p:xfrm>
          <a:off x="1849299" y="2005878"/>
          <a:ext cx="7937252" cy="868109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50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 pitchFamily="2" charset="0"/>
                        </a:rPr>
                        <a:t>Rollno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Name</a:t>
                      </a:r>
                      <a:endParaRPr lang="en-US" sz="1100" dirty="0">
                        <a:effectLst/>
                        <a:latin typeface="Oswald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CB.EN.U4CSE18415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/>
                        </a:rPr>
                        <a:t>C.Dhanush</a:t>
                      </a:r>
                      <a:r>
                        <a:rPr lang="en-US" sz="1400" dirty="0">
                          <a:effectLst/>
                          <a:latin typeface="Oswald"/>
                        </a:rPr>
                        <a:t> </a:t>
                      </a:r>
                      <a:endParaRPr lang="en-US" sz="1100" dirty="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CB.EN.U4CSE18439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Oswald"/>
                        </a:rPr>
                        <a:t>V.V.Mithun</a:t>
                      </a:r>
                      <a:r>
                        <a:rPr lang="en-US" sz="1400" dirty="0">
                          <a:effectLst/>
                          <a:latin typeface="Oswald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Oswald"/>
                        </a:rPr>
                        <a:t>Rosinth</a:t>
                      </a:r>
                      <a:endParaRPr lang="en-US" sz="1100" dirty="0" err="1">
                        <a:effectLst/>
                        <a:latin typeface="Oswald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BFF2-F4A7-4FDA-A3D7-FCA940AE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3A35605-D58E-43FE-BF39-0192DAB18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00" y="2727327"/>
            <a:ext cx="3838575" cy="3190875"/>
          </a:xfr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80E3C10-E4F3-4D01-B248-63B047D3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063" y="2048933"/>
            <a:ext cx="22095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7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5B1BACD-521D-4DD4-8703-4E25C492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018" y="2194065"/>
            <a:ext cx="4136111" cy="3636511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07AD0C-D2A7-44EC-B157-CCC825F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2373206"/>
            <a:ext cx="3213570" cy="32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D0C4-F95B-4921-ACDB-DDAC355C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96519D-A868-44DF-9D17-AABC1F774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46" y="2052953"/>
            <a:ext cx="4414174" cy="183969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8B0B87-81A1-4FC0-A581-B0426A6F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59" y="3997229"/>
            <a:ext cx="4248384" cy="199620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DF209B-4FA8-469B-B90C-F4272316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4" y="4072054"/>
            <a:ext cx="4417718" cy="203470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FFC769-8C13-4E10-87D0-86EA245CC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660" y="1967243"/>
            <a:ext cx="4210754" cy="2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351-6B20-4328-B263-BB9508E8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36FBA-3ACA-4185-89AD-07985DE3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8" y="2673843"/>
            <a:ext cx="5384297" cy="262991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EBA987-03BB-4C5F-98DC-521D66A7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26" y="2552019"/>
            <a:ext cx="5762977" cy="28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913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29223" cy="3636511"/>
          </a:xfrm>
        </p:spPr>
        <p:txBody>
          <a:bodyPr>
            <a:normAutofit/>
          </a:bodyPr>
          <a:lstStyle/>
          <a:p>
            <a:r>
              <a:rPr lang="en-US" b="1" dirty="0"/>
              <a:t>Normalization	</a:t>
            </a:r>
          </a:p>
          <a:p>
            <a:r>
              <a:rPr lang="en-US" b="1" dirty="0"/>
              <a:t>Creation of Tables</a:t>
            </a:r>
          </a:p>
          <a:p>
            <a:r>
              <a:rPr lang="en-US" b="1" dirty="0"/>
              <a:t>User Interface Screens</a:t>
            </a:r>
          </a:p>
          <a:p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845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31" y="2442624"/>
            <a:ext cx="10554574" cy="3636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Oswald"/>
              </a:rPr>
              <a:t>1NF:</a:t>
            </a:r>
            <a:endParaRPr lang="en-US" dirty="0"/>
          </a:p>
          <a:p>
            <a:pPr>
              <a:buNone/>
            </a:pPr>
            <a:r>
              <a:rPr lang="en-US" dirty="0">
                <a:latin typeface="Oswald"/>
              </a:rPr>
              <a:t>Removing Multivalued attributes:</a:t>
            </a:r>
          </a:p>
          <a:p>
            <a:pPr>
              <a:buNone/>
            </a:pPr>
            <a:r>
              <a:rPr lang="en-US" dirty="0">
                <a:latin typeface="Oswald"/>
              </a:rPr>
              <a:t>*The cart attribute in the Customer entity is multivalued as it contains the contents of the customer's cart</a:t>
            </a:r>
          </a:p>
          <a:p>
            <a:pPr>
              <a:buNone/>
            </a:pPr>
            <a:r>
              <a:rPr lang="en-US" dirty="0">
                <a:latin typeface="Oswald"/>
              </a:rPr>
              <a:t>*We add Cart as a separate entity with </a:t>
            </a:r>
            <a:r>
              <a:rPr lang="en-US" dirty="0" err="1">
                <a:latin typeface="Oswald"/>
              </a:rPr>
              <a:t>CartID</a:t>
            </a:r>
            <a:r>
              <a:rPr lang="en-US" dirty="0">
                <a:latin typeface="Oswald"/>
              </a:rPr>
              <a:t>  and </a:t>
            </a:r>
            <a:r>
              <a:rPr lang="en-US" dirty="0" err="1">
                <a:latin typeface="Oswald"/>
              </a:rPr>
              <a:t>CustID</a:t>
            </a:r>
            <a:r>
              <a:rPr lang="en-US" dirty="0">
                <a:latin typeface="Oswald"/>
              </a:rPr>
              <a:t> as Primary key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Oswald"/>
              </a:rPr>
              <a:t>Specialization:</a:t>
            </a:r>
          </a:p>
          <a:p>
            <a:pPr>
              <a:buNone/>
            </a:pPr>
            <a:r>
              <a:rPr lang="en-US" dirty="0">
                <a:latin typeface="Oswald"/>
              </a:rPr>
              <a:t>*The Employee entity can be specialized by splitting it into two types of employees and having unique attributes to each</a:t>
            </a:r>
          </a:p>
          <a:p>
            <a:pPr>
              <a:buNone/>
            </a:pPr>
            <a:r>
              <a:rPr lang="en-US" dirty="0">
                <a:latin typeface="Oswald"/>
              </a:rPr>
              <a:t>*Here we split the Entities into </a:t>
            </a:r>
            <a:r>
              <a:rPr lang="en-US" dirty="0" err="1">
                <a:latin typeface="Oswald"/>
              </a:rPr>
              <a:t>DeskEmployee</a:t>
            </a:r>
            <a:r>
              <a:rPr lang="en-US" dirty="0">
                <a:latin typeface="Oswald"/>
              </a:rPr>
              <a:t> and </a:t>
            </a:r>
            <a:r>
              <a:rPr lang="en-US" dirty="0" err="1">
                <a:latin typeface="Oswald"/>
              </a:rPr>
              <a:t>DeliveryAgent</a:t>
            </a:r>
            <a:endParaRPr lang="en-US" dirty="0">
              <a:latin typeface="Oswald"/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2655-741C-462B-854B-C42A21DD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7E37-E61E-45DA-868C-C1EDBE4B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85" y="2543612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dirty="0">
                <a:latin typeface="Arial"/>
                <a:cs typeface="Arial"/>
              </a:rPr>
              <a:t>2NF: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Partial Dependencies: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DAgentName,Phone,Password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CustID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Removing Extraneous Attributes: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attributes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DAgentName</a:t>
            </a:r>
            <a:r>
              <a:rPr lang="en-US" sz="1200" dirty="0">
                <a:latin typeface="Arial"/>
                <a:cs typeface="Arial"/>
              </a:rPr>
              <a:t>, Password, Phone are just copies of the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EmpName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Phone,Password</a:t>
            </a:r>
            <a:r>
              <a:rPr lang="en-US" sz="1200" dirty="0">
                <a:latin typeface="Arial"/>
                <a:cs typeface="Arial"/>
              </a:rPr>
              <a:t> in the Employee table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Primary key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is dependent on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*So we remove all these attributes out of the table and just have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in the table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Replacing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with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*As the attribute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is removed from the schema we have to replace it's occurrences with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endParaRPr lang="en-US" sz="120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7FBB-B55C-4C50-BD79-EB43046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52128"/>
            <a:ext cx="10571998" cy="970450"/>
          </a:xfrm>
        </p:spPr>
        <p:txBody>
          <a:bodyPr/>
          <a:lstStyle/>
          <a:p>
            <a:br>
              <a:rPr lang="en-US" dirty="0">
                <a:latin typeface="Oswald"/>
              </a:rPr>
            </a:br>
            <a:r>
              <a:rPr lang="en-US" dirty="0">
                <a:latin typeface="Oswald"/>
              </a:rPr>
              <a:t>Normalization</a:t>
            </a:r>
            <a:endParaRPr lang="en-US" b="0" dirty="0">
              <a:latin typeface="Oswa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57D7-BB57-416F-83E2-78848AD0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1200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3NF:</a:t>
            </a:r>
            <a:endParaRPr lang="en-US" dirty="0"/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Transitive Dependencies: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  =&gt; This applies in two Entities -&gt; Order and Cart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=&gt; We removed the attributes and added them to new entity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LocID,EmpID</a:t>
            </a:r>
            <a:r>
              <a:rPr lang="en-US" sz="1200" dirty="0">
                <a:latin typeface="Arial"/>
                <a:cs typeface="Arial"/>
              </a:rPr>
              <a:t> =&gt; </a:t>
            </a:r>
            <a:r>
              <a:rPr lang="en-US" sz="1200" dirty="0" err="1">
                <a:latin typeface="Arial"/>
                <a:cs typeface="Arial"/>
              </a:rPr>
              <a:t>DeliveryID</a:t>
            </a:r>
            <a:r>
              <a:rPr lang="en-US" sz="1200" dirty="0">
                <a:latin typeface="Arial"/>
                <a:cs typeface="Arial"/>
              </a:rPr>
              <a:t> Becomes an Extraneous attribute here (Transitivity Rule)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Changes: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Primary key of Cart is now both </a:t>
            </a:r>
            <a:r>
              <a:rPr lang="en-US" sz="1200" dirty="0" err="1">
                <a:latin typeface="Arial"/>
                <a:cs typeface="Arial"/>
              </a:rPr>
              <a:t>CustID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*New Entity named Status is added to satisfy the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dependency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</a:t>
            </a: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is made the Primary Key of the Delivery entity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*To satisfy the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 in the Order entity we add a new entity named </a:t>
            </a:r>
            <a:r>
              <a:rPr lang="en-US" sz="1200" dirty="0" err="1">
                <a:latin typeface="Arial"/>
                <a:cs typeface="Arial"/>
              </a:rPr>
              <a:t>OrderItems</a:t>
            </a:r>
            <a:r>
              <a:rPr lang="en-US" sz="1200" dirty="0">
                <a:latin typeface="Arial"/>
                <a:cs typeface="Arial"/>
              </a:rPr>
              <a:t> and Add </a:t>
            </a:r>
            <a:r>
              <a:rPr lang="en-US" sz="1200" dirty="0" err="1">
                <a:latin typeface="Arial"/>
                <a:cs typeface="Arial"/>
              </a:rPr>
              <a:t>ItemID,OrderID,ItemQty,ItemPrice</a:t>
            </a:r>
            <a:r>
              <a:rPr lang="en-US" sz="1200" dirty="0">
                <a:latin typeface="Arial"/>
                <a:cs typeface="Arial"/>
              </a:rPr>
              <a:t> to the entity and make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the primary key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 Since </a:t>
            </a:r>
            <a:r>
              <a:rPr lang="en-US" sz="1200" dirty="0" err="1">
                <a:latin typeface="Arial"/>
                <a:cs typeface="Arial"/>
              </a:rPr>
              <a:t>TotalPrice</a:t>
            </a:r>
            <a:r>
              <a:rPr lang="en-US" sz="1200" dirty="0">
                <a:latin typeface="Arial"/>
                <a:cs typeface="Arial"/>
              </a:rPr>
              <a:t> can be derived from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ItemPrice</a:t>
            </a:r>
            <a:r>
              <a:rPr lang="en-US" sz="1200" dirty="0">
                <a:latin typeface="Arial"/>
                <a:cs typeface="Arial"/>
              </a:rPr>
              <a:t> It is also removed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Oswald"/>
              </a:rPr>
              <a:t>Normalization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20" y="2672142"/>
            <a:ext cx="10554574" cy="3636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Oswald"/>
              </a:rPr>
              <a:t>Dependencies not satisfying BCNF:</a:t>
            </a:r>
          </a:p>
          <a:p>
            <a:pPr>
              <a:buNone/>
            </a:pPr>
            <a:r>
              <a:rPr lang="en-US" dirty="0" err="1">
                <a:latin typeface="Oswald"/>
              </a:rPr>
              <a:t>OrderID</a:t>
            </a:r>
            <a:r>
              <a:rPr lang="en-US" dirty="0">
                <a:latin typeface="Oswald"/>
              </a:rPr>
              <a:t> -&gt; </a:t>
            </a:r>
            <a:r>
              <a:rPr lang="en-US" dirty="0" err="1">
                <a:latin typeface="Oswald"/>
              </a:rPr>
              <a:t>PaymentID</a:t>
            </a:r>
            <a:r>
              <a:rPr lang="en-US" dirty="0">
                <a:latin typeface="Oswald"/>
              </a:rPr>
              <a:t> =&gt; in Payment entity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Oswald"/>
              </a:rPr>
              <a:t>Changes:</a:t>
            </a:r>
          </a:p>
          <a:p>
            <a:pPr>
              <a:buNone/>
            </a:pPr>
            <a:r>
              <a:rPr lang="en-US" dirty="0">
                <a:latin typeface="Oswald"/>
              </a:rPr>
              <a:t>*We added </a:t>
            </a:r>
            <a:r>
              <a:rPr lang="en-US" dirty="0" err="1">
                <a:latin typeface="Oswald"/>
              </a:rPr>
              <a:t>PaymentID</a:t>
            </a:r>
            <a:r>
              <a:rPr lang="en-US" dirty="0">
                <a:latin typeface="Oswald"/>
              </a:rPr>
              <a:t> as an attribute to the Order entity and removed </a:t>
            </a:r>
            <a:r>
              <a:rPr lang="en-US" dirty="0" err="1">
                <a:latin typeface="Oswald"/>
              </a:rPr>
              <a:t>OrderID</a:t>
            </a:r>
            <a:r>
              <a:rPr lang="en-US" dirty="0">
                <a:latin typeface="Oswald"/>
              </a:rPr>
              <a:t> and </a:t>
            </a:r>
            <a:r>
              <a:rPr lang="en-US" dirty="0" err="1">
                <a:latin typeface="Oswald"/>
              </a:rPr>
              <a:t>CustID</a:t>
            </a:r>
            <a:r>
              <a:rPr lang="en-US" dirty="0">
                <a:latin typeface="Oswald"/>
              </a:rPr>
              <a:t> from Payment entity</a:t>
            </a:r>
          </a:p>
          <a:p>
            <a:pPr>
              <a:buNone/>
            </a:pPr>
            <a:r>
              <a:rPr lang="en-US" dirty="0">
                <a:latin typeface="Oswald"/>
              </a:rPr>
              <a:t>*Since the Dependencies satisfied by the status table is already satisfied by the </a:t>
            </a:r>
            <a:r>
              <a:rPr lang="en-US" dirty="0" err="1">
                <a:latin typeface="Oswald"/>
              </a:rPr>
              <a:t>DeliveryAgent</a:t>
            </a:r>
            <a:r>
              <a:rPr lang="en-US" dirty="0">
                <a:latin typeface="Oswald"/>
              </a:rPr>
              <a:t> entity, we remove the Status entity</a:t>
            </a:r>
          </a:p>
          <a:p>
            <a:pPr>
              <a:buNone/>
            </a:pPr>
            <a:r>
              <a:rPr lang="en-US" dirty="0">
                <a:latin typeface="Oswald"/>
              </a:rPr>
              <a:t>*All the Dependencies are preserved and even after removing the Extraneous attributes the schema and dependencies are intact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Tables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001AFC9-D231-44B3-B730-0C94781C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0" y="2391620"/>
            <a:ext cx="2902166" cy="2441771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2EE2600-9006-429B-B0DC-3440C89C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510" y="2390729"/>
            <a:ext cx="2743200" cy="2415209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EC9ADA37-BD76-4228-9961-946CD4AF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4" y="2395014"/>
            <a:ext cx="2743200" cy="3096212"/>
          </a:xfrm>
          <a:prstGeom prst="rect">
            <a:avLst/>
          </a:prstGeom>
        </p:spPr>
      </p:pic>
      <p:pic>
        <p:nvPicPr>
          <p:cNvPr id="7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5249C28-40B2-43DB-B7C4-9C554114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208" y="2394114"/>
            <a:ext cx="2081951" cy="28180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1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3A7A-2E04-4280-A094-CB8039B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2E09788-1DC3-4834-8816-3C6E7377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81" y="2626021"/>
            <a:ext cx="5167607" cy="3337043"/>
          </a:xfr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63E155F-2E47-4359-A8F6-88A0EC09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178" y="2225628"/>
            <a:ext cx="2743200" cy="3817856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9349B57-2DB8-448C-B910-DA040DFB6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44" y="2873199"/>
            <a:ext cx="1876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F7D-0227-46C1-AC42-957F79E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3FE5E25-3401-4BA3-8C02-401FCCA62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580" y="3135784"/>
            <a:ext cx="2209800" cy="1790700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F9CD6FB-D0CD-411D-A392-5AE18721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27" y="3250024"/>
            <a:ext cx="1609725" cy="1562100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9361251-2890-4DDE-A018-75016BE4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90" y="2607910"/>
            <a:ext cx="17811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34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Online Food Ordering System</vt:lpstr>
      <vt:lpstr>Overview</vt:lpstr>
      <vt:lpstr>Normalization </vt:lpstr>
      <vt:lpstr>Normalization</vt:lpstr>
      <vt:lpstr> Normalization </vt:lpstr>
      <vt:lpstr>Normalization</vt:lpstr>
      <vt:lpstr>Creation of Tables</vt:lpstr>
      <vt:lpstr>PowerPoint Presentation</vt:lpstr>
      <vt:lpstr>PowerPoint Presentation</vt:lpstr>
      <vt:lpstr>PowerPoint Presentation</vt:lpstr>
      <vt:lpstr>User Interface Screens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bindukr</dc:creator>
  <cp:lastModifiedBy>bindukr</cp:lastModifiedBy>
  <cp:revision>130</cp:revision>
  <dcterms:created xsi:type="dcterms:W3CDTF">2020-09-07T04:59:52Z</dcterms:created>
  <dcterms:modified xsi:type="dcterms:W3CDTF">2020-10-08T17:43:04Z</dcterms:modified>
</cp:coreProperties>
</file>