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A57CD-F347-4FAF-BF68-AE51F53B4641}" v="243" dt="2023-04-11T17:23:49.696"/>
    <p1510:client id="{861D3481-5FD3-490B-BAE3-E31477DF49AA}" v="4312" dt="2023-04-12T06:28:55.458"/>
    <p1510:client id="{C399BFA0-B622-4CF3-AF37-471378DAA705}" v="68" dt="2023-04-11T16:31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2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B8D74D-7C9D-9D98-94F8-2DBF3D520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9" t="9091"/>
          <a:stretch/>
        </p:blipFill>
        <p:spPr>
          <a:xfrm>
            <a:off x="3839790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29E95-0570-0BA0-CF09-E374643BD58B}"/>
              </a:ext>
            </a:extLst>
          </p:cNvPr>
          <p:cNvSpPr txBox="1"/>
          <p:nvPr/>
        </p:nvSpPr>
        <p:spPr>
          <a:xfrm>
            <a:off x="326667" y="2254060"/>
            <a:ext cx="827898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latin typeface="HGPMinchoE"/>
                <a:ea typeface="HGPMinchoE"/>
              </a:rPr>
              <a:t>GOVERNMENT ARTS AND SCIENCE COLLEGE</a:t>
            </a:r>
          </a:p>
          <a:p>
            <a:r>
              <a:rPr lang="en-US" sz="2800" b="1" dirty="0" smtClean="0">
                <a:latin typeface="HGPMinchoE"/>
                <a:ea typeface="HGPMinchoE"/>
              </a:rPr>
              <a:t>PERUMBAKKAM.</a:t>
            </a:r>
            <a:endParaRPr lang="en-US" sz="28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  <a:p>
            <a:endParaRPr lang="en-US" sz="3200" b="1" dirty="0">
              <a:latin typeface="HGPMinchoE"/>
              <a:ea typeface="HGPMincho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2D519-3BE0-0F16-E22C-ADCC7479E199}"/>
              </a:ext>
            </a:extLst>
          </p:cNvPr>
          <p:cNvSpPr txBox="1"/>
          <p:nvPr/>
        </p:nvSpPr>
        <p:spPr>
          <a:xfrm>
            <a:off x="456824" y="4189241"/>
            <a:ext cx="52915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GPMinchoE"/>
                <a:ea typeface="HGPMinchoE"/>
              </a:rPr>
              <a:t>BACHELOR OF </a:t>
            </a:r>
            <a:r>
              <a:rPr lang="en-US" sz="2800" b="1">
                <a:solidFill>
                  <a:srgbClr val="000000"/>
                </a:solidFill>
                <a:latin typeface="HGPMinchoE"/>
                <a:ea typeface="HGPMinchoE"/>
              </a:rPr>
              <a:t>COMPUTER </a:t>
            </a:r>
            <a:r>
              <a:rPr lang="en-US" sz="2800" b="1" smtClean="0">
                <a:solidFill>
                  <a:srgbClr val="000000"/>
                </a:solidFill>
                <a:latin typeface="HGPMinchoE"/>
                <a:ea typeface="HGPMinchoE"/>
              </a:rPr>
              <a:t>SCIENCE</a:t>
            </a:r>
            <a:endParaRPr lang="en-US" sz="2800" b="1" dirty="0">
              <a:solidFill>
                <a:srgbClr val="000000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5076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2B84889-E5AB-23C7-34CE-9391A58B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37163"/>
            <a:ext cx="12289765" cy="66957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33CF0-7BCF-F3EB-6ADE-2AC29860BD63}"/>
              </a:ext>
            </a:extLst>
          </p:cNvPr>
          <p:cNvSpPr txBox="1"/>
          <p:nvPr/>
        </p:nvSpPr>
        <p:spPr>
          <a:xfrm>
            <a:off x="3858717" y="3111276"/>
            <a:ext cx="51209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48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73850E-C19B-BF69-D089-295F5278E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 rot="10800000">
            <a:off x="0" y="0"/>
            <a:ext cx="12163245" cy="697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0F98C-714E-F331-A765-21B7BA8F93D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47888" y="1130300"/>
            <a:ext cx="10044112" cy="384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bg1">
                    <a:lumMod val="85000"/>
                  </a:schemeClr>
                </a:solidFill>
                <a:latin typeface="HGPMinchoE"/>
                <a:ea typeface="HGPMinchoE"/>
              </a:rPr>
              <a:t>EARLY PREDICTION FOR CHRONIC KIDNEY DISEASE DETECTION </a:t>
            </a:r>
            <a:r>
              <a:rPr lang="en-US" sz="3200" b="1" u="sng" dirty="0">
                <a:latin typeface="HGPMinchoE"/>
                <a:ea typeface="HGPMinchoE"/>
              </a:rPr>
              <a:t/>
            </a:r>
            <a:br>
              <a:rPr lang="en-US" sz="3200" b="1" u="sng" dirty="0">
                <a:latin typeface="HGPMinchoE"/>
                <a:ea typeface="HGPMinchoE"/>
              </a:rPr>
            </a:br>
            <a:r>
              <a:rPr lang="en-US" sz="3200" b="1" u="sng" dirty="0">
                <a:solidFill>
                  <a:schemeClr val="bg1">
                    <a:lumMod val="85000"/>
                  </a:schemeClr>
                </a:solidFill>
                <a:latin typeface="HGPMinchoE"/>
                <a:ea typeface="HGPMinchoE"/>
              </a:rPr>
              <a:t>A PROGRESSIVE APPROACH TO HEALTH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0F890-986C-D5EF-8AA5-639C9703243F}"/>
              </a:ext>
            </a:extLst>
          </p:cNvPr>
          <p:cNvSpPr txBox="1"/>
          <p:nvPr/>
        </p:nvSpPr>
        <p:spPr>
          <a:xfrm>
            <a:off x="2537105" y="4070319"/>
            <a:ext cx="268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EB681-8AD6-7929-1424-D421CAC6DC85}"/>
              </a:ext>
            </a:extLst>
          </p:cNvPr>
          <p:cNvSpPr txBox="1"/>
          <p:nvPr/>
        </p:nvSpPr>
        <p:spPr>
          <a:xfrm>
            <a:off x="2845657" y="3857802"/>
            <a:ext cx="51071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PRESENTED BY   </a:t>
            </a:r>
          </a:p>
          <a:p>
            <a:r>
              <a:rPr lang="en-US" sz="2800" b="1" dirty="0">
                <a:solidFill>
                  <a:srgbClr val="3A3838"/>
                </a:solidFill>
                <a:latin typeface="HGPMinchoE"/>
                <a:ea typeface="HGPMinchoE"/>
              </a:rPr>
              <a:t>  </a:t>
            </a: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HARIHARAN.K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DHANUSH CHANDRAN.R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SATHISH KUMAR.S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 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 panose="020F0502020204030204"/>
              </a:rPr>
              <a:t>SUNDAR.A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HGPMinchoE"/>
              <a:ea typeface="HGPMinchoE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31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4427BE-EB79-1EB6-CC00-02CD33B86D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2595" b="76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8F3AE-7294-8251-A017-89C7B2A99083}"/>
              </a:ext>
            </a:extLst>
          </p:cNvPr>
          <p:cNvSpPr txBox="1"/>
          <p:nvPr/>
        </p:nvSpPr>
        <p:spPr>
          <a:xfrm>
            <a:off x="1942528" y="529780"/>
            <a:ext cx="1432369" cy="7848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5EB41-5D40-CDD4-5A8A-46D9C4709796}"/>
              </a:ext>
            </a:extLst>
          </p:cNvPr>
          <p:cNvSpPr txBox="1"/>
          <p:nvPr/>
        </p:nvSpPr>
        <p:spPr>
          <a:xfrm>
            <a:off x="386006" y="430670"/>
            <a:ext cx="1108439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INTRODUCTION: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  <a:cs typeface="Calibri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WE CREATE A MACHINE LEARNING PROGRAM TO IDENTIFY THE PRORGAM OF CHRONIC KIDNEY DISEASE(CKD) 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 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 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CKD IS A MAJOR MEDICAL PROBLEM AND CAN BE CURED IF TREATED IN THE EARLY STAGES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  <a:cs typeface="Calibri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PURPOSE OF THE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PROJECT: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  <a:cs typeface="Calibri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  <a:cs typeface="Calibri"/>
              </a:rPr>
              <a:t>             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  <a:cs typeface="Calibri"/>
              </a:rPr>
              <a:t>THAT WE PREDICT THE PROBLEM IN SHORT TIME SO WE SAVE THE PATIENT LIVE FROM RISK</a:t>
            </a:r>
          </a:p>
        </p:txBody>
      </p:sp>
    </p:spTree>
    <p:extLst>
      <p:ext uri="{BB962C8B-B14F-4D97-AF65-F5344CB8AC3E}">
        <p14:creationId xmlns:p14="http://schemas.microsoft.com/office/powerpoint/2010/main" val="21028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6FC214-2329-028F-37B8-3874F8DE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27"/>
            <a:ext cx="12203500" cy="6853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CAA35-A7AA-6CB9-901A-79CDDA1E91A3}"/>
              </a:ext>
            </a:extLst>
          </p:cNvPr>
          <p:cNvSpPr txBox="1"/>
          <p:nvPr/>
        </p:nvSpPr>
        <p:spPr>
          <a:xfrm>
            <a:off x="72239" y="137703"/>
            <a:ext cx="10778708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TECHNICAL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ARCHITECTURE: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HGPMinchoE"/>
                <a:ea typeface="HGPMinchoE"/>
              </a:rPr>
              <a:t>THIS 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</a:rPr>
              <a:t>DIAGRAM REPRESENT THE PROJECT FLOW OF THE CHRONIC KIDNEY DISEASE 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890DC72-90AD-2A92-C097-52E1ACCD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51" y="1124942"/>
            <a:ext cx="6423803" cy="3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282F08B-46E0-D64A-AE3C-D3D0D98B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2027"/>
            <a:ext cx="12189122" cy="6853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AF84A-3D94-A033-5EAC-4C22034A35B6}"/>
              </a:ext>
            </a:extLst>
          </p:cNvPr>
          <p:cNvSpPr txBox="1"/>
          <p:nvPr/>
        </p:nvSpPr>
        <p:spPr>
          <a:xfrm>
            <a:off x="269808" y="235809"/>
            <a:ext cx="11719131" cy="8525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PROBLEM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STUDIES: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</a:t>
            </a:r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HGPMinchoE"/>
                <a:ea typeface="HGPMinchoE"/>
              </a:rPr>
              <a:t>CHRONIC </a:t>
            </a:r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KIDNEY DISEASE(CKD) IS A MAJOR MEDICAL PROBLEM AND CAN BE CURED IF TREATED IN THE EARLY STAGES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SYMPTOMS:</a:t>
            </a: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CONTINIOUS URINE PROBLEM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SMALLER KIDNEY SIZE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8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B62F94-AF8C-5B37-4734-E93B948C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27"/>
            <a:ext cx="12217876" cy="7227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AF0D36-8A54-75B7-8D08-862A09162AC7}"/>
              </a:ext>
            </a:extLst>
          </p:cNvPr>
          <p:cNvSpPr txBox="1"/>
          <p:nvPr/>
        </p:nvSpPr>
        <p:spPr>
          <a:xfrm>
            <a:off x="274701" y="490537"/>
            <a:ext cx="11083166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TYPES OF KIDNEY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DISEASE: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DIABETES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BP(BLOOD PRESSURE)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PALYSISTIC KIDNEY DISEASE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          GLOMERULONEPHRETS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DATA COLLECTION &amp;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PREPARATION: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           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HGPMinchoE"/>
                <a:ea typeface="HGPMinchoE"/>
              </a:rPr>
              <a:t>TO </a:t>
            </a:r>
            <a:r>
              <a:rPr lang="en-US" sz="2800" dirty="0">
                <a:solidFill>
                  <a:schemeClr val="bg1"/>
                </a:solidFill>
                <a:latin typeface="HGPMinchoE"/>
                <a:ea typeface="HGPMinchoE"/>
              </a:rPr>
              <a:t>COLLECT MANY PATIENT CASE DETIALES ABOUT THE DEASISE IN VARIOUS HOSPITALS AND USE IT FOR SOFTWARE DEVELOPEMENT 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751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D0A3DB9-5581-D572-1AD3-2BD4012C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4" y="2026"/>
            <a:ext cx="12189123" cy="7127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5D4AE-04D8-97F4-6D13-FAF2ED59E3F3}"/>
              </a:ext>
            </a:extLst>
          </p:cNvPr>
          <p:cNvSpPr txBox="1"/>
          <p:nvPr/>
        </p:nvSpPr>
        <p:spPr>
          <a:xfrm>
            <a:off x="686752" y="490537"/>
            <a:ext cx="98107" cy="31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19A62-B789-4AB7-F4EF-3DBB7CA2114D}"/>
              </a:ext>
            </a:extLst>
          </p:cNvPr>
          <p:cNvSpPr txBox="1"/>
          <p:nvPr/>
        </p:nvSpPr>
        <p:spPr>
          <a:xfrm>
            <a:off x="733771" y="486649"/>
            <a:ext cx="11458389" cy="1043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</a:t>
            </a:r>
            <a:endParaRPr lang="en-US" sz="3200" b="1" dirty="0" smtClean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</a:t>
            </a:r>
            <a:r>
              <a:rPr lang="en-US" sz="3200" b="1" dirty="0" smtClean="0">
                <a:solidFill>
                  <a:srgbClr val="FFFFFF"/>
                </a:solidFill>
                <a:latin typeface="HGPMinchoE"/>
                <a:ea typeface="HGPMinchoE"/>
              </a:rPr>
              <a:t>* </a:t>
            </a:r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SEARCH FOR SIMILAR SOFTWARS AND TAKE THE BETTER INVENTED IDEAS IN THE SOFTWARE AND USE &amp; UPGRADE IT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</a:t>
            </a:r>
            <a:endParaRPr lang="en-US" sz="3200" b="1" dirty="0" smtClean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</a:t>
            </a:r>
            <a:r>
              <a:rPr lang="en-US" sz="3200" b="1" dirty="0" smtClean="0">
                <a:solidFill>
                  <a:srgbClr val="FFFFFF"/>
                </a:solidFill>
                <a:latin typeface="HGPMinchoE"/>
                <a:ea typeface="HGPMinchoE"/>
              </a:rPr>
              <a:t>* </a:t>
            </a:r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GIVE A FULL THEORITICAL INFORMATION  TO THE PATIENT TO GET A IDEA ABOUT THE DIALISIS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           </a:t>
            </a:r>
            <a:endParaRPr lang="en-US" sz="3200" b="1" dirty="0" smtClean="0">
              <a:solidFill>
                <a:srgbClr val="FFFFFF"/>
              </a:solidFill>
              <a:latin typeface="HGPMinchoE"/>
              <a:ea typeface="HGPMinchoE"/>
            </a:endParaRPr>
          </a:p>
          <a:p>
            <a:r>
              <a:rPr lang="en-US" sz="3200" b="1" dirty="0" smtClean="0">
                <a:solidFill>
                  <a:srgbClr val="FFFFFF"/>
                </a:solidFill>
                <a:latin typeface="HGPMinchoE"/>
                <a:ea typeface="HGPMinchoE"/>
              </a:rPr>
              <a:t> *</a:t>
            </a:r>
            <a:r>
              <a:rPr lang="en-US" sz="3200" b="1" dirty="0">
                <a:solidFill>
                  <a:srgbClr val="FFFFFF"/>
                </a:solidFill>
                <a:latin typeface="HGPMinchoE"/>
                <a:ea typeface="HGPMinchoE"/>
              </a:rPr>
              <a:t>  ADD ADDITIONAL FEATURES IN THE SOFTWARE LIKE WHAT THEY DO AND WHAT THEY DON'T DO BEFORE AND AFTER DIALISIS </a:t>
            </a: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rgbClr val="FFFFFF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B9BB23-98E9-E250-294F-714A7B0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" y="2026"/>
            <a:ext cx="12189123" cy="7155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C111E-B4F0-481B-E4CB-CFD0265FD021}"/>
              </a:ext>
            </a:extLst>
          </p:cNvPr>
          <p:cNvSpPr txBox="1"/>
          <p:nvPr/>
        </p:nvSpPr>
        <p:spPr>
          <a:xfrm>
            <a:off x="255079" y="529780"/>
            <a:ext cx="12164882" cy="10926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MODULE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BUILDING: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GPMinchoE"/>
                <a:ea typeface="HGPMinchoE"/>
              </a:rPr>
              <a:t>               </a:t>
            </a:r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TRAINING THE MODEL IN MULTIPLE ALGORITHM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ANN MODEL 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RANDOM FOREST MODEL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DECISION TREE MODEL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LOGISTIC REGRESSION </a:t>
            </a:r>
          </a:p>
          <a:p>
            <a:r>
              <a:rPr lang="en-US" sz="3200" dirty="0">
                <a:solidFill>
                  <a:schemeClr val="bg1"/>
                </a:solidFill>
                <a:latin typeface="HGPMinchoE"/>
                <a:ea typeface="HGPMinchoE"/>
              </a:rPr>
              <a:t>               TESTING THE MODEL</a:t>
            </a:r>
          </a:p>
          <a:p>
            <a:endParaRPr lang="en-US" sz="3200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rgbClr val="FFFFFF"/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33081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6AC506-BE47-3AA6-F5FD-FA29A50C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98616"/>
            <a:ext cx="12203501" cy="7040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ED096-97FF-04BB-5DA1-BC59A387B1D0}"/>
              </a:ext>
            </a:extLst>
          </p:cNvPr>
          <p:cNvSpPr txBox="1"/>
          <p:nvPr/>
        </p:nvSpPr>
        <p:spPr>
          <a:xfrm>
            <a:off x="627887" y="824102"/>
            <a:ext cx="1156911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BENIFITES OF CKD MECHINE </a:t>
            </a:r>
            <a:r>
              <a:rPr lang="en-US" sz="3200" b="1" dirty="0" smtClean="0">
                <a:solidFill>
                  <a:schemeClr val="bg1"/>
                </a:solidFill>
                <a:latin typeface="HGPMinchoE"/>
                <a:ea typeface="HGPMinchoE"/>
              </a:rPr>
              <a:t>LEARNING:</a:t>
            </a:r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 </a:t>
            </a:r>
            <a:r>
              <a:rPr lang="en-US" sz="3200" b="1" dirty="0" smtClean="0">
                <a:solidFill>
                  <a:schemeClr val="bg1"/>
                </a:solidFill>
                <a:latin typeface="HGPMinchoE"/>
                <a:ea typeface="HGPMinchoE"/>
              </a:rPr>
              <a:t>* </a:t>
            </a:r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IT IS THE MOST ADVANCED AI MODEL TO  IDENTIFY THE KIDNEY PROBLEMS 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</a:t>
            </a:r>
            <a:r>
              <a:rPr lang="en-US" sz="3200" b="1" dirty="0" smtClean="0">
                <a:solidFill>
                  <a:schemeClr val="bg1"/>
                </a:solidFill>
                <a:latin typeface="HGPMinchoE"/>
                <a:ea typeface="HGPMinchoE"/>
              </a:rPr>
              <a:t>*</a:t>
            </a:r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IT IS  MORE HELP TO AVOID PATIENTS RISK ZONE FROM THE DISEASE 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 </a:t>
            </a:r>
          </a:p>
          <a:p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               </a:t>
            </a:r>
            <a:r>
              <a:rPr lang="en-US" sz="3200" b="1" dirty="0" smtClean="0">
                <a:solidFill>
                  <a:schemeClr val="bg1"/>
                </a:solidFill>
                <a:latin typeface="HGPMinchoE"/>
                <a:ea typeface="HGPMinchoE"/>
              </a:rPr>
              <a:t>* </a:t>
            </a:r>
            <a:r>
              <a:rPr lang="en-US" sz="3200" b="1" dirty="0">
                <a:solidFill>
                  <a:schemeClr val="bg1"/>
                </a:solidFill>
                <a:latin typeface="HGPMinchoE"/>
                <a:ea typeface="HGPMinchoE"/>
              </a:rPr>
              <a:t>IT GUIDE THE PATIENTS AND DOCTORS TO COMPLETELY RECTIFY THE PROBLEM OF CKD</a:t>
            </a: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  <a:p>
            <a:endParaRPr lang="en-US" sz="3200" b="1" dirty="0">
              <a:solidFill>
                <a:schemeClr val="bg1"/>
              </a:solidFill>
              <a:latin typeface="HGPMinchoE"/>
              <a:ea typeface="HGPMinchoE"/>
            </a:endParaRPr>
          </a:p>
        </p:txBody>
      </p:sp>
    </p:spTree>
    <p:extLst>
      <p:ext uri="{BB962C8B-B14F-4D97-AF65-F5344CB8AC3E}">
        <p14:creationId xmlns:p14="http://schemas.microsoft.com/office/powerpoint/2010/main" val="10286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HGPMinchoE</vt:lpstr>
      <vt:lpstr>Wingdings</vt:lpstr>
      <vt:lpstr>Office Theme</vt:lpstr>
      <vt:lpstr>PowerPoint Presentation</vt:lpstr>
      <vt:lpstr>EARLY PREDICTION FOR CHRONIC KIDNEY DISEASE DETECTION  A PROGRESSIVE APPROACH TO HEALTH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ELCOT</cp:lastModifiedBy>
  <cp:revision>838</cp:revision>
  <dcterms:created xsi:type="dcterms:W3CDTF">2023-04-11T16:01:05Z</dcterms:created>
  <dcterms:modified xsi:type="dcterms:W3CDTF">2023-04-27T05:07:24Z</dcterms:modified>
</cp:coreProperties>
</file>