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DHANUSH A</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au510421104023</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93</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Baskaran .c</cp:lastModifiedBy>
  <cp:revision>10</cp:revision>
  <dcterms:modified xsi:type="dcterms:W3CDTF">2024-04-09T16:30:45Z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