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8" r:id="rId2"/>
    <p:sldId id="259"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A169-EE48-2B28-3FD8-988DD11A5B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430422-F921-1167-9613-843944678F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9B81E1-325F-6A84-C81D-A9C1D2DD6284}"/>
              </a:ext>
            </a:extLst>
          </p:cNvPr>
          <p:cNvSpPr>
            <a:spLocks noGrp="1"/>
          </p:cNvSpPr>
          <p:nvPr>
            <p:ph type="dt" sz="half" idx="10"/>
          </p:nvPr>
        </p:nvSpPr>
        <p:spPr/>
        <p:txBody>
          <a:bodyPr/>
          <a:lstStyle/>
          <a:p>
            <a:fld id="{591D7605-AB0E-4418-B1D9-1EBDE37C8F05}" type="datetimeFigureOut">
              <a:rPr lang="en-IN" smtClean="0"/>
              <a:t>01-10-2024</a:t>
            </a:fld>
            <a:endParaRPr lang="en-IN"/>
          </a:p>
        </p:txBody>
      </p:sp>
      <p:sp>
        <p:nvSpPr>
          <p:cNvPr id="5" name="Footer Placeholder 4">
            <a:extLst>
              <a:ext uri="{FF2B5EF4-FFF2-40B4-BE49-F238E27FC236}">
                <a16:creationId xmlns:a16="http://schemas.microsoft.com/office/drawing/2014/main" id="{98735C49-CF50-4257-072F-5529E85AED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D2118-5B25-62A8-9C6B-CFF90625363E}"/>
              </a:ext>
            </a:extLst>
          </p:cNvPr>
          <p:cNvSpPr>
            <a:spLocks noGrp="1"/>
          </p:cNvSpPr>
          <p:nvPr>
            <p:ph type="sldNum" sz="quarter" idx="12"/>
          </p:nvPr>
        </p:nvSpPr>
        <p:spPr/>
        <p:txBody>
          <a:bodyPr/>
          <a:lstStyle/>
          <a:p>
            <a:fld id="{475CAD44-92E1-4A94-9956-3E3D631F4903}" type="slidenum">
              <a:rPr lang="en-IN" smtClean="0"/>
              <a:t>‹#›</a:t>
            </a:fld>
            <a:endParaRPr lang="en-IN"/>
          </a:p>
        </p:txBody>
      </p:sp>
    </p:spTree>
    <p:extLst>
      <p:ext uri="{BB962C8B-B14F-4D97-AF65-F5344CB8AC3E}">
        <p14:creationId xmlns:p14="http://schemas.microsoft.com/office/powerpoint/2010/main" val="818281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A0E9-808F-D39B-C53B-52EC89ACCB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487AE5-F1FA-9859-510A-B4A78A8F6E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52DA9F-246B-CB98-D19F-40AB83CCC657}"/>
              </a:ext>
            </a:extLst>
          </p:cNvPr>
          <p:cNvSpPr>
            <a:spLocks noGrp="1"/>
          </p:cNvSpPr>
          <p:nvPr>
            <p:ph type="dt" sz="half" idx="10"/>
          </p:nvPr>
        </p:nvSpPr>
        <p:spPr/>
        <p:txBody>
          <a:bodyPr/>
          <a:lstStyle/>
          <a:p>
            <a:fld id="{591D7605-AB0E-4418-B1D9-1EBDE37C8F05}" type="datetimeFigureOut">
              <a:rPr lang="en-IN" smtClean="0"/>
              <a:t>01-10-2024</a:t>
            </a:fld>
            <a:endParaRPr lang="en-IN"/>
          </a:p>
        </p:txBody>
      </p:sp>
      <p:sp>
        <p:nvSpPr>
          <p:cNvPr id="5" name="Footer Placeholder 4">
            <a:extLst>
              <a:ext uri="{FF2B5EF4-FFF2-40B4-BE49-F238E27FC236}">
                <a16:creationId xmlns:a16="http://schemas.microsoft.com/office/drawing/2014/main" id="{3196C2FA-2A11-D121-B213-C3A063CEED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13FC20-1877-A7EC-7A5E-1959D779DE94}"/>
              </a:ext>
            </a:extLst>
          </p:cNvPr>
          <p:cNvSpPr>
            <a:spLocks noGrp="1"/>
          </p:cNvSpPr>
          <p:nvPr>
            <p:ph type="sldNum" sz="quarter" idx="12"/>
          </p:nvPr>
        </p:nvSpPr>
        <p:spPr/>
        <p:txBody>
          <a:bodyPr/>
          <a:lstStyle/>
          <a:p>
            <a:fld id="{475CAD44-92E1-4A94-9956-3E3D631F4903}" type="slidenum">
              <a:rPr lang="en-IN" smtClean="0"/>
              <a:t>‹#›</a:t>
            </a:fld>
            <a:endParaRPr lang="en-IN"/>
          </a:p>
        </p:txBody>
      </p:sp>
    </p:spTree>
    <p:extLst>
      <p:ext uri="{BB962C8B-B14F-4D97-AF65-F5344CB8AC3E}">
        <p14:creationId xmlns:p14="http://schemas.microsoft.com/office/powerpoint/2010/main" val="1324573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3665D-1F4A-645C-BF94-ECD2673048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3BEEE1-637D-22C1-38EE-69E75163F9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28BA1E-4368-B213-4A7E-966B9846BD22}"/>
              </a:ext>
            </a:extLst>
          </p:cNvPr>
          <p:cNvSpPr>
            <a:spLocks noGrp="1"/>
          </p:cNvSpPr>
          <p:nvPr>
            <p:ph type="dt" sz="half" idx="10"/>
          </p:nvPr>
        </p:nvSpPr>
        <p:spPr/>
        <p:txBody>
          <a:bodyPr/>
          <a:lstStyle/>
          <a:p>
            <a:fld id="{591D7605-AB0E-4418-B1D9-1EBDE37C8F05}" type="datetimeFigureOut">
              <a:rPr lang="en-IN" smtClean="0"/>
              <a:t>01-10-2024</a:t>
            </a:fld>
            <a:endParaRPr lang="en-IN"/>
          </a:p>
        </p:txBody>
      </p:sp>
      <p:sp>
        <p:nvSpPr>
          <p:cNvPr id="5" name="Footer Placeholder 4">
            <a:extLst>
              <a:ext uri="{FF2B5EF4-FFF2-40B4-BE49-F238E27FC236}">
                <a16:creationId xmlns:a16="http://schemas.microsoft.com/office/drawing/2014/main" id="{D245E912-4545-19CD-6F64-EF4CAA6439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6DA7C3-3CAE-05B3-033A-551DA2D26D18}"/>
              </a:ext>
            </a:extLst>
          </p:cNvPr>
          <p:cNvSpPr>
            <a:spLocks noGrp="1"/>
          </p:cNvSpPr>
          <p:nvPr>
            <p:ph type="sldNum" sz="quarter" idx="12"/>
          </p:nvPr>
        </p:nvSpPr>
        <p:spPr/>
        <p:txBody>
          <a:bodyPr/>
          <a:lstStyle/>
          <a:p>
            <a:fld id="{475CAD44-92E1-4A94-9956-3E3D631F4903}" type="slidenum">
              <a:rPr lang="en-IN" smtClean="0"/>
              <a:t>‹#›</a:t>
            </a:fld>
            <a:endParaRPr lang="en-IN"/>
          </a:p>
        </p:txBody>
      </p:sp>
    </p:spTree>
    <p:extLst>
      <p:ext uri="{BB962C8B-B14F-4D97-AF65-F5344CB8AC3E}">
        <p14:creationId xmlns:p14="http://schemas.microsoft.com/office/powerpoint/2010/main" val="860165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9AC8-FAC0-913C-A556-6FC8AFFCA1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36ECD5-2EC6-42E3-A59E-3CF0DAD2DE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62CAAD-FF60-3288-7857-FD126347DB83}"/>
              </a:ext>
            </a:extLst>
          </p:cNvPr>
          <p:cNvSpPr>
            <a:spLocks noGrp="1"/>
          </p:cNvSpPr>
          <p:nvPr>
            <p:ph type="dt" sz="half" idx="10"/>
          </p:nvPr>
        </p:nvSpPr>
        <p:spPr/>
        <p:txBody>
          <a:bodyPr/>
          <a:lstStyle/>
          <a:p>
            <a:fld id="{591D7605-AB0E-4418-B1D9-1EBDE37C8F05}" type="datetimeFigureOut">
              <a:rPr lang="en-IN" smtClean="0"/>
              <a:t>01-10-2024</a:t>
            </a:fld>
            <a:endParaRPr lang="en-IN"/>
          </a:p>
        </p:txBody>
      </p:sp>
      <p:sp>
        <p:nvSpPr>
          <p:cNvPr id="5" name="Footer Placeholder 4">
            <a:extLst>
              <a:ext uri="{FF2B5EF4-FFF2-40B4-BE49-F238E27FC236}">
                <a16:creationId xmlns:a16="http://schemas.microsoft.com/office/drawing/2014/main" id="{818B6EFD-4E7A-09ED-2456-18523CFC65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695882-076C-17AD-2747-D1A94C59C876}"/>
              </a:ext>
            </a:extLst>
          </p:cNvPr>
          <p:cNvSpPr>
            <a:spLocks noGrp="1"/>
          </p:cNvSpPr>
          <p:nvPr>
            <p:ph type="sldNum" sz="quarter" idx="12"/>
          </p:nvPr>
        </p:nvSpPr>
        <p:spPr/>
        <p:txBody>
          <a:bodyPr/>
          <a:lstStyle/>
          <a:p>
            <a:fld id="{475CAD44-92E1-4A94-9956-3E3D631F4903}" type="slidenum">
              <a:rPr lang="en-IN" smtClean="0"/>
              <a:t>‹#›</a:t>
            </a:fld>
            <a:endParaRPr lang="en-IN"/>
          </a:p>
        </p:txBody>
      </p:sp>
    </p:spTree>
    <p:extLst>
      <p:ext uri="{BB962C8B-B14F-4D97-AF65-F5344CB8AC3E}">
        <p14:creationId xmlns:p14="http://schemas.microsoft.com/office/powerpoint/2010/main" val="302297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DFCA-59B1-4C86-C0D1-FF71E89D75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6F6810-0405-62D4-9FBF-E521C8AD8E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4396A4-1EED-D3B8-2037-60FBD57244FA}"/>
              </a:ext>
            </a:extLst>
          </p:cNvPr>
          <p:cNvSpPr>
            <a:spLocks noGrp="1"/>
          </p:cNvSpPr>
          <p:nvPr>
            <p:ph type="dt" sz="half" idx="10"/>
          </p:nvPr>
        </p:nvSpPr>
        <p:spPr/>
        <p:txBody>
          <a:bodyPr/>
          <a:lstStyle/>
          <a:p>
            <a:fld id="{591D7605-AB0E-4418-B1D9-1EBDE37C8F05}" type="datetimeFigureOut">
              <a:rPr lang="en-IN" smtClean="0"/>
              <a:t>01-10-2024</a:t>
            </a:fld>
            <a:endParaRPr lang="en-IN"/>
          </a:p>
        </p:txBody>
      </p:sp>
      <p:sp>
        <p:nvSpPr>
          <p:cNvPr id="5" name="Footer Placeholder 4">
            <a:extLst>
              <a:ext uri="{FF2B5EF4-FFF2-40B4-BE49-F238E27FC236}">
                <a16:creationId xmlns:a16="http://schemas.microsoft.com/office/drawing/2014/main" id="{F182C5E7-5193-63DA-AA0B-BE5E6B929E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83009F-F56B-91CF-3241-8E8D21BF7838}"/>
              </a:ext>
            </a:extLst>
          </p:cNvPr>
          <p:cNvSpPr>
            <a:spLocks noGrp="1"/>
          </p:cNvSpPr>
          <p:nvPr>
            <p:ph type="sldNum" sz="quarter" idx="12"/>
          </p:nvPr>
        </p:nvSpPr>
        <p:spPr/>
        <p:txBody>
          <a:bodyPr/>
          <a:lstStyle/>
          <a:p>
            <a:fld id="{475CAD44-92E1-4A94-9956-3E3D631F4903}" type="slidenum">
              <a:rPr lang="en-IN" smtClean="0"/>
              <a:t>‹#›</a:t>
            </a:fld>
            <a:endParaRPr lang="en-IN"/>
          </a:p>
        </p:txBody>
      </p:sp>
    </p:spTree>
    <p:extLst>
      <p:ext uri="{BB962C8B-B14F-4D97-AF65-F5344CB8AC3E}">
        <p14:creationId xmlns:p14="http://schemas.microsoft.com/office/powerpoint/2010/main" val="1382457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530F-F277-AB8F-3760-2C4C7BFEFB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786A93-7E45-A0DC-C6B6-D2E863E5A4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67ABEC-70C6-CBE6-5578-7D7F512A90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050E50-2AD5-B94A-E62F-F2EF008F8BF9}"/>
              </a:ext>
            </a:extLst>
          </p:cNvPr>
          <p:cNvSpPr>
            <a:spLocks noGrp="1"/>
          </p:cNvSpPr>
          <p:nvPr>
            <p:ph type="dt" sz="half" idx="10"/>
          </p:nvPr>
        </p:nvSpPr>
        <p:spPr/>
        <p:txBody>
          <a:bodyPr/>
          <a:lstStyle/>
          <a:p>
            <a:fld id="{591D7605-AB0E-4418-B1D9-1EBDE37C8F05}" type="datetimeFigureOut">
              <a:rPr lang="en-IN" smtClean="0"/>
              <a:t>01-10-2024</a:t>
            </a:fld>
            <a:endParaRPr lang="en-IN"/>
          </a:p>
        </p:txBody>
      </p:sp>
      <p:sp>
        <p:nvSpPr>
          <p:cNvPr id="6" name="Footer Placeholder 5">
            <a:extLst>
              <a:ext uri="{FF2B5EF4-FFF2-40B4-BE49-F238E27FC236}">
                <a16:creationId xmlns:a16="http://schemas.microsoft.com/office/drawing/2014/main" id="{36AA3406-77A2-BE6F-CC18-53E532673D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E75700-FDB0-E315-063E-A571DBC8C51F}"/>
              </a:ext>
            </a:extLst>
          </p:cNvPr>
          <p:cNvSpPr>
            <a:spLocks noGrp="1"/>
          </p:cNvSpPr>
          <p:nvPr>
            <p:ph type="sldNum" sz="quarter" idx="12"/>
          </p:nvPr>
        </p:nvSpPr>
        <p:spPr/>
        <p:txBody>
          <a:bodyPr/>
          <a:lstStyle/>
          <a:p>
            <a:fld id="{475CAD44-92E1-4A94-9956-3E3D631F4903}" type="slidenum">
              <a:rPr lang="en-IN" smtClean="0"/>
              <a:t>‹#›</a:t>
            </a:fld>
            <a:endParaRPr lang="en-IN"/>
          </a:p>
        </p:txBody>
      </p:sp>
    </p:spTree>
    <p:extLst>
      <p:ext uri="{BB962C8B-B14F-4D97-AF65-F5344CB8AC3E}">
        <p14:creationId xmlns:p14="http://schemas.microsoft.com/office/powerpoint/2010/main" val="338017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D344-24B1-C132-F344-B35CDE2C07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233F0E-7A53-D6E9-50C3-132CB694DD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FD58AE-B86B-38C7-5DCE-3A4BE3456A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F97DB0-957A-0859-E457-6DAC845A9B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6A104E-C27A-FE7B-5517-79A3DB7CCD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0D3CEF-0633-AE71-5549-A00E60135968}"/>
              </a:ext>
            </a:extLst>
          </p:cNvPr>
          <p:cNvSpPr>
            <a:spLocks noGrp="1"/>
          </p:cNvSpPr>
          <p:nvPr>
            <p:ph type="dt" sz="half" idx="10"/>
          </p:nvPr>
        </p:nvSpPr>
        <p:spPr/>
        <p:txBody>
          <a:bodyPr/>
          <a:lstStyle/>
          <a:p>
            <a:fld id="{591D7605-AB0E-4418-B1D9-1EBDE37C8F05}" type="datetimeFigureOut">
              <a:rPr lang="en-IN" smtClean="0"/>
              <a:t>01-10-2024</a:t>
            </a:fld>
            <a:endParaRPr lang="en-IN"/>
          </a:p>
        </p:txBody>
      </p:sp>
      <p:sp>
        <p:nvSpPr>
          <p:cNvPr id="8" name="Footer Placeholder 7">
            <a:extLst>
              <a:ext uri="{FF2B5EF4-FFF2-40B4-BE49-F238E27FC236}">
                <a16:creationId xmlns:a16="http://schemas.microsoft.com/office/drawing/2014/main" id="{00DAACC0-DD5D-002C-B863-154986C851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D2EB30-4884-035C-ECCD-87CF906776CE}"/>
              </a:ext>
            </a:extLst>
          </p:cNvPr>
          <p:cNvSpPr>
            <a:spLocks noGrp="1"/>
          </p:cNvSpPr>
          <p:nvPr>
            <p:ph type="sldNum" sz="quarter" idx="12"/>
          </p:nvPr>
        </p:nvSpPr>
        <p:spPr/>
        <p:txBody>
          <a:bodyPr/>
          <a:lstStyle/>
          <a:p>
            <a:fld id="{475CAD44-92E1-4A94-9956-3E3D631F4903}" type="slidenum">
              <a:rPr lang="en-IN" smtClean="0"/>
              <a:t>‹#›</a:t>
            </a:fld>
            <a:endParaRPr lang="en-IN"/>
          </a:p>
        </p:txBody>
      </p:sp>
    </p:spTree>
    <p:extLst>
      <p:ext uri="{BB962C8B-B14F-4D97-AF65-F5344CB8AC3E}">
        <p14:creationId xmlns:p14="http://schemas.microsoft.com/office/powerpoint/2010/main" val="3004472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B0FE-4637-E49A-CB23-C277DC176F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35C21C-5793-267B-A13E-C767886F17BD}"/>
              </a:ext>
            </a:extLst>
          </p:cNvPr>
          <p:cNvSpPr>
            <a:spLocks noGrp="1"/>
          </p:cNvSpPr>
          <p:nvPr>
            <p:ph type="dt" sz="half" idx="10"/>
          </p:nvPr>
        </p:nvSpPr>
        <p:spPr/>
        <p:txBody>
          <a:bodyPr/>
          <a:lstStyle/>
          <a:p>
            <a:fld id="{591D7605-AB0E-4418-B1D9-1EBDE37C8F05}" type="datetimeFigureOut">
              <a:rPr lang="en-IN" smtClean="0"/>
              <a:t>01-10-2024</a:t>
            </a:fld>
            <a:endParaRPr lang="en-IN"/>
          </a:p>
        </p:txBody>
      </p:sp>
      <p:sp>
        <p:nvSpPr>
          <p:cNvPr id="4" name="Footer Placeholder 3">
            <a:extLst>
              <a:ext uri="{FF2B5EF4-FFF2-40B4-BE49-F238E27FC236}">
                <a16:creationId xmlns:a16="http://schemas.microsoft.com/office/drawing/2014/main" id="{11282141-846B-415F-D23C-224366C2D8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EB3C79-F15A-C3E7-FE5C-D6C7B0E9B083}"/>
              </a:ext>
            </a:extLst>
          </p:cNvPr>
          <p:cNvSpPr>
            <a:spLocks noGrp="1"/>
          </p:cNvSpPr>
          <p:nvPr>
            <p:ph type="sldNum" sz="quarter" idx="12"/>
          </p:nvPr>
        </p:nvSpPr>
        <p:spPr/>
        <p:txBody>
          <a:bodyPr/>
          <a:lstStyle/>
          <a:p>
            <a:fld id="{475CAD44-92E1-4A94-9956-3E3D631F4903}" type="slidenum">
              <a:rPr lang="en-IN" smtClean="0"/>
              <a:t>‹#›</a:t>
            </a:fld>
            <a:endParaRPr lang="en-IN"/>
          </a:p>
        </p:txBody>
      </p:sp>
    </p:spTree>
    <p:extLst>
      <p:ext uri="{BB962C8B-B14F-4D97-AF65-F5344CB8AC3E}">
        <p14:creationId xmlns:p14="http://schemas.microsoft.com/office/powerpoint/2010/main" val="19075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FA968A-E3C2-F71A-8B6B-460584E61B83}"/>
              </a:ext>
            </a:extLst>
          </p:cNvPr>
          <p:cNvSpPr>
            <a:spLocks noGrp="1"/>
          </p:cNvSpPr>
          <p:nvPr>
            <p:ph type="dt" sz="half" idx="10"/>
          </p:nvPr>
        </p:nvSpPr>
        <p:spPr/>
        <p:txBody>
          <a:bodyPr/>
          <a:lstStyle/>
          <a:p>
            <a:fld id="{591D7605-AB0E-4418-B1D9-1EBDE37C8F05}" type="datetimeFigureOut">
              <a:rPr lang="en-IN" smtClean="0"/>
              <a:t>01-10-2024</a:t>
            </a:fld>
            <a:endParaRPr lang="en-IN"/>
          </a:p>
        </p:txBody>
      </p:sp>
      <p:sp>
        <p:nvSpPr>
          <p:cNvPr id="3" name="Footer Placeholder 2">
            <a:extLst>
              <a:ext uri="{FF2B5EF4-FFF2-40B4-BE49-F238E27FC236}">
                <a16:creationId xmlns:a16="http://schemas.microsoft.com/office/drawing/2014/main" id="{FD1E41BB-4FFF-BA70-570E-CBAD4286C2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DA337C-532C-4DC7-298B-06445C7A0878}"/>
              </a:ext>
            </a:extLst>
          </p:cNvPr>
          <p:cNvSpPr>
            <a:spLocks noGrp="1"/>
          </p:cNvSpPr>
          <p:nvPr>
            <p:ph type="sldNum" sz="quarter" idx="12"/>
          </p:nvPr>
        </p:nvSpPr>
        <p:spPr/>
        <p:txBody>
          <a:bodyPr/>
          <a:lstStyle/>
          <a:p>
            <a:fld id="{475CAD44-92E1-4A94-9956-3E3D631F4903}" type="slidenum">
              <a:rPr lang="en-IN" smtClean="0"/>
              <a:t>‹#›</a:t>
            </a:fld>
            <a:endParaRPr lang="en-IN"/>
          </a:p>
        </p:txBody>
      </p:sp>
    </p:spTree>
    <p:extLst>
      <p:ext uri="{BB962C8B-B14F-4D97-AF65-F5344CB8AC3E}">
        <p14:creationId xmlns:p14="http://schemas.microsoft.com/office/powerpoint/2010/main" val="2461927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F984-6AAD-55A3-689E-A1B156EBFA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E81C20-B218-13EE-6EF7-AA77ADF02C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0424BE-BFE5-8C0F-803D-8D01F1FA2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4067A-3979-E9C7-6048-3E6C79652C96}"/>
              </a:ext>
            </a:extLst>
          </p:cNvPr>
          <p:cNvSpPr>
            <a:spLocks noGrp="1"/>
          </p:cNvSpPr>
          <p:nvPr>
            <p:ph type="dt" sz="half" idx="10"/>
          </p:nvPr>
        </p:nvSpPr>
        <p:spPr/>
        <p:txBody>
          <a:bodyPr/>
          <a:lstStyle/>
          <a:p>
            <a:fld id="{591D7605-AB0E-4418-B1D9-1EBDE37C8F05}" type="datetimeFigureOut">
              <a:rPr lang="en-IN" smtClean="0"/>
              <a:t>01-10-2024</a:t>
            </a:fld>
            <a:endParaRPr lang="en-IN"/>
          </a:p>
        </p:txBody>
      </p:sp>
      <p:sp>
        <p:nvSpPr>
          <p:cNvPr id="6" name="Footer Placeholder 5">
            <a:extLst>
              <a:ext uri="{FF2B5EF4-FFF2-40B4-BE49-F238E27FC236}">
                <a16:creationId xmlns:a16="http://schemas.microsoft.com/office/drawing/2014/main" id="{A996F95F-D6F6-9010-A052-6288580ABE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5C0B5F-AA07-DE6A-6FC6-2521E98ADA52}"/>
              </a:ext>
            </a:extLst>
          </p:cNvPr>
          <p:cNvSpPr>
            <a:spLocks noGrp="1"/>
          </p:cNvSpPr>
          <p:nvPr>
            <p:ph type="sldNum" sz="quarter" idx="12"/>
          </p:nvPr>
        </p:nvSpPr>
        <p:spPr/>
        <p:txBody>
          <a:bodyPr/>
          <a:lstStyle/>
          <a:p>
            <a:fld id="{475CAD44-92E1-4A94-9956-3E3D631F4903}" type="slidenum">
              <a:rPr lang="en-IN" smtClean="0"/>
              <a:t>‹#›</a:t>
            </a:fld>
            <a:endParaRPr lang="en-IN"/>
          </a:p>
        </p:txBody>
      </p:sp>
    </p:spTree>
    <p:extLst>
      <p:ext uri="{BB962C8B-B14F-4D97-AF65-F5344CB8AC3E}">
        <p14:creationId xmlns:p14="http://schemas.microsoft.com/office/powerpoint/2010/main" val="16309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965F6-D589-DB65-F716-23A497A6CA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CD103E-C307-F810-A5C0-1C24EA84D8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139451-AA6B-3196-B5C1-419140E17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4343BD-7328-5DC6-A61B-4D5B9D56DF61}"/>
              </a:ext>
            </a:extLst>
          </p:cNvPr>
          <p:cNvSpPr>
            <a:spLocks noGrp="1"/>
          </p:cNvSpPr>
          <p:nvPr>
            <p:ph type="dt" sz="half" idx="10"/>
          </p:nvPr>
        </p:nvSpPr>
        <p:spPr/>
        <p:txBody>
          <a:bodyPr/>
          <a:lstStyle/>
          <a:p>
            <a:fld id="{591D7605-AB0E-4418-B1D9-1EBDE37C8F05}" type="datetimeFigureOut">
              <a:rPr lang="en-IN" smtClean="0"/>
              <a:t>01-10-2024</a:t>
            </a:fld>
            <a:endParaRPr lang="en-IN"/>
          </a:p>
        </p:txBody>
      </p:sp>
      <p:sp>
        <p:nvSpPr>
          <p:cNvPr id="6" name="Footer Placeholder 5">
            <a:extLst>
              <a:ext uri="{FF2B5EF4-FFF2-40B4-BE49-F238E27FC236}">
                <a16:creationId xmlns:a16="http://schemas.microsoft.com/office/drawing/2014/main" id="{F0A69537-B9F2-A498-D925-A05E50844E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7CC589-F8E3-FAA5-0792-368B378D4696}"/>
              </a:ext>
            </a:extLst>
          </p:cNvPr>
          <p:cNvSpPr>
            <a:spLocks noGrp="1"/>
          </p:cNvSpPr>
          <p:nvPr>
            <p:ph type="sldNum" sz="quarter" idx="12"/>
          </p:nvPr>
        </p:nvSpPr>
        <p:spPr/>
        <p:txBody>
          <a:bodyPr/>
          <a:lstStyle/>
          <a:p>
            <a:fld id="{475CAD44-92E1-4A94-9956-3E3D631F4903}" type="slidenum">
              <a:rPr lang="en-IN" smtClean="0"/>
              <a:t>‹#›</a:t>
            </a:fld>
            <a:endParaRPr lang="en-IN"/>
          </a:p>
        </p:txBody>
      </p:sp>
    </p:spTree>
    <p:extLst>
      <p:ext uri="{BB962C8B-B14F-4D97-AF65-F5344CB8AC3E}">
        <p14:creationId xmlns:p14="http://schemas.microsoft.com/office/powerpoint/2010/main" val="3333944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9211D5-FB01-19DE-5D1B-F70F476B8E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DFEF9A-0F3B-C93E-BDD8-4578D45BE7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1C6DE6-90D4-C654-32EF-A4FAAFAE67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D7605-AB0E-4418-B1D9-1EBDE37C8F05}" type="datetimeFigureOut">
              <a:rPr lang="en-IN" smtClean="0"/>
              <a:t>01-10-2024</a:t>
            </a:fld>
            <a:endParaRPr lang="en-IN"/>
          </a:p>
        </p:txBody>
      </p:sp>
      <p:sp>
        <p:nvSpPr>
          <p:cNvPr id="5" name="Footer Placeholder 4">
            <a:extLst>
              <a:ext uri="{FF2B5EF4-FFF2-40B4-BE49-F238E27FC236}">
                <a16:creationId xmlns:a16="http://schemas.microsoft.com/office/drawing/2014/main" id="{1B82DAFA-B379-D9DF-B603-9D9DBD6CEA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A41D3B-C91D-742C-F795-4791606CC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CAD44-92E1-4A94-9956-3E3D631F4903}" type="slidenum">
              <a:rPr lang="en-IN" smtClean="0"/>
              <a:t>‹#›</a:t>
            </a:fld>
            <a:endParaRPr lang="en-IN"/>
          </a:p>
        </p:txBody>
      </p:sp>
    </p:spTree>
    <p:extLst>
      <p:ext uri="{BB962C8B-B14F-4D97-AF65-F5344CB8AC3E}">
        <p14:creationId xmlns:p14="http://schemas.microsoft.com/office/powerpoint/2010/main" val="2695451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www.arduino.cc/en/main/softwa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F62A50-6C96-FEBA-E40F-8023E61DCC61}"/>
              </a:ext>
            </a:extLst>
          </p:cNvPr>
          <p:cNvSpPr txBox="1"/>
          <p:nvPr/>
        </p:nvSpPr>
        <p:spPr>
          <a:xfrm>
            <a:off x="650823" y="527367"/>
            <a:ext cx="10022173" cy="523220"/>
          </a:xfrm>
          <a:prstGeom prst="rect">
            <a:avLst/>
          </a:prstGeom>
          <a:noFill/>
        </p:spPr>
        <p:txBody>
          <a:bodyPr wrap="square">
            <a:spAutoFit/>
          </a:bodyPr>
          <a:lstStyle/>
          <a:p>
            <a:r>
              <a:rPr kumimoji="0" lang="en-US" altLang="en-US" sz="2800" b="1" i="0" u="none" strike="noStrike" cap="none" normalizeH="0" baseline="0" dirty="0">
                <a:ln>
                  <a:noFill/>
                </a:ln>
                <a:solidFill>
                  <a:srgbClr val="484848"/>
                </a:solidFill>
                <a:effectLst/>
                <a:latin typeface="source sans pro" panose="020B0503030403020204" pitchFamily="34" charset="0"/>
              </a:rPr>
              <a:t>#1 Arduino detailed explanation and DigitalWrite Explained :</a:t>
            </a:r>
            <a:endParaRPr lang="en-IN" sz="2800" b="1" dirty="0"/>
          </a:p>
        </p:txBody>
      </p:sp>
      <p:sp>
        <p:nvSpPr>
          <p:cNvPr id="5" name="TextBox 4">
            <a:extLst>
              <a:ext uri="{FF2B5EF4-FFF2-40B4-BE49-F238E27FC236}">
                <a16:creationId xmlns:a16="http://schemas.microsoft.com/office/drawing/2014/main" id="{E1A434B4-4808-F608-D2F8-FA44B4563F3F}"/>
              </a:ext>
            </a:extLst>
          </p:cNvPr>
          <p:cNvSpPr txBox="1"/>
          <p:nvPr/>
        </p:nvSpPr>
        <p:spPr>
          <a:xfrm>
            <a:off x="828206" y="1468798"/>
            <a:ext cx="9844789"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55555"/>
                </a:solidFill>
                <a:effectLst/>
                <a:latin typeface="source sans pro" panose="020B0503030403020204" pitchFamily="34" charset="0"/>
              </a:rPr>
              <a:t> Hello, I’m </a:t>
            </a:r>
            <a:r>
              <a:rPr lang="en-US" altLang="en-US" dirty="0">
                <a:solidFill>
                  <a:srgbClr val="555555"/>
                </a:solidFill>
                <a:latin typeface="source sans pro" panose="020B0503030403020204" pitchFamily="34" charset="0"/>
              </a:rPr>
              <a:t>Dhanush S</a:t>
            </a:r>
            <a:r>
              <a:rPr kumimoji="0" lang="en-US" altLang="en-US" sz="1800" b="0" i="0" u="none" strike="noStrike" cap="none" normalizeH="0" baseline="0" dirty="0">
                <a:ln>
                  <a:noFill/>
                </a:ln>
                <a:solidFill>
                  <a:srgbClr val="555555"/>
                </a:solidFill>
                <a:effectLst/>
                <a:latin typeface="source sans pro" panose="020B0503030403020204" pitchFamily="34" charset="0"/>
              </a:rPr>
              <a:t> and today I will introduce you all to Arduino. This post is for absolute beginners. So in this post, you guys will learn the following things and will get answers to the following points.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555555"/>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55555"/>
                </a:solidFill>
                <a:effectLst/>
                <a:latin typeface="source sans pro" panose="020B0503030403020204" pitchFamily="34" charset="0"/>
              </a:rPr>
              <a:t>1)What is Arduino and Arduino Ide?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55555"/>
                </a:solidFill>
                <a:effectLst/>
                <a:latin typeface="source sans pro" panose="020B0503030403020204" pitchFamily="34" charset="0"/>
              </a:rPr>
              <a:t>2)How to use 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55555"/>
                </a:solidFill>
                <a:effectLst/>
                <a:latin typeface="source sans pro" panose="020B0503030403020204" pitchFamily="34" charset="0"/>
              </a:rPr>
              <a:t>3)Circuit connection?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55555"/>
                </a:solidFill>
                <a:effectLst/>
                <a:latin typeface="source sans pro" panose="020B0503030403020204" pitchFamily="34" charset="0"/>
              </a:rPr>
              <a:t>4)How to blink a led using Arduino?</a:t>
            </a:r>
          </a:p>
          <a:p>
            <a:pPr marL="0" marR="0" lvl="0" indent="0" algn="l" defTabSz="914400" rtl="0" eaLnBrk="0" fontAlgn="base" latinLnBrk="0" hangingPunct="0">
              <a:lnSpc>
                <a:spcPct val="100000"/>
              </a:lnSpc>
              <a:spcBef>
                <a:spcPct val="0"/>
              </a:spcBef>
              <a:spcAft>
                <a:spcPct val="0"/>
              </a:spcAft>
              <a:buClrTx/>
              <a:buSzTx/>
              <a:buFontTx/>
              <a:buNone/>
              <a:tabLst/>
            </a:pPr>
            <a:endParaRPr lang="en-IN" dirty="0"/>
          </a:p>
        </p:txBody>
      </p:sp>
      <p:sp>
        <p:nvSpPr>
          <p:cNvPr id="7" name="TextBox 6">
            <a:extLst>
              <a:ext uri="{FF2B5EF4-FFF2-40B4-BE49-F238E27FC236}">
                <a16:creationId xmlns:a16="http://schemas.microsoft.com/office/drawing/2014/main" id="{05CEFFBA-386D-8612-5385-47054970D123}"/>
              </a:ext>
            </a:extLst>
          </p:cNvPr>
          <p:cNvSpPr txBox="1"/>
          <p:nvPr/>
        </p:nvSpPr>
        <p:spPr>
          <a:xfrm>
            <a:off x="528403" y="3826001"/>
            <a:ext cx="6093500" cy="523220"/>
          </a:xfrm>
          <a:prstGeom prst="rect">
            <a:avLst/>
          </a:prstGeom>
          <a:noFill/>
        </p:spPr>
        <p:txBody>
          <a:bodyPr wrap="square">
            <a:spAutoFit/>
          </a:bodyPr>
          <a:lstStyle/>
          <a:p>
            <a:r>
              <a:rPr kumimoji="0" lang="en-US" altLang="en-US" sz="2800" b="1" i="0" u="none" strike="noStrike" cap="none" normalizeH="0" baseline="0" dirty="0">
                <a:ln>
                  <a:noFill/>
                </a:ln>
                <a:solidFill>
                  <a:srgbClr val="555555"/>
                </a:solidFill>
                <a:effectLst/>
                <a:latin typeface="source sans pro" panose="020B0503030403020204" pitchFamily="34" charset="0"/>
              </a:rPr>
              <a:t>1:What is Arduino and Arduino Ide?</a:t>
            </a:r>
            <a:endParaRPr lang="en-IN" sz="2800" dirty="0"/>
          </a:p>
        </p:txBody>
      </p:sp>
      <p:sp>
        <p:nvSpPr>
          <p:cNvPr id="9" name="TextBox 8">
            <a:extLst>
              <a:ext uri="{FF2B5EF4-FFF2-40B4-BE49-F238E27FC236}">
                <a16:creationId xmlns:a16="http://schemas.microsoft.com/office/drawing/2014/main" id="{03CABD01-4098-CB56-AC99-5F8BECCA75E0}"/>
              </a:ext>
            </a:extLst>
          </p:cNvPr>
          <p:cNvSpPr txBox="1"/>
          <p:nvPr/>
        </p:nvSpPr>
        <p:spPr>
          <a:xfrm>
            <a:off x="828206" y="4650538"/>
            <a:ext cx="11363794"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55555"/>
                </a:solidFill>
                <a:effectLst/>
                <a:latin typeface="source sans pro" panose="020B0503030403020204" pitchFamily="34" charset="0"/>
              </a:rPr>
              <a:t>    Whenever you ask what is Arduino the first answer what you get is it is a microcontroller. Now, what is a microcontroller? It is like a mini-brain or a mini-computer. So we can use Arduino to control sensors, led’s,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55555"/>
                </a:solidFill>
                <a:effectLst/>
                <a:latin typeface="source sans pro" panose="020B0503030403020204" pitchFamily="34" charset="0"/>
              </a:rPr>
              <a:t>motors etc.. the same way the brain controls our hand's eyes legs etc...</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555555"/>
                </a:solidFill>
                <a:effectLst/>
                <a:latin typeface="source sans pro" panose="020B0503030403020204" pitchFamily="34" charset="0"/>
              </a:rPr>
            </a:br>
            <a:endParaRPr kumimoji="0" lang="en-US" altLang="en-US" sz="1800" b="0" i="0" u="none" strike="noStrike" cap="none" normalizeH="0" baseline="0" dirty="0">
              <a:ln>
                <a:noFill/>
              </a:ln>
              <a:solidFill>
                <a:srgbClr val="555555"/>
              </a:solidFill>
              <a:effectLst/>
              <a:latin typeface="source sans pro" panose="020B0503030403020204" pitchFamily="34" charset="0"/>
            </a:endParaRPr>
          </a:p>
        </p:txBody>
      </p:sp>
    </p:spTree>
    <p:extLst>
      <p:ext uri="{BB962C8B-B14F-4D97-AF65-F5344CB8AC3E}">
        <p14:creationId xmlns:p14="http://schemas.microsoft.com/office/powerpoint/2010/main" val="101918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8869B2-EC6C-60BB-C135-9B81E901A0D7}"/>
              </a:ext>
            </a:extLst>
          </p:cNvPr>
          <p:cNvSpPr txBox="1"/>
          <p:nvPr/>
        </p:nvSpPr>
        <p:spPr>
          <a:xfrm>
            <a:off x="1187970" y="653429"/>
            <a:ext cx="10324475"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55555"/>
                </a:solidFill>
                <a:effectLst/>
                <a:latin typeface="source sans pro" panose="020B0503030403020204" pitchFamily="34" charset="0"/>
              </a:rPr>
              <a:t>For example: let us compare humans to the Arduino .human brain is like the Arduino, LED sensors motors, etc are like the eyes hands sense organs of a human body. If someone tells you to sit down your brain understands that language and sends a signal to sit down. In the same way, we tell the microcontroller to turn on the led in a particular language (c, c ++, python). Arduino understands this language like c,c++, python etc.. and makes a led to turn on.</a:t>
            </a:r>
          </a:p>
        </p:txBody>
      </p:sp>
      <p:sp>
        <p:nvSpPr>
          <p:cNvPr id="5" name="TextBox 4">
            <a:extLst>
              <a:ext uri="{FF2B5EF4-FFF2-40B4-BE49-F238E27FC236}">
                <a16:creationId xmlns:a16="http://schemas.microsoft.com/office/drawing/2014/main" id="{9FC8F676-2E71-1C2A-A8A5-294933533141}"/>
              </a:ext>
            </a:extLst>
          </p:cNvPr>
          <p:cNvSpPr txBox="1"/>
          <p:nvPr/>
        </p:nvSpPr>
        <p:spPr>
          <a:xfrm>
            <a:off x="813217" y="2715930"/>
            <a:ext cx="6093500"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555555"/>
                </a:solidFill>
                <a:effectLst/>
                <a:latin typeface="source sans pro" panose="020B0503030403020204" pitchFamily="34" charset="0"/>
              </a:rPr>
              <a:t>2)How to use it?</a:t>
            </a:r>
          </a:p>
        </p:txBody>
      </p:sp>
      <p:pic>
        <p:nvPicPr>
          <p:cNvPr id="9" name="Picture 8">
            <a:extLst>
              <a:ext uri="{FF2B5EF4-FFF2-40B4-BE49-F238E27FC236}">
                <a16:creationId xmlns:a16="http://schemas.microsoft.com/office/drawing/2014/main" id="{DA524785-35B3-F3BA-AA0B-FF0658A85E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659" y="3384031"/>
            <a:ext cx="4780066" cy="3361543"/>
          </a:xfrm>
          <a:prstGeom prst="rect">
            <a:avLst/>
          </a:prstGeom>
        </p:spPr>
      </p:pic>
    </p:spTree>
    <p:extLst>
      <p:ext uri="{BB962C8B-B14F-4D97-AF65-F5344CB8AC3E}">
        <p14:creationId xmlns:p14="http://schemas.microsoft.com/office/powerpoint/2010/main" val="1611127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89E433-C18D-2B56-B9FC-CE23AB321155}"/>
              </a:ext>
            </a:extLst>
          </p:cNvPr>
          <p:cNvSpPr txBox="1"/>
          <p:nvPr/>
        </p:nvSpPr>
        <p:spPr>
          <a:xfrm>
            <a:off x="1038068" y="742731"/>
            <a:ext cx="10684239"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55555"/>
                </a:solidFill>
                <a:effectLst/>
                <a:latin typeface="source sans pro" panose="020B0503030403020204" pitchFamily="34" charset="0"/>
              </a:rPr>
              <a:t>You guys can see the pinout diagram of the Arduino .In the above image, you guys can see black holes we use those wholes to connect sensors led's motors etc. All those holes are called as pins and those pins act as switches. All those switches are controllers using the Microcontroller. The black chip which you guys can see is the microcontroller and its name is Atmega328p.This microcontroller is attached to a breakout board which makes easy access of the pins . There are total 13 digital pins ,6 analog pins in Arduino.</a:t>
            </a:r>
            <a:endParaRPr kumimoji="0" lang="en-US" altLang="en-US" sz="3600" b="1" i="0" u="none" strike="noStrike" cap="none" normalizeH="0" baseline="0" dirty="0">
              <a:ln>
                <a:noFill/>
              </a:ln>
              <a:solidFill>
                <a:srgbClr val="555555"/>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1" i="0" u="none" strike="noStrike" cap="none" normalizeH="0" baseline="0" dirty="0">
                <a:ln>
                  <a:noFill/>
                </a:ln>
                <a:solidFill>
                  <a:srgbClr val="555555"/>
                </a:solidFill>
                <a:effectLst/>
                <a:latin typeface="source sans pro" panose="020B0503030403020204" pitchFamily="34" charset="0"/>
              </a:rPr>
            </a:br>
            <a:endParaRPr lang="en-IN" dirty="0"/>
          </a:p>
        </p:txBody>
      </p:sp>
      <p:sp>
        <p:nvSpPr>
          <p:cNvPr id="5" name="TextBox 4">
            <a:extLst>
              <a:ext uri="{FF2B5EF4-FFF2-40B4-BE49-F238E27FC236}">
                <a16:creationId xmlns:a16="http://schemas.microsoft.com/office/drawing/2014/main" id="{05B510CA-DAA7-F3EA-56DA-23937E247001}"/>
              </a:ext>
            </a:extLst>
          </p:cNvPr>
          <p:cNvSpPr txBox="1"/>
          <p:nvPr/>
        </p:nvSpPr>
        <p:spPr>
          <a:xfrm>
            <a:off x="813217" y="2681723"/>
            <a:ext cx="6093500"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555555"/>
                </a:solidFill>
                <a:effectLst/>
                <a:latin typeface="source sans pro" panose="020B0503030403020204" pitchFamily="34" charset="0"/>
              </a:rPr>
              <a:t>3)Circuit Connection:</a:t>
            </a:r>
          </a:p>
        </p:txBody>
      </p:sp>
      <p:pic>
        <p:nvPicPr>
          <p:cNvPr id="7" name="Picture 6">
            <a:extLst>
              <a:ext uri="{FF2B5EF4-FFF2-40B4-BE49-F238E27FC236}">
                <a16:creationId xmlns:a16="http://schemas.microsoft.com/office/drawing/2014/main" id="{96557709-2E69-F836-0CC0-F0F012BA8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967" y="2498811"/>
            <a:ext cx="3783406" cy="3982533"/>
          </a:xfrm>
          <a:prstGeom prst="rect">
            <a:avLst/>
          </a:prstGeom>
        </p:spPr>
      </p:pic>
    </p:spTree>
    <p:extLst>
      <p:ext uri="{BB962C8B-B14F-4D97-AF65-F5344CB8AC3E}">
        <p14:creationId xmlns:p14="http://schemas.microsoft.com/office/powerpoint/2010/main" val="3495844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F1B5B3-E475-1989-FD10-1B892036D8D7}"/>
              </a:ext>
            </a:extLst>
          </p:cNvPr>
          <p:cNvSpPr txBox="1"/>
          <p:nvPr/>
        </p:nvSpPr>
        <p:spPr>
          <a:xfrm>
            <a:off x="1023079" y="797190"/>
            <a:ext cx="6093500"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555555"/>
                </a:solidFill>
                <a:effectLst/>
                <a:latin typeface="source sans pro" panose="020B0503030403020204" pitchFamily="34" charset="0"/>
              </a:rPr>
              <a:t>4)How to write your first program?</a:t>
            </a:r>
          </a:p>
        </p:txBody>
      </p:sp>
      <p:pic>
        <p:nvPicPr>
          <p:cNvPr id="5" name="Picture 4">
            <a:extLst>
              <a:ext uri="{FF2B5EF4-FFF2-40B4-BE49-F238E27FC236}">
                <a16:creationId xmlns:a16="http://schemas.microsoft.com/office/drawing/2014/main" id="{416CDF9E-B8AB-E1BE-E0BF-15BD9F476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956" y="1582432"/>
            <a:ext cx="5132718" cy="3649135"/>
          </a:xfrm>
          <a:prstGeom prst="rect">
            <a:avLst/>
          </a:prstGeom>
        </p:spPr>
      </p:pic>
      <p:pic>
        <p:nvPicPr>
          <p:cNvPr id="7" name="Picture 6">
            <a:extLst>
              <a:ext uri="{FF2B5EF4-FFF2-40B4-BE49-F238E27FC236}">
                <a16:creationId xmlns:a16="http://schemas.microsoft.com/office/drawing/2014/main" id="{189747CF-4E7A-584B-58DD-0C4412878C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26433"/>
            <a:ext cx="4953000" cy="4000500"/>
          </a:xfrm>
          <a:prstGeom prst="rect">
            <a:avLst/>
          </a:prstGeom>
        </p:spPr>
      </p:pic>
      <p:sp>
        <p:nvSpPr>
          <p:cNvPr id="9" name="TextBox 8">
            <a:extLst>
              <a:ext uri="{FF2B5EF4-FFF2-40B4-BE49-F238E27FC236}">
                <a16:creationId xmlns:a16="http://schemas.microsoft.com/office/drawing/2014/main" id="{A8E4509A-4FBB-91FE-1247-626BBA56A577}"/>
              </a:ext>
            </a:extLst>
          </p:cNvPr>
          <p:cNvSpPr txBox="1"/>
          <p:nvPr/>
        </p:nvSpPr>
        <p:spPr>
          <a:xfrm>
            <a:off x="1202961" y="5737644"/>
            <a:ext cx="609350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55555"/>
                </a:solidFill>
                <a:effectLst/>
                <a:latin typeface="source sans pro" panose="020B0503030403020204" pitchFamily="34" charset="0"/>
              </a:rPr>
              <a:t>This is the Arduino </a:t>
            </a:r>
            <a:r>
              <a:rPr kumimoji="0" lang="en-US" altLang="en-US" sz="1800" b="0" i="0" u="none" strike="noStrike" cap="none" normalizeH="0" baseline="0" dirty="0" err="1">
                <a:ln>
                  <a:noFill/>
                </a:ln>
                <a:solidFill>
                  <a:srgbClr val="555555"/>
                </a:solidFill>
                <a:effectLst/>
                <a:latin typeface="source sans pro" panose="020B0503030403020204" pitchFamily="34" charset="0"/>
              </a:rPr>
              <a:t>ide.You</a:t>
            </a:r>
            <a:r>
              <a:rPr kumimoji="0" lang="en-US" altLang="en-US" sz="1800" b="0" i="0" u="none" strike="noStrike" cap="none" normalizeH="0" baseline="0" dirty="0">
                <a:ln>
                  <a:noFill/>
                </a:ln>
                <a:solidFill>
                  <a:srgbClr val="555555"/>
                </a:solidFill>
                <a:effectLst/>
                <a:latin typeface="source sans pro" panose="020B0503030403020204" pitchFamily="34" charset="0"/>
              </a:rPr>
              <a:t> can download it fr</a:t>
            </a:r>
            <a:r>
              <a:rPr kumimoji="0" lang="en-US" altLang="en-US" sz="1800" b="0" i="0" u="none" strike="noStrike" cap="none" normalizeH="0" baseline="0" dirty="0">
                <a:ln>
                  <a:noFill/>
                </a:ln>
                <a:solidFill>
                  <a:srgbClr val="555555"/>
                </a:solidFill>
                <a:effectLst/>
                <a:latin typeface="times" panose="02020603050405020304" pitchFamily="18" charset="0"/>
              </a:rPr>
              <a:t>om</a:t>
            </a:r>
            <a:r>
              <a:rPr kumimoji="0" lang="en-US" altLang="en-US" sz="1800" b="0" i="0" u="none" strike="noStrike" cap="none" normalizeH="0" baseline="0" dirty="0">
                <a:ln>
                  <a:noFill/>
                </a:ln>
                <a:solidFill>
                  <a:srgbClr val="555555"/>
                </a:solidFill>
                <a:effectLst/>
                <a:latin typeface="source sans pro" panose="020B0503030403020204" pitchFamily="34" charset="0"/>
              </a:rPr>
              <a:t> this link-</a:t>
            </a:r>
            <a:r>
              <a:rPr kumimoji="0" lang="en-US" altLang="en-US" sz="1800" b="0" i="0" u="sng" strike="noStrike" cap="none" normalizeH="0" baseline="0" dirty="0">
                <a:ln>
                  <a:noFill/>
                </a:ln>
                <a:solidFill>
                  <a:srgbClr val="074EBC"/>
                </a:solidFill>
                <a:effectLst/>
                <a:latin typeface="source sans pro" panose="020B0503030403020204" pitchFamily="34" charset="0"/>
                <a:hlinkClick r:id="rId4"/>
              </a:rPr>
              <a:t>Arduino ide</a:t>
            </a:r>
            <a:endParaRPr kumimoji="0" lang="en-US" altLang="en-US" sz="1800" b="0" i="0" u="none" strike="noStrike" cap="none" normalizeH="0" baseline="0" dirty="0">
              <a:ln>
                <a:noFill/>
              </a:ln>
              <a:solidFill>
                <a:srgbClr val="555555"/>
              </a:solidFill>
              <a:effectLst/>
              <a:latin typeface="source sans pro" panose="020B0503030403020204" pitchFamily="34" charset="0"/>
            </a:endParaRPr>
          </a:p>
        </p:txBody>
      </p:sp>
    </p:spTree>
    <p:extLst>
      <p:ext uri="{BB962C8B-B14F-4D97-AF65-F5344CB8AC3E}">
        <p14:creationId xmlns:p14="http://schemas.microsoft.com/office/powerpoint/2010/main" val="46977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B104EA-9437-7760-23BF-EF27C13D3992}"/>
              </a:ext>
            </a:extLst>
          </p:cNvPr>
          <p:cNvSpPr txBox="1"/>
          <p:nvPr/>
        </p:nvSpPr>
        <p:spPr>
          <a:xfrm>
            <a:off x="558384" y="370070"/>
            <a:ext cx="11148934" cy="553997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555555"/>
                </a:solidFill>
                <a:effectLst/>
                <a:latin typeface="source sans pro" panose="020B0503030403020204" pitchFamily="34" charset="0"/>
              </a:rPr>
              <a:t>Code for led blink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dirty="0">
              <a:ln>
                <a:noFill/>
              </a:ln>
              <a:solidFill>
                <a:srgbClr val="555555"/>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55555"/>
                </a:solidFill>
                <a:effectLst/>
                <a:latin typeface="times" panose="02020603050405020304" pitchFamily="18" charset="0"/>
              </a:rPr>
              <a:t>This declares built-in led of Arduino as output</a:t>
            </a:r>
            <a:endParaRPr kumimoji="0" lang="en-US" altLang="en-US" sz="2000" b="0" i="0" u="none" strike="noStrike" cap="none" normalizeH="0" baseline="0" dirty="0">
              <a:ln>
                <a:noFill/>
              </a:ln>
              <a:solidFill>
                <a:srgbClr val="555555"/>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57B83"/>
                </a:solidFill>
                <a:effectLst/>
                <a:latin typeface="Consolas" panose="020B0609020204030204" pitchFamily="49" charset="0"/>
                <a:cs typeface="Open Sans" panose="020B0606030504020204" pitchFamily="34" charset="0"/>
              </a:rPr>
              <a:t>pinMode(LED_BUILTIN, 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555555"/>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55555"/>
                </a:solidFill>
                <a:effectLst/>
                <a:latin typeface="times" panose="02020603050405020304" pitchFamily="18" charset="0"/>
              </a:rPr>
              <a:t>In the void  loop, you can turn the LED on using this code:</a:t>
            </a:r>
            <a:endParaRPr kumimoji="0" lang="en-US" altLang="en-US" sz="2000" b="0" i="0" u="none" strike="noStrike" cap="none" normalizeH="0" baseline="0" dirty="0">
              <a:ln>
                <a:noFill/>
              </a:ln>
              <a:solidFill>
                <a:srgbClr val="555555"/>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57B83"/>
                </a:solidFill>
                <a:effectLst/>
                <a:latin typeface="Consolas" panose="020B0609020204030204" pitchFamily="49" charset="0"/>
                <a:cs typeface="Open Sans" panose="020B0606030504020204" pitchFamily="34" charset="0"/>
              </a:rPr>
              <a:t>digitalWrite(LED_BUILTIN, HIGH);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555555"/>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55555"/>
                </a:solidFill>
                <a:effectLst/>
                <a:latin typeface="times" panose="02020603050405020304" pitchFamily="18" charset="0"/>
              </a:rPr>
              <a:t>This supplies 5 volts to the LED anode. </a:t>
            </a:r>
            <a:endParaRPr kumimoji="0" lang="en-US" altLang="en-US" sz="2000" b="0" i="0" u="none" strike="noStrike" cap="none" normalizeH="0" baseline="0" dirty="0">
              <a:ln>
                <a:noFill/>
              </a:ln>
              <a:solidFill>
                <a:srgbClr val="555555"/>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57B83"/>
                </a:solidFill>
                <a:effectLst/>
                <a:latin typeface="Consolas" panose="020B0609020204030204" pitchFamily="49" charset="0"/>
                <a:cs typeface="Open Sans" panose="020B0606030504020204" pitchFamily="34" charset="0"/>
              </a:rPr>
              <a:t>digitalWrite(LED_BUILTIN, 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555555"/>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55555"/>
                </a:solidFill>
                <a:effectLst/>
                <a:latin typeface="times" panose="02020603050405020304" pitchFamily="18" charset="0"/>
              </a:rPr>
              <a:t>This makes the LED_BUILTIN pin back to 0 volts and turns the LED off. We need time  delay for a person to see the change in the state of led </a:t>
            </a:r>
            <a:r>
              <a:rPr lang="en-US" altLang="en-US" dirty="0">
                <a:solidFill>
                  <a:srgbClr val="555555"/>
                </a:solidFill>
                <a:latin typeface="times" panose="02020603050405020304" pitchFamily="18" charset="0"/>
              </a:rPr>
              <a:t>so</a:t>
            </a:r>
            <a:endParaRPr kumimoji="0" lang="en-US" altLang="en-US" sz="1800" b="0" i="0" u="none" strike="noStrike" cap="none" normalizeH="0" baseline="0" dirty="0">
              <a:ln>
                <a:noFill/>
              </a:ln>
              <a:solidFill>
                <a:srgbClr val="555555"/>
              </a:solidFill>
              <a:effectLst/>
              <a:latin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55555"/>
                </a:solidFill>
                <a:effectLst/>
                <a:latin typeface="times" panose="02020603050405020304" pitchFamily="18" charset="0"/>
              </a:rPr>
              <a:t> </a:t>
            </a:r>
            <a:r>
              <a:rPr kumimoji="0" lang="en-US" altLang="en-US" sz="1200" b="0" i="0" u="none" strike="noStrike" cap="none" normalizeH="0" baseline="0" dirty="0">
                <a:ln>
                  <a:noFill/>
                </a:ln>
                <a:solidFill>
                  <a:srgbClr val="657B83"/>
                </a:solidFill>
                <a:effectLst/>
                <a:latin typeface="andale mono"/>
              </a:rPr>
              <a:t>delay(1000)</a:t>
            </a:r>
            <a:r>
              <a:rPr kumimoji="0" lang="en-US" altLang="en-US" sz="1800" b="0" i="0" u="none" strike="noStrike" cap="none" normalizeH="0" baseline="0" dirty="0">
                <a:ln>
                  <a:noFill/>
                </a:ln>
                <a:solidFill>
                  <a:srgbClr val="555555"/>
                </a:solidFill>
                <a:effectLst/>
                <a:latin typeface="times"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55555"/>
                </a:solidFill>
                <a:effectLst/>
                <a:latin typeface="times" panose="02020603050405020304" pitchFamily="18" charset="0"/>
              </a:rPr>
              <a:t>commands tell the board to wait or  do nothing for 1000 milliseconds, or one second.</a:t>
            </a:r>
            <a:endParaRPr kumimoji="0" lang="en-US" altLang="en-US" sz="2000" b="0" i="0" u="none" strike="noStrike" cap="none" normalizeH="0" baseline="0" dirty="0">
              <a:ln>
                <a:noFill/>
              </a:ln>
              <a:solidFill>
                <a:srgbClr val="555555"/>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555555"/>
                </a:solidFill>
                <a:effectLst/>
                <a:latin typeface="Open Sans" panose="020B0606030504020204" pitchFamily="34" charset="0"/>
                <a:cs typeface="Open Sans" panose="020B0606030504020204" pitchFamily="34" charset="0"/>
              </a:rPr>
            </a:br>
            <a:r>
              <a:rPr kumimoji="0" lang="en-US" altLang="en-US" sz="12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555555"/>
                </a:solidFill>
                <a:effectLst/>
                <a:latin typeface="source sans pro" panose="020B0503030403020204" pitchFamily="34" charset="0"/>
              </a:rPr>
              <a:t>Paste this code in the Arduino ide and go to tools select Arduino Uno and select the right com port as shown in the above pictures.</a:t>
            </a:r>
          </a:p>
        </p:txBody>
      </p:sp>
    </p:spTree>
    <p:extLst>
      <p:ext uri="{BB962C8B-B14F-4D97-AF65-F5344CB8AC3E}">
        <p14:creationId xmlns:p14="http://schemas.microsoft.com/office/powerpoint/2010/main" val="2056524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538</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andale mono</vt:lpstr>
      <vt:lpstr>Arial</vt:lpstr>
      <vt:lpstr>Calibri</vt:lpstr>
      <vt:lpstr>Calibri Light</vt:lpstr>
      <vt:lpstr>Consolas</vt:lpstr>
      <vt:lpstr>Courier New</vt:lpstr>
      <vt:lpstr>Open Sans</vt:lpstr>
      <vt:lpstr>source sans pro</vt:lpstr>
      <vt:lpstr>times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ds5922003@gmail.com</dc:creator>
  <cp:lastModifiedBy>ds5922003@gmail.com</cp:lastModifiedBy>
  <cp:revision>1</cp:revision>
  <dcterms:created xsi:type="dcterms:W3CDTF">2024-10-01T13:44:29Z</dcterms:created>
  <dcterms:modified xsi:type="dcterms:W3CDTF">2024-10-01T14:11:56Z</dcterms:modified>
</cp:coreProperties>
</file>