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  <p:sldMasterId id="2147483738" r:id="rId2"/>
  </p:sldMasterIdLst>
  <p:sldIdLst>
    <p:sldId id="256" r:id="rId3"/>
    <p:sldId id="257" r:id="rId4"/>
    <p:sldId id="258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C6C5C-6004-4D2F-87E5-B4A9102F0D6B}" v="91" dt="2024-07-08T04:49:09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ush g" userId="246490aa09108038" providerId="Windows Live" clId="Web-{7694A7A5-EBCB-4322-88EF-760EFEA01272}"/>
    <pc:docChg chg="addSld delSld modSld modMainMaster">
      <pc:chgData name="dhanush g" userId="246490aa09108038" providerId="Windows Live" clId="Web-{7694A7A5-EBCB-4322-88EF-760EFEA01272}" dt="2024-07-06T04:10:47.127" v="312" actId="14100"/>
      <pc:docMkLst>
        <pc:docMk/>
      </pc:docMkLst>
      <pc:sldChg chg="mod">
        <pc:chgData name="dhanush g" userId="246490aa09108038" providerId="Windows Live" clId="Web-{7694A7A5-EBCB-4322-88EF-760EFEA01272}" dt="2024-07-06T03:34:42.277" v="18"/>
        <pc:sldMkLst>
          <pc:docMk/>
          <pc:sldMk cId="109857222" sldId="256"/>
        </pc:sldMkLst>
      </pc:sldChg>
      <pc:sldChg chg="mod">
        <pc:chgData name="dhanush g" userId="246490aa09108038" providerId="Windows Live" clId="Web-{7694A7A5-EBCB-4322-88EF-760EFEA01272}" dt="2024-07-06T03:34:42.277" v="18"/>
        <pc:sldMkLst>
          <pc:docMk/>
          <pc:sldMk cId="3144323314" sldId="257"/>
        </pc:sldMkLst>
      </pc:sldChg>
      <pc:sldChg chg="mod">
        <pc:chgData name="dhanush g" userId="246490aa09108038" providerId="Windows Live" clId="Web-{7694A7A5-EBCB-4322-88EF-760EFEA01272}" dt="2024-07-06T03:34:42.277" v="18"/>
        <pc:sldMkLst>
          <pc:docMk/>
          <pc:sldMk cId="1241430670" sldId="258"/>
        </pc:sldMkLst>
      </pc:sldChg>
      <pc:sldChg chg="addSp delSp modSp mod modClrScheme chgLayout">
        <pc:chgData name="dhanush g" userId="246490aa09108038" providerId="Windows Live" clId="Web-{7694A7A5-EBCB-4322-88EF-760EFEA01272}" dt="2024-07-06T03:58:06.645" v="245"/>
        <pc:sldMkLst>
          <pc:docMk/>
          <pc:sldMk cId="972188017" sldId="261"/>
        </pc:sldMkLst>
        <pc:spChg chg="mod ord">
          <ac:chgData name="dhanush g" userId="246490aa09108038" providerId="Windows Live" clId="Web-{7694A7A5-EBCB-4322-88EF-760EFEA01272}" dt="2024-07-06T03:58:06.645" v="245"/>
          <ac:spMkLst>
            <pc:docMk/>
            <pc:sldMk cId="972188017" sldId="261"/>
            <ac:spMk id="2" creationId="{57F5D049-1E59-3B76-22AD-CF228803DE07}"/>
          </ac:spMkLst>
        </pc:spChg>
        <pc:spChg chg="del">
          <ac:chgData name="dhanush g" userId="246490aa09108038" providerId="Windows Live" clId="Web-{7694A7A5-EBCB-4322-88EF-760EFEA01272}" dt="2024-07-06T03:29:16.281" v="0"/>
          <ac:spMkLst>
            <pc:docMk/>
            <pc:sldMk cId="972188017" sldId="261"/>
            <ac:spMk id="5" creationId="{6AA4E02A-AEEF-A88D-6EDF-D767AD3F0ED8}"/>
          </ac:spMkLst>
        </pc:spChg>
        <pc:spChg chg="add del">
          <ac:chgData name="dhanush g" userId="246490aa09108038" providerId="Windows Live" clId="Web-{7694A7A5-EBCB-4322-88EF-760EFEA01272}" dt="2024-07-06T03:34:07.776" v="15"/>
          <ac:spMkLst>
            <pc:docMk/>
            <pc:sldMk cId="972188017" sldId="261"/>
            <ac:spMk id="9" creationId="{3613CB50-DA8C-AD35-3005-189874BB42C6}"/>
          </ac:spMkLst>
        </pc:spChg>
        <pc:spChg chg="add mod ord">
          <ac:chgData name="dhanush g" userId="246490aa09108038" providerId="Windows Live" clId="Web-{7694A7A5-EBCB-4322-88EF-760EFEA01272}" dt="2024-07-06T03:37:34.049" v="63" actId="20577"/>
          <ac:spMkLst>
            <pc:docMk/>
            <pc:sldMk cId="972188017" sldId="261"/>
            <ac:spMk id="10" creationId="{1D914282-21D2-46B0-6711-49C9B6509E87}"/>
          </ac:spMkLst>
        </pc:spChg>
        <pc:spChg chg="add mod">
          <ac:chgData name="dhanush g" userId="246490aa09108038" providerId="Windows Live" clId="Web-{7694A7A5-EBCB-4322-88EF-760EFEA01272}" dt="2024-07-06T03:43:57.768" v="92" actId="20577"/>
          <ac:spMkLst>
            <pc:docMk/>
            <pc:sldMk cId="972188017" sldId="261"/>
            <ac:spMk id="11" creationId="{1E86BA6F-55D9-02CF-3288-FECA0DA23CDE}"/>
          </ac:spMkLst>
        </pc:spChg>
        <pc:spChg chg="add mod">
          <ac:chgData name="dhanush g" userId="246490aa09108038" providerId="Windows Live" clId="Web-{7694A7A5-EBCB-4322-88EF-760EFEA01272}" dt="2024-07-06T03:45:55.179" v="122" actId="14100"/>
          <ac:spMkLst>
            <pc:docMk/>
            <pc:sldMk cId="972188017" sldId="261"/>
            <ac:spMk id="12" creationId="{908709F3-ABEC-5247-BBF7-9A17CF0ED799}"/>
          </ac:spMkLst>
        </pc:spChg>
        <pc:spChg chg="add mod">
          <ac:chgData name="dhanush g" userId="246490aa09108038" providerId="Windows Live" clId="Web-{7694A7A5-EBCB-4322-88EF-760EFEA01272}" dt="2024-07-06T03:47:19.714" v="144" actId="1076"/>
          <ac:spMkLst>
            <pc:docMk/>
            <pc:sldMk cId="972188017" sldId="261"/>
            <ac:spMk id="13" creationId="{28BE65FC-0AB5-180D-0DFE-F1E500F59DF0}"/>
          </ac:spMkLst>
        </pc:spChg>
        <pc:spChg chg="add mod">
          <ac:chgData name="dhanush g" userId="246490aa09108038" providerId="Windows Live" clId="Web-{7694A7A5-EBCB-4322-88EF-760EFEA01272}" dt="2024-07-06T03:48:16.201" v="153" actId="1076"/>
          <ac:spMkLst>
            <pc:docMk/>
            <pc:sldMk cId="972188017" sldId="261"/>
            <ac:spMk id="14" creationId="{6CA1F350-550F-76AC-133F-9CB5A696B08D}"/>
          </ac:spMkLst>
        </pc:spChg>
        <pc:spChg chg="add del mod">
          <ac:chgData name="dhanush g" userId="246490aa09108038" providerId="Windows Live" clId="Web-{7694A7A5-EBCB-4322-88EF-760EFEA01272}" dt="2024-07-06T03:52:47.680" v="189"/>
          <ac:spMkLst>
            <pc:docMk/>
            <pc:sldMk cId="972188017" sldId="261"/>
            <ac:spMk id="22" creationId="{E8CD0BAF-AFE8-03B4-FB4A-0979F8C90518}"/>
          </ac:spMkLst>
        </pc:spChg>
        <pc:spChg chg="add del mod">
          <ac:chgData name="dhanush g" userId="246490aa09108038" providerId="Windows Live" clId="Web-{7694A7A5-EBCB-4322-88EF-760EFEA01272}" dt="2024-07-06T03:52:49.133" v="190"/>
          <ac:spMkLst>
            <pc:docMk/>
            <pc:sldMk cId="972188017" sldId="261"/>
            <ac:spMk id="23" creationId="{D8723F74-1F70-0506-6CD6-8CC42C2EB473}"/>
          </ac:spMkLst>
        </pc:spChg>
        <pc:spChg chg="add mod">
          <ac:chgData name="dhanush g" userId="246490aa09108038" providerId="Windows Live" clId="Web-{7694A7A5-EBCB-4322-88EF-760EFEA01272}" dt="2024-07-06T03:53:03.743" v="194" actId="20577"/>
          <ac:spMkLst>
            <pc:docMk/>
            <pc:sldMk cId="972188017" sldId="261"/>
            <ac:spMk id="24" creationId="{D8723F74-1F70-0506-6CD6-8CC42C2EB473}"/>
          </ac:spMkLst>
        </pc:spChg>
        <pc:spChg chg="add mod">
          <ac:chgData name="dhanush g" userId="246490aa09108038" providerId="Windows Live" clId="Web-{7694A7A5-EBCB-4322-88EF-760EFEA01272}" dt="2024-07-06T03:53:12.477" v="201" actId="20577"/>
          <ac:spMkLst>
            <pc:docMk/>
            <pc:sldMk cId="972188017" sldId="261"/>
            <ac:spMk id="25" creationId="{B9E2B1C0-1E7B-5C5B-40F3-DDD53DF28AED}"/>
          </ac:spMkLst>
        </pc:spChg>
        <pc:spChg chg="add mod">
          <ac:chgData name="dhanush g" userId="246490aa09108038" providerId="Windows Live" clId="Web-{7694A7A5-EBCB-4322-88EF-760EFEA01272}" dt="2024-07-06T03:54:01.776" v="213" actId="14100"/>
          <ac:spMkLst>
            <pc:docMk/>
            <pc:sldMk cId="972188017" sldId="261"/>
            <ac:spMk id="26" creationId="{B4CA3712-D698-74BE-FECF-E9F4F6D3F633}"/>
          </ac:spMkLst>
        </pc:spChg>
        <pc:spChg chg="add del mod">
          <ac:chgData name="dhanush g" userId="246490aa09108038" providerId="Windows Live" clId="Web-{7694A7A5-EBCB-4322-88EF-760EFEA01272}" dt="2024-07-06T03:54:45.372" v="218"/>
          <ac:spMkLst>
            <pc:docMk/>
            <pc:sldMk cId="972188017" sldId="261"/>
            <ac:spMk id="27" creationId="{5E8A0347-C4EE-9787-4B46-6C714565A714}"/>
          </ac:spMkLst>
        </pc:spChg>
        <pc:spChg chg="add mod">
          <ac:chgData name="dhanush g" userId="246490aa09108038" providerId="Windows Live" clId="Web-{7694A7A5-EBCB-4322-88EF-760EFEA01272}" dt="2024-07-06T03:55:01.278" v="221" actId="14100"/>
          <ac:spMkLst>
            <pc:docMk/>
            <pc:sldMk cId="972188017" sldId="261"/>
            <ac:spMk id="28" creationId="{9ECE7A0E-7E1F-C9F6-DEE4-19A5F42D9CCF}"/>
          </ac:spMkLst>
        </pc:spChg>
        <pc:spChg chg="add mod">
          <ac:chgData name="dhanush g" userId="246490aa09108038" providerId="Windows Live" clId="Web-{7694A7A5-EBCB-4322-88EF-760EFEA01272}" dt="2024-07-06T03:55:26.545" v="225" actId="20577"/>
          <ac:spMkLst>
            <pc:docMk/>
            <pc:sldMk cId="972188017" sldId="261"/>
            <ac:spMk id="29" creationId="{3FD6F00E-2ECD-B026-FACA-D53D38A5B847}"/>
          </ac:spMkLst>
        </pc:spChg>
        <pc:spChg chg="add mod">
          <ac:chgData name="dhanush g" userId="246490aa09108038" providerId="Windows Live" clId="Web-{7694A7A5-EBCB-4322-88EF-760EFEA01272}" dt="2024-07-06T03:56:04.765" v="233" actId="20577"/>
          <ac:spMkLst>
            <pc:docMk/>
            <pc:sldMk cId="972188017" sldId="261"/>
            <ac:spMk id="30" creationId="{F30FFE79-F07F-BCD5-8329-1BCB424C2957}"/>
          </ac:spMkLst>
        </pc:spChg>
        <pc:spChg chg="add mod">
          <ac:chgData name="dhanush g" userId="246490aa09108038" providerId="Windows Live" clId="Web-{7694A7A5-EBCB-4322-88EF-760EFEA01272}" dt="2024-07-06T03:57:07.486" v="239" actId="1076"/>
          <ac:spMkLst>
            <pc:docMk/>
            <pc:sldMk cId="972188017" sldId="261"/>
            <ac:spMk id="35" creationId="{477C2F91-4C56-E01B-3C94-DD37359647D3}"/>
          </ac:spMkLst>
        </pc:spChg>
        <pc:picChg chg="add mod ord">
          <ac:chgData name="dhanush g" userId="246490aa09108038" providerId="Windows Live" clId="Web-{7694A7A5-EBCB-4322-88EF-760EFEA01272}" dt="2024-07-06T03:38:16.926" v="71" actId="14100"/>
          <ac:picMkLst>
            <pc:docMk/>
            <pc:sldMk cId="972188017" sldId="261"/>
            <ac:picMk id="3" creationId="{01E7F25F-8994-9244-54F1-DF55E5A0B8CB}"/>
          </ac:picMkLst>
        </pc:picChg>
        <pc:picChg chg="add mod">
          <ac:chgData name="dhanush g" userId="246490aa09108038" providerId="Windows Live" clId="Web-{7694A7A5-EBCB-4322-88EF-760EFEA01272}" dt="2024-07-06T03:38:08.504" v="68" actId="1076"/>
          <ac:picMkLst>
            <pc:docMk/>
            <pc:sldMk cId="972188017" sldId="261"/>
            <ac:picMk id="4" creationId="{2ED2C511-F278-96F5-C201-DEF12C92A39B}"/>
          </ac:picMkLst>
        </pc:picChg>
        <pc:picChg chg="add mod">
          <ac:chgData name="dhanush g" userId="246490aa09108038" providerId="Windows Live" clId="Web-{7694A7A5-EBCB-4322-88EF-760EFEA01272}" dt="2024-07-06T03:38:33.989" v="76" actId="14100"/>
          <ac:picMkLst>
            <pc:docMk/>
            <pc:sldMk cId="972188017" sldId="261"/>
            <ac:picMk id="6" creationId="{0B4199D1-0C52-B6B1-8206-45EE1ED19F46}"/>
          </ac:picMkLst>
        </pc:picChg>
        <pc:picChg chg="add mod">
          <ac:chgData name="dhanush g" userId="246490aa09108038" providerId="Windows Live" clId="Web-{7694A7A5-EBCB-4322-88EF-760EFEA01272}" dt="2024-07-06T03:36:13.624" v="34" actId="1076"/>
          <ac:picMkLst>
            <pc:docMk/>
            <pc:sldMk cId="972188017" sldId="261"/>
            <ac:picMk id="7" creationId="{D0DD16F6-0870-AB0E-DFE7-E3806DDA0819}"/>
          </ac:picMkLst>
        </pc:picChg>
        <pc:picChg chg="add mod">
          <ac:chgData name="dhanush g" userId="246490aa09108038" providerId="Windows Live" clId="Web-{7694A7A5-EBCB-4322-88EF-760EFEA01272}" dt="2024-07-06T03:46:01.101" v="123" actId="1076"/>
          <ac:picMkLst>
            <pc:docMk/>
            <pc:sldMk cId="972188017" sldId="261"/>
            <ac:picMk id="8" creationId="{BAB914F6-A737-0C0B-3EE4-6178BBEE83BC}"/>
          </ac:picMkLst>
        </pc:picChg>
        <pc:inkChg chg="add del">
          <ac:chgData name="dhanush g" userId="246490aa09108038" providerId="Windows Live" clId="Web-{7694A7A5-EBCB-4322-88EF-760EFEA01272}" dt="2024-07-06T03:49:11.937" v="155"/>
          <ac:inkMkLst>
            <pc:docMk/>
            <pc:sldMk cId="972188017" sldId="261"/>
            <ac:inkMk id="15" creationId="{0D327A18-7392-4BD4-FDEF-F576D633D122}"/>
          </ac:inkMkLst>
        </pc:inkChg>
        <pc:inkChg chg="add del">
          <ac:chgData name="dhanush g" userId="246490aa09108038" providerId="Windows Live" clId="Web-{7694A7A5-EBCB-4322-88EF-760EFEA01272}" dt="2024-07-06T03:49:29.672" v="158"/>
          <ac:inkMkLst>
            <pc:docMk/>
            <pc:sldMk cId="972188017" sldId="261"/>
            <ac:inkMk id="17" creationId="{00899676-A1C6-6A4C-9BE9-AC4DE0C72709}"/>
          </ac:inkMkLst>
        </pc:inkChg>
        <pc:inkChg chg="add del">
          <ac:chgData name="dhanush g" userId="246490aa09108038" providerId="Windows Live" clId="Web-{7694A7A5-EBCB-4322-88EF-760EFEA01272}" dt="2024-07-06T03:49:35.954" v="160"/>
          <ac:inkMkLst>
            <pc:docMk/>
            <pc:sldMk cId="972188017" sldId="261"/>
            <ac:inkMk id="18" creationId="{D350C0FC-2422-110F-8A38-FB158EC888E6}"/>
          </ac:inkMkLst>
        </pc:inkChg>
        <pc:cxnChg chg="add mod">
          <ac:chgData name="dhanush g" userId="246490aa09108038" providerId="Windows Live" clId="Web-{7694A7A5-EBCB-4322-88EF-760EFEA01272}" dt="2024-07-06T03:49:57.908" v="163" actId="14100"/>
          <ac:cxnSpMkLst>
            <pc:docMk/>
            <pc:sldMk cId="972188017" sldId="261"/>
            <ac:cxnSpMk id="16" creationId="{1B5741CF-B28F-0809-30E0-1E46409D020C}"/>
          </ac:cxnSpMkLst>
        </pc:cxnChg>
        <pc:cxnChg chg="add mod">
          <ac:chgData name="dhanush g" userId="246490aa09108038" providerId="Windows Live" clId="Web-{7694A7A5-EBCB-4322-88EF-760EFEA01272}" dt="2024-07-06T03:50:48.753" v="166" actId="14100"/>
          <ac:cxnSpMkLst>
            <pc:docMk/>
            <pc:sldMk cId="972188017" sldId="261"/>
            <ac:cxnSpMk id="19" creationId="{16F46E27-CB26-54C1-3DA7-48587898B8F6}"/>
          </ac:cxnSpMkLst>
        </pc:cxnChg>
        <pc:cxnChg chg="add del mod">
          <ac:chgData name="dhanush g" userId="246490aa09108038" providerId="Windows Live" clId="Web-{7694A7A5-EBCB-4322-88EF-760EFEA01272}" dt="2024-07-06T03:51:34.052" v="170"/>
          <ac:cxnSpMkLst>
            <pc:docMk/>
            <pc:sldMk cId="972188017" sldId="261"/>
            <ac:cxnSpMk id="20" creationId="{0E624B27-8616-3080-38DA-CB2D7D4EC840}"/>
          </ac:cxnSpMkLst>
        </pc:cxnChg>
        <pc:cxnChg chg="add mod">
          <ac:chgData name="dhanush g" userId="246490aa09108038" providerId="Windows Live" clId="Web-{7694A7A5-EBCB-4322-88EF-760EFEA01272}" dt="2024-07-06T03:51:53.506" v="173" actId="1076"/>
          <ac:cxnSpMkLst>
            <pc:docMk/>
            <pc:sldMk cId="972188017" sldId="261"/>
            <ac:cxnSpMk id="21" creationId="{65AC509A-8A11-09E1-15E7-7C86DAFB5E09}"/>
          </ac:cxnSpMkLst>
        </pc:cxnChg>
        <pc:cxnChg chg="add del">
          <ac:chgData name="dhanush g" userId="246490aa09108038" providerId="Windows Live" clId="Web-{7694A7A5-EBCB-4322-88EF-760EFEA01272}" dt="2024-07-06T03:57:35.144" v="243"/>
          <ac:cxnSpMkLst>
            <pc:docMk/>
            <pc:sldMk cId="972188017" sldId="261"/>
            <ac:cxnSpMk id="31" creationId="{0417E551-E182-D72D-83A7-5D51FE5188F3}"/>
          </ac:cxnSpMkLst>
        </pc:cxnChg>
        <pc:cxnChg chg="add del">
          <ac:chgData name="dhanush g" userId="246490aa09108038" providerId="Windows Live" clId="Web-{7694A7A5-EBCB-4322-88EF-760EFEA01272}" dt="2024-07-06T03:57:32.456" v="242"/>
          <ac:cxnSpMkLst>
            <pc:docMk/>
            <pc:sldMk cId="972188017" sldId="261"/>
            <ac:cxnSpMk id="32" creationId="{CF1D8844-94FD-51C3-3C33-8AC6A1A49E0E}"/>
          </ac:cxnSpMkLst>
        </pc:cxnChg>
        <pc:cxnChg chg="add del">
          <ac:chgData name="dhanush g" userId="246490aa09108038" providerId="Windows Live" clId="Web-{7694A7A5-EBCB-4322-88EF-760EFEA01272}" dt="2024-07-06T03:57:28.596" v="241"/>
          <ac:cxnSpMkLst>
            <pc:docMk/>
            <pc:sldMk cId="972188017" sldId="261"/>
            <ac:cxnSpMk id="33" creationId="{99AF6853-6CAD-0059-E295-BBDC1EABDEA7}"/>
          </ac:cxnSpMkLst>
        </pc:cxnChg>
        <pc:cxnChg chg="add mod">
          <ac:chgData name="dhanush g" userId="246490aa09108038" providerId="Windows Live" clId="Web-{7694A7A5-EBCB-4322-88EF-760EFEA01272}" dt="2024-07-06T03:57:24.346" v="240" actId="1076"/>
          <ac:cxnSpMkLst>
            <pc:docMk/>
            <pc:sldMk cId="972188017" sldId="261"/>
            <ac:cxnSpMk id="34" creationId="{D7EDC47E-A014-8613-90D1-F1B76B6A5039}"/>
          </ac:cxnSpMkLst>
        </pc:cxnChg>
      </pc:sldChg>
      <pc:sldChg chg="mod">
        <pc:chgData name="dhanush g" userId="246490aa09108038" providerId="Windows Live" clId="Web-{7694A7A5-EBCB-4322-88EF-760EFEA01272}" dt="2024-07-06T03:34:42.277" v="18"/>
        <pc:sldMkLst>
          <pc:docMk/>
          <pc:sldMk cId="2939880772" sldId="262"/>
        </pc:sldMkLst>
      </pc:sldChg>
      <pc:sldChg chg="modSp mod">
        <pc:chgData name="dhanush g" userId="246490aa09108038" providerId="Windows Live" clId="Web-{7694A7A5-EBCB-4322-88EF-760EFEA01272}" dt="2024-07-06T04:10:47.127" v="312" actId="14100"/>
        <pc:sldMkLst>
          <pc:docMk/>
          <pc:sldMk cId="2419479783" sldId="263"/>
        </pc:sldMkLst>
        <pc:spChg chg="mod">
          <ac:chgData name="dhanush g" userId="246490aa09108038" providerId="Windows Live" clId="Web-{7694A7A5-EBCB-4322-88EF-760EFEA01272}" dt="2024-07-06T04:10:47.127" v="312" actId="14100"/>
          <ac:spMkLst>
            <pc:docMk/>
            <pc:sldMk cId="2419479783" sldId="263"/>
            <ac:spMk id="3" creationId="{CFBE68FF-4B40-08A7-2D0F-33DAEA7ED573}"/>
          </ac:spMkLst>
        </pc:spChg>
      </pc:sldChg>
      <pc:sldChg chg="mod">
        <pc:chgData name="dhanush g" userId="246490aa09108038" providerId="Windows Live" clId="Web-{7694A7A5-EBCB-4322-88EF-760EFEA01272}" dt="2024-07-06T03:34:42.277" v="18"/>
        <pc:sldMkLst>
          <pc:docMk/>
          <pc:sldMk cId="1758873221" sldId="264"/>
        </pc:sldMkLst>
      </pc:sldChg>
      <pc:sldChg chg="new del mod">
        <pc:chgData name="dhanush g" userId="246490aa09108038" providerId="Windows Live" clId="Web-{7694A7A5-EBCB-4322-88EF-760EFEA01272}" dt="2024-07-06T03:57:45.691" v="244"/>
        <pc:sldMkLst>
          <pc:docMk/>
          <pc:sldMk cId="3854074115" sldId="265"/>
        </pc:sldMkLst>
      </pc:sldChg>
      <pc:sldChg chg="new del">
        <pc:chgData name="dhanush g" userId="246490aa09108038" providerId="Windows Live" clId="Web-{7694A7A5-EBCB-4322-88EF-760EFEA01272}" dt="2024-07-06T03:35:05.700" v="22"/>
        <pc:sldMkLst>
          <pc:docMk/>
          <pc:sldMk cId="723296703" sldId="266"/>
        </pc:sldMkLst>
      </pc:sldChg>
      <pc:sldChg chg="new add del">
        <pc:chgData name="dhanush g" userId="246490aa09108038" providerId="Windows Live" clId="Web-{7694A7A5-EBCB-4322-88EF-760EFEA01272}" dt="2024-07-06T03:35:50.858" v="31"/>
        <pc:sldMkLst>
          <pc:docMk/>
          <pc:sldMk cId="2897623592" sldId="267"/>
        </pc:sldMkLst>
      </pc:sldChg>
      <pc:sldChg chg="add del">
        <pc:chgData name="dhanush g" userId="246490aa09108038" providerId="Windows Live" clId="Web-{7694A7A5-EBCB-4322-88EF-760EFEA01272}" dt="2024-07-06T03:35:48.530" v="30"/>
        <pc:sldMkLst>
          <pc:docMk/>
          <pc:sldMk cId="171012979" sldId="268"/>
        </pc:sldMkLst>
      </pc:sldChg>
      <pc:sldChg chg="new del">
        <pc:chgData name="dhanush g" userId="246490aa09108038" providerId="Windows Live" clId="Web-{7694A7A5-EBCB-4322-88EF-760EFEA01272}" dt="2024-07-06T03:35:07.778" v="23"/>
        <pc:sldMkLst>
          <pc:docMk/>
          <pc:sldMk cId="1922924828" sldId="268"/>
        </pc:sldMkLst>
      </pc:sldChg>
      <pc:sldMasterChg chg="mod setBg modSldLayout">
        <pc:chgData name="dhanush g" userId="246490aa09108038" providerId="Windows Live" clId="Web-{7694A7A5-EBCB-4322-88EF-760EFEA01272}" dt="2024-07-06T03:34:42.277" v="18"/>
        <pc:sldMasterMkLst>
          <pc:docMk/>
          <pc:sldMasterMk cId="3705779106" sldId="2147483738"/>
        </pc:sldMasterMkLst>
        <pc:sldLayoutChg chg="mod">
          <pc:chgData name="dhanush g" userId="246490aa09108038" providerId="Windows Live" clId="Web-{7694A7A5-EBCB-4322-88EF-760EFEA01272}" dt="2024-07-06T03:34:42.277" v="18"/>
          <pc:sldLayoutMkLst>
            <pc:docMk/>
            <pc:sldMasterMk cId="3705779106" sldId="2147483738"/>
            <pc:sldLayoutMk cId="2864814966" sldId="2147483726"/>
          </pc:sldLayoutMkLst>
        </pc:sldLayoutChg>
        <pc:sldLayoutChg chg="mod">
          <pc:chgData name="dhanush g" userId="246490aa09108038" providerId="Windows Live" clId="Web-{7694A7A5-EBCB-4322-88EF-760EFEA01272}" dt="2024-07-06T03:34:42.277" v="18"/>
          <pc:sldLayoutMkLst>
            <pc:docMk/>
            <pc:sldMasterMk cId="3705779106" sldId="2147483738"/>
            <pc:sldLayoutMk cId="3344377947" sldId="2147483727"/>
          </pc:sldLayoutMkLst>
        </pc:sldLayoutChg>
        <pc:sldLayoutChg chg="mod">
          <pc:chgData name="dhanush g" userId="246490aa09108038" providerId="Windows Live" clId="Web-{7694A7A5-EBCB-4322-88EF-760EFEA01272}" dt="2024-07-06T03:34:42.277" v="18"/>
          <pc:sldLayoutMkLst>
            <pc:docMk/>
            <pc:sldMasterMk cId="3705779106" sldId="2147483738"/>
            <pc:sldLayoutMk cId="530922233" sldId="2147483728"/>
          </pc:sldLayoutMkLst>
        </pc:sldLayoutChg>
        <pc:sldLayoutChg chg="mod">
          <pc:chgData name="dhanush g" userId="246490aa09108038" providerId="Windows Live" clId="Web-{7694A7A5-EBCB-4322-88EF-760EFEA01272}" dt="2024-07-06T03:34:42.277" v="18"/>
          <pc:sldLayoutMkLst>
            <pc:docMk/>
            <pc:sldMasterMk cId="3705779106" sldId="2147483738"/>
            <pc:sldLayoutMk cId="173550637" sldId="2147483729"/>
          </pc:sldLayoutMkLst>
        </pc:sldLayoutChg>
        <pc:sldLayoutChg chg="mod">
          <pc:chgData name="dhanush g" userId="246490aa09108038" providerId="Windows Live" clId="Web-{7694A7A5-EBCB-4322-88EF-760EFEA01272}" dt="2024-07-06T03:34:42.277" v="18"/>
          <pc:sldLayoutMkLst>
            <pc:docMk/>
            <pc:sldMasterMk cId="3705779106" sldId="2147483738"/>
            <pc:sldLayoutMk cId="2274130913" sldId="2147483730"/>
          </pc:sldLayoutMkLst>
        </pc:sldLayoutChg>
        <pc:sldLayoutChg chg="mod">
          <pc:chgData name="dhanush g" userId="246490aa09108038" providerId="Windows Live" clId="Web-{7694A7A5-EBCB-4322-88EF-760EFEA01272}" dt="2024-07-06T03:34:42.277" v="18"/>
          <pc:sldLayoutMkLst>
            <pc:docMk/>
            <pc:sldMasterMk cId="3705779106" sldId="2147483738"/>
            <pc:sldLayoutMk cId="319708271" sldId="2147483731"/>
          </pc:sldLayoutMkLst>
        </pc:sldLayoutChg>
        <pc:sldLayoutChg chg="mod">
          <pc:chgData name="dhanush g" userId="246490aa09108038" providerId="Windows Live" clId="Web-{7694A7A5-EBCB-4322-88EF-760EFEA01272}" dt="2024-07-06T03:34:42.277" v="18"/>
          <pc:sldLayoutMkLst>
            <pc:docMk/>
            <pc:sldMasterMk cId="3705779106" sldId="2147483738"/>
            <pc:sldLayoutMk cId="3101585435" sldId="2147483732"/>
          </pc:sldLayoutMkLst>
        </pc:sldLayoutChg>
        <pc:sldLayoutChg chg="mod">
          <pc:chgData name="dhanush g" userId="246490aa09108038" providerId="Windows Live" clId="Web-{7694A7A5-EBCB-4322-88EF-760EFEA01272}" dt="2024-07-06T03:34:42.277" v="18"/>
          <pc:sldLayoutMkLst>
            <pc:docMk/>
            <pc:sldMasterMk cId="3705779106" sldId="2147483738"/>
            <pc:sldLayoutMk cId="836480215" sldId="2147483733"/>
          </pc:sldLayoutMkLst>
        </pc:sldLayoutChg>
        <pc:sldLayoutChg chg="mod">
          <pc:chgData name="dhanush g" userId="246490aa09108038" providerId="Windows Live" clId="Web-{7694A7A5-EBCB-4322-88EF-760EFEA01272}" dt="2024-07-06T03:34:42.277" v="18"/>
          <pc:sldLayoutMkLst>
            <pc:docMk/>
            <pc:sldMasterMk cId="3705779106" sldId="2147483738"/>
            <pc:sldLayoutMk cId="2659680405" sldId="2147483734"/>
          </pc:sldLayoutMkLst>
        </pc:sldLayoutChg>
        <pc:sldLayoutChg chg="mod">
          <pc:chgData name="dhanush g" userId="246490aa09108038" providerId="Windows Live" clId="Web-{7694A7A5-EBCB-4322-88EF-760EFEA01272}" dt="2024-07-06T03:34:42.277" v="18"/>
          <pc:sldLayoutMkLst>
            <pc:docMk/>
            <pc:sldMasterMk cId="3705779106" sldId="2147483738"/>
            <pc:sldLayoutMk cId="1731022158" sldId="2147483735"/>
          </pc:sldLayoutMkLst>
        </pc:sldLayoutChg>
        <pc:sldLayoutChg chg="mod">
          <pc:chgData name="dhanush g" userId="246490aa09108038" providerId="Windows Live" clId="Web-{7694A7A5-EBCB-4322-88EF-760EFEA01272}" dt="2024-07-06T03:34:42.277" v="18"/>
          <pc:sldLayoutMkLst>
            <pc:docMk/>
            <pc:sldMasterMk cId="3705779106" sldId="2147483738"/>
            <pc:sldLayoutMk cId="1073101998" sldId="2147483736"/>
          </pc:sldLayoutMkLst>
        </pc:sldLayoutChg>
        <pc:sldLayoutChg chg="mod">
          <pc:chgData name="dhanush g" userId="246490aa09108038" providerId="Windows Live" clId="Web-{7694A7A5-EBCB-4322-88EF-760EFEA01272}" dt="2024-07-06T03:34:42.277" v="18"/>
          <pc:sldLayoutMkLst>
            <pc:docMk/>
            <pc:sldMasterMk cId="3705779106" sldId="2147483738"/>
            <pc:sldLayoutMk cId="3444837484" sldId="2147483737"/>
          </pc:sldLayoutMkLst>
        </pc:sldLayoutChg>
      </pc:sldMasterChg>
      <pc:sldMasterChg chg="mod setBg modSldLayout">
        <pc:chgData name="dhanush g" userId="246490aa09108038" providerId="Windows Live" clId="Web-{7694A7A5-EBCB-4322-88EF-760EFEA01272}" dt="2024-07-06T03:34:42.277" v="18"/>
        <pc:sldMasterMkLst>
          <pc:docMk/>
          <pc:sldMasterMk cId="2771673047" sldId="2147483775"/>
        </pc:sldMasterMkLst>
        <pc:sldLayoutChg chg="mod">
          <pc:chgData name="dhanush g" userId="246490aa09108038" providerId="Windows Live" clId="Web-{7694A7A5-EBCB-4322-88EF-760EFEA01272}" dt="2024-07-06T03:34:42.277" v="18"/>
          <pc:sldLayoutMkLst>
            <pc:docMk/>
            <pc:sldMasterMk cId="2771673047" sldId="2147483775"/>
            <pc:sldLayoutMk cId="1718265358" sldId="2147483776"/>
          </pc:sldLayoutMkLst>
        </pc:sldLayoutChg>
        <pc:sldLayoutChg chg="mod">
          <pc:chgData name="dhanush g" userId="246490aa09108038" providerId="Windows Live" clId="Web-{7694A7A5-EBCB-4322-88EF-760EFEA01272}" dt="2024-07-06T03:34:42.277" v="18"/>
          <pc:sldLayoutMkLst>
            <pc:docMk/>
            <pc:sldMasterMk cId="2771673047" sldId="2147483775"/>
            <pc:sldLayoutMk cId="719304929" sldId="2147483777"/>
          </pc:sldLayoutMkLst>
        </pc:sldLayoutChg>
        <pc:sldLayoutChg chg="mod">
          <pc:chgData name="dhanush g" userId="246490aa09108038" providerId="Windows Live" clId="Web-{7694A7A5-EBCB-4322-88EF-760EFEA01272}" dt="2024-07-06T03:34:42.277" v="18"/>
          <pc:sldLayoutMkLst>
            <pc:docMk/>
            <pc:sldMasterMk cId="2771673047" sldId="2147483775"/>
            <pc:sldLayoutMk cId="4209763771" sldId="2147483778"/>
          </pc:sldLayoutMkLst>
        </pc:sldLayoutChg>
        <pc:sldLayoutChg chg="mod">
          <pc:chgData name="dhanush g" userId="246490aa09108038" providerId="Windows Live" clId="Web-{7694A7A5-EBCB-4322-88EF-760EFEA01272}" dt="2024-07-06T03:34:42.277" v="18"/>
          <pc:sldLayoutMkLst>
            <pc:docMk/>
            <pc:sldMasterMk cId="2771673047" sldId="2147483775"/>
            <pc:sldLayoutMk cId="1067801827" sldId="2147483779"/>
          </pc:sldLayoutMkLst>
        </pc:sldLayoutChg>
        <pc:sldLayoutChg chg="mod">
          <pc:chgData name="dhanush g" userId="246490aa09108038" providerId="Windows Live" clId="Web-{7694A7A5-EBCB-4322-88EF-760EFEA01272}" dt="2024-07-06T03:34:42.277" v="18"/>
          <pc:sldLayoutMkLst>
            <pc:docMk/>
            <pc:sldMasterMk cId="2771673047" sldId="2147483775"/>
            <pc:sldLayoutMk cId="1245448632" sldId="2147483780"/>
          </pc:sldLayoutMkLst>
        </pc:sldLayoutChg>
        <pc:sldLayoutChg chg="mod">
          <pc:chgData name="dhanush g" userId="246490aa09108038" providerId="Windows Live" clId="Web-{7694A7A5-EBCB-4322-88EF-760EFEA01272}" dt="2024-07-06T03:34:42.277" v="18"/>
          <pc:sldLayoutMkLst>
            <pc:docMk/>
            <pc:sldMasterMk cId="2771673047" sldId="2147483775"/>
            <pc:sldLayoutMk cId="818383878" sldId="2147483781"/>
          </pc:sldLayoutMkLst>
        </pc:sldLayoutChg>
        <pc:sldLayoutChg chg="mod">
          <pc:chgData name="dhanush g" userId="246490aa09108038" providerId="Windows Live" clId="Web-{7694A7A5-EBCB-4322-88EF-760EFEA01272}" dt="2024-07-06T03:34:42.277" v="18"/>
          <pc:sldLayoutMkLst>
            <pc:docMk/>
            <pc:sldMasterMk cId="2771673047" sldId="2147483775"/>
            <pc:sldLayoutMk cId="1934918306" sldId="2147483782"/>
          </pc:sldLayoutMkLst>
        </pc:sldLayoutChg>
        <pc:sldLayoutChg chg="mod">
          <pc:chgData name="dhanush g" userId="246490aa09108038" providerId="Windows Live" clId="Web-{7694A7A5-EBCB-4322-88EF-760EFEA01272}" dt="2024-07-06T03:34:42.277" v="18"/>
          <pc:sldLayoutMkLst>
            <pc:docMk/>
            <pc:sldMasterMk cId="2771673047" sldId="2147483775"/>
            <pc:sldLayoutMk cId="3426471844" sldId="2147483783"/>
          </pc:sldLayoutMkLst>
        </pc:sldLayoutChg>
        <pc:sldLayoutChg chg="mod">
          <pc:chgData name="dhanush g" userId="246490aa09108038" providerId="Windows Live" clId="Web-{7694A7A5-EBCB-4322-88EF-760EFEA01272}" dt="2024-07-06T03:34:42.277" v="18"/>
          <pc:sldLayoutMkLst>
            <pc:docMk/>
            <pc:sldMasterMk cId="2771673047" sldId="2147483775"/>
            <pc:sldLayoutMk cId="3980600997" sldId="2147483784"/>
          </pc:sldLayoutMkLst>
        </pc:sldLayoutChg>
        <pc:sldLayoutChg chg="mod">
          <pc:chgData name="dhanush g" userId="246490aa09108038" providerId="Windows Live" clId="Web-{7694A7A5-EBCB-4322-88EF-760EFEA01272}" dt="2024-07-06T03:34:42.277" v="18"/>
          <pc:sldLayoutMkLst>
            <pc:docMk/>
            <pc:sldMasterMk cId="2771673047" sldId="2147483775"/>
            <pc:sldLayoutMk cId="2500701539" sldId="2147483785"/>
          </pc:sldLayoutMkLst>
        </pc:sldLayoutChg>
        <pc:sldLayoutChg chg="mod">
          <pc:chgData name="dhanush g" userId="246490aa09108038" providerId="Windows Live" clId="Web-{7694A7A5-EBCB-4322-88EF-760EFEA01272}" dt="2024-07-06T03:34:42.277" v="18"/>
          <pc:sldLayoutMkLst>
            <pc:docMk/>
            <pc:sldMasterMk cId="2771673047" sldId="2147483775"/>
            <pc:sldLayoutMk cId="1870583503" sldId="2147483786"/>
          </pc:sldLayoutMkLst>
        </pc:sldLayoutChg>
      </pc:sldMasterChg>
    </pc:docChg>
  </pc:docChgLst>
  <pc:docChgLst>
    <pc:chgData name="dhanush g" userId="246490aa09108038" providerId="Windows Live" clId="Web-{5F72754E-7BBC-4E52-A0AB-F302F464C616}"/>
    <pc:docChg chg="addSld modSld addMainMaster delMainMaster">
      <pc:chgData name="dhanush g" userId="246490aa09108038" providerId="Windows Live" clId="Web-{5F72754E-7BBC-4E52-A0AB-F302F464C616}" dt="2024-07-05T05:45:51.593" v="38" actId="20577"/>
      <pc:docMkLst>
        <pc:docMk/>
      </pc:docMkLst>
      <pc:sldChg chg="addSp delSp modSp mod setBg modClrScheme chgLayout">
        <pc:chgData name="dhanush g" userId="246490aa09108038" providerId="Windows Live" clId="Web-{5F72754E-7BBC-4E52-A0AB-F302F464C616}" dt="2024-07-05T05:35:48.526" v="26" actId="20577"/>
        <pc:sldMkLst>
          <pc:docMk/>
          <pc:sldMk cId="109857222" sldId="256"/>
        </pc:sldMkLst>
        <pc:spChg chg="mod">
          <ac:chgData name="dhanush g" userId="246490aa09108038" providerId="Windows Live" clId="Web-{5F72754E-7BBC-4E52-A0AB-F302F464C616}" dt="2024-07-05T05:33:04.911" v="1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hanush g" userId="246490aa09108038" providerId="Windows Live" clId="Web-{5F72754E-7BBC-4E52-A0AB-F302F464C616}" dt="2024-07-05T05:35:48.526" v="26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dhanush g" userId="246490aa09108038" providerId="Windows Live" clId="Web-{5F72754E-7BBC-4E52-A0AB-F302F464C616}" dt="2024-07-05T05:27:54.026" v="1"/>
          <ac:spMkLst>
            <pc:docMk/>
            <pc:sldMk cId="109857222" sldId="256"/>
            <ac:spMk id="8" creationId="{4E5B79A0-69AD-4CBD-897F-32C7A2BA2FBB}"/>
          </ac:spMkLst>
        </pc:spChg>
        <pc:spChg chg="add del">
          <ac:chgData name="dhanush g" userId="246490aa09108038" providerId="Windows Live" clId="Web-{5F72754E-7BBC-4E52-A0AB-F302F464C616}" dt="2024-07-05T05:27:54.026" v="1"/>
          <ac:spMkLst>
            <pc:docMk/>
            <pc:sldMk cId="109857222" sldId="256"/>
            <ac:spMk id="10" creationId="{74270B3E-3C96-4381-9F21-EC83F1E1A0FD}"/>
          </ac:spMkLst>
        </pc:spChg>
        <pc:spChg chg="add del">
          <ac:chgData name="dhanush g" userId="246490aa09108038" providerId="Windows Live" clId="Web-{5F72754E-7BBC-4E52-A0AB-F302F464C616}" dt="2024-07-05T05:27:54.026" v="1"/>
          <ac:spMkLst>
            <pc:docMk/>
            <pc:sldMk cId="109857222" sldId="256"/>
            <ac:spMk id="14" creationId="{7C2F33EB-E7CB-4EE9-BBBF-D632F5C00EAE}"/>
          </ac:spMkLst>
        </pc:spChg>
        <pc:spChg chg="add">
          <ac:chgData name="dhanush g" userId="246490aa09108038" providerId="Windows Live" clId="Web-{5F72754E-7BBC-4E52-A0AB-F302F464C616}" dt="2024-07-05T05:27:54.136" v="2"/>
          <ac:spMkLst>
            <pc:docMk/>
            <pc:sldMk cId="109857222" sldId="256"/>
            <ac:spMk id="16" creationId="{D839A9B9-F246-4779-A2BA-7AD3DAB5412B}"/>
          </ac:spMkLst>
        </pc:spChg>
        <pc:spChg chg="add">
          <ac:chgData name="dhanush g" userId="246490aa09108038" providerId="Windows Live" clId="Web-{5F72754E-7BBC-4E52-A0AB-F302F464C616}" dt="2024-07-05T05:27:54.136" v="2"/>
          <ac:spMkLst>
            <pc:docMk/>
            <pc:sldMk cId="109857222" sldId="256"/>
            <ac:spMk id="17" creationId="{689FF3C7-B796-4C63-BF20-B2EE56888340}"/>
          </ac:spMkLst>
        </pc:spChg>
        <pc:cxnChg chg="add del">
          <ac:chgData name="dhanush g" userId="246490aa09108038" providerId="Windows Live" clId="Web-{5F72754E-7BBC-4E52-A0AB-F302F464C616}" dt="2024-07-05T05:27:54.026" v="1"/>
          <ac:cxnSpMkLst>
            <pc:docMk/>
            <pc:sldMk cId="109857222" sldId="256"/>
            <ac:cxnSpMk id="12" creationId="{071DF4C0-7A22-4E59-9E9C-BD2E245364DD}"/>
          </ac:cxnSpMkLst>
        </pc:cxnChg>
      </pc:sldChg>
      <pc:sldChg chg="addSp delSp modSp new">
        <pc:chgData name="dhanush g" userId="246490aa09108038" providerId="Windows Live" clId="Web-{5F72754E-7BBC-4E52-A0AB-F302F464C616}" dt="2024-07-05T05:45:51.593" v="38" actId="20577"/>
        <pc:sldMkLst>
          <pc:docMk/>
          <pc:sldMk cId="3144323314" sldId="257"/>
        </pc:sldMkLst>
        <pc:spChg chg="del">
          <ac:chgData name="dhanush g" userId="246490aa09108038" providerId="Windows Live" clId="Web-{5F72754E-7BBC-4E52-A0AB-F302F464C616}" dt="2024-07-05T05:38:44.719" v="28"/>
          <ac:spMkLst>
            <pc:docMk/>
            <pc:sldMk cId="3144323314" sldId="257"/>
            <ac:spMk id="3" creationId="{5E859857-CE57-FC1A-7296-0970E82D2E2D}"/>
          </ac:spMkLst>
        </pc:spChg>
        <pc:spChg chg="add mod">
          <ac:chgData name="dhanush g" userId="246490aa09108038" providerId="Windows Live" clId="Web-{5F72754E-7BBC-4E52-A0AB-F302F464C616}" dt="2024-07-05T05:45:51.593" v="38" actId="20577"/>
          <ac:spMkLst>
            <pc:docMk/>
            <pc:sldMk cId="3144323314" sldId="257"/>
            <ac:spMk id="6" creationId="{254B37E8-CF7F-8434-284C-3838BCE91C6F}"/>
          </ac:spMkLst>
        </pc:spChg>
        <pc:picChg chg="add del mod ord">
          <ac:chgData name="dhanush g" userId="246490aa09108038" providerId="Windows Live" clId="Web-{5F72754E-7BBC-4E52-A0AB-F302F464C616}" dt="2024-07-05T05:40:49.458" v="35"/>
          <ac:picMkLst>
            <pc:docMk/>
            <pc:sldMk cId="3144323314" sldId="257"/>
            <ac:picMk id="4" creationId="{3E4050AB-ED16-D66E-CD0A-2BB28C593A38}"/>
          </ac:picMkLst>
        </pc:picChg>
      </pc:sldChg>
      <pc:sldMasterChg chg="add del addSldLayout delSldLayout">
        <pc:chgData name="dhanush g" userId="246490aa09108038" providerId="Windows Live" clId="Web-{5F72754E-7BBC-4E52-A0AB-F302F464C616}" dt="2024-07-05T05:27:54.136" v="2"/>
        <pc:sldMasterMkLst>
          <pc:docMk/>
          <pc:sldMasterMk cId="2460954070" sldId="2147483660"/>
        </pc:sldMasterMkLst>
        <pc:sldLayoutChg chg="add del">
          <pc:chgData name="dhanush g" userId="246490aa09108038" providerId="Windows Live" clId="Web-{5F72754E-7BBC-4E52-A0AB-F302F464C616}" dt="2024-07-05T05:27:54.136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dhanush g" userId="246490aa09108038" providerId="Windows Live" clId="Web-{5F72754E-7BBC-4E52-A0AB-F302F464C616}" dt="2024-07-05T05:27:54.136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dhanush g" userId="246490aa09108038" providerId="Windows Live" clId="Web-{5F72754E-7BBC-4E52-A0AB-F302F464C616}" dt="2024-07-05T05:27:54.136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dhanush g" userId="246490aa09108038" providerId="Windows Live" clId="Web-{5F72754E-7BBC-4E52-A0AB-F302F464C616}" dt="2024-07-05T05:27:54.136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dhanush g" userId="246490aa09108038" providerId="Windows Live" clId="Web-{5F72754E-7BBC-4E52-A0AB-F302F464C616}" dt="2024-07-05T05:27:54.136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dhanush g" userId="246490aa09108038" providerId="Windows Live" clId="Web-{5F72754E-7BBC-4E52-A0AB-F302F464C616}" dt="2024-07-05T05:27:54.136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dhanush g" userId="246490aa09108038" providerId="Windows Live" clId="Web-{5F72754E-7BBC-4E52-A0AB-F302F464C616}" dt="2024-07-05T05:27:54.136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dhanush g" userId="246490aa09108038" providerId="Windows Live" clId="Web-{5F72754E-7BBC-4E52-A0AB-F302F464C616}" dt="2024-07-05T05:27:54.136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dhanush g" userId="246490aa09108038" providerId="Windows Live" clId="Web-{5F72754E-7BBC-4E52-A0AB-F302F464C616}" dt="2024-07-05T05:27:54.136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dhanush g" userId="246490aa09108038" providerId="Windows Live" clId="Web-{5F72754E-7BBC-4E52-A0AB-F302F464C616}" dt="2024-07-05T05:27:54.136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dhanush g" userId="246490aa09108038" providerId="Windows Live" clId="Web-{5F72754E-7BBC-4E52-A0AB-F302F464C616}" dt="2024-07-05T05:27:54.136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dhanush g" userId="246490aa09108038" providerId="Windows Live" clId="Web-{5F72754E-7BBC-4E52-A0AB-F302F464C616}" dt="2024-07-05T05:27:54.026" v="1"/>
        <pc:sldMasterMkLst>
          <pc:docMk/>
          <pc:sldMasterMk cId="987584306" sldId="2147483685"/>
        </pc:sldMasterMkLst>
        <pc:sldLayoutChg chg="add del">
          <pc:chgData name="dhanush g" userId="246490aa09108038" providerId="Windows Live" clId="Web-{5F72754E-7BBC-4E52-A0AB-F302F464C616}" dt="2024-07-05T05:27:54.026" v="1"/>
          <pc:sldLayoutMkLst>
            <pc:docMk/>
            <pc:sldMasterMk cId="987584306" sldId="2147483685"/>
            <pc:sldLayoutMk cId="3951575764" sldId="2147483674"/>
          </pc:sldLayoutMkLst>
        </pc:sldLayoutChg>
        <pc:sldLayoutChg chg="add del">
          <pc:chgData name="dhanush g" userId="246490aa09108038" providerId="Windows Live" clId="Web-{5F72754E-7BBC-4E52-A0AB-F302F464C616}" dt="2024-07-05T05:27:54.026" v="1"/>
          <pc:sldLayoutMkLst>
            <pc:docMk/>
            <pc:sldMasterMk cId="987584306" sldId="2147483685"/>
            <pc:sldLayoutMk cId="1222984191" sldId="2147483675"/>
          </pc:sldLayoutMkLst>
        </pc:sldLayoutChg>
        <pc:sldLayoutChg chg="add del">
          <pc:chgData name="dhanush g" userId="246490aa09108038" providerId="Windows Live" clId="Web-{5F72754E-7BBC-4E52-A0AB-F302F464C616}" dt="2024-07-05T05:27:54.026" v="1"/>
          <pc:sldLayoutMkLst>
            <pc:docMk/>
            <pc:sldMasterMk cId="987584306" sldId="2147483685"/>
            <pc:sldLayoutMk cId="148864248" sldId="2147483676"/>
          </pc:sldLayoutMkLst>
        </pc:sldLayoutChg>
        <pc:sldLayoutChg chg="add del">
          <pc:chgData name="dhanush g" userId="246490aa09108038" providerId="Windows Live" clId="Web-{5F72754E-7BBC-4E52-A0AB-F302F464C616}" dt="2024-07-05T05:27:54.026" v="1"/>
          <pc:sldLayoutMkLst>
            <pc:docMk/>
            <pc:sldMasterMk cId="987584306" sldId="2147483685"/>
            <pc:sldLayoutMk cId="744585343" sldId="2147483677"/>
          </pc:sldLayoutMkLst>
        </pc:sldLayoutChg>
        <pc:sldLayoutChg chg="add del">
          <pc:chgData name="dhanush g" userId="246490aa09108038" providerId="Windows Live" clId="Web-{5F72754E-7BBC-4E52-A0AB-F302F464C616}" dt="2024-07-05T05:27:54.026" v="1"/>
          <pc:sldLayoutMkLst>
            <pc:docMk/>
            <pc:sldMasterMk cId="987584306" sldId="2147483685"/>
            <pc:sldLayoutMk cId="1963516686" sldId="2147483678"/>
          </pc:sldLayoutMkLst>
        </pc:sldLayoutChg>
        <pc:sldLayoutChg chg="add del">
          <pc:chgData name="dhanush g" userId="246490aa09108038" providerId="Windows Live" clId="Web-{5F72754E-7BBC-4E52-A0AB-F302F464C616}" dt="2024-07-05T05:27:54.026" v="1"/>
          <pc:sldLayoutMkLst>
            <pc:docMk/>
            <pc:sldMasterMk cId="987584306" sldId="2147483685"/>
            <pc:sldLayoutMk cId="2957456196" sldId="2147483679"/>
          </pc:sldLayoutMkLst>
        </pc:sldLayoutChg>
        <pc:sldLayoutChg chg="add del">
          <pc:chgData name="dhanush g" userId="246490aa09108038" providerId="Windows Live" clId="Web-{5F72754E-7BBC-4E52-A0AB-F302F464C616}" dt="2024-07-05T05:27:54.026" v="1"/>
          <pc:sldLayoutMkLst>
            <pc:docMk/>
            <pc:sldMasterMk cId="987584306" sldId="2147483685"/>
            <pc:sldLayoutMk cId="1177032497" sldId="2147483680"/>
          </pc:sldLayoutMkLst>
        </pc:sldLayoutChg>
        <pc:sldLayoutChg chg="add del">
          <pc:chgData name="dhanush g" userId="246490aa09108038" providerId="Windows Live" clId="Web-{5F72754E-7BBC-4E52-A0AB-F302F464C616}" dt="2024-07-05T05:27:54.026" v="1"/>
          <pc:sldLayoutMkLst>
            <pc:docMk/>
            <pc:sldMasterMk cId="987584306" sldId="2147483685"/>
            <pc:sldLayoutMk cId="3428910903" sldId="2147483681"/>
          </pc:sldLayoutMkLst>
        </pc:sldLayoutChg>
        <pc:sldLayoutChg chg="add del">
          <pc:chgData name="dhanush g" userId="246490aa09108038" providerId="Windows Live" clId="Web-{5F72754E-7BBC-4E52-A0AB-F302F464C616}" dt="2024-07-05T05:27:54.026" v="1"/>
          <pc:sldLayoutMkLst>
            <pc:docMk/>
            <pc:sldMasterMk cId="987584306" sldId="2147483685"/>
            <pc:sldLayoutMk cId="2361064426" sldId="2147483682"/>
          </pc:sldLayoutMkLst>
        </pc:sldLayoutChg>
        <pc:sldLayoutChg chg="add del">
          <pc:chgData name="dhanush g" userId="246490aa09108038" providerId="Windows Live" clId="Web-{5F72754E-7BBC-4E52-A0AB-F302F464C616}" dt="2024-07-05T05:27:54.026" v="1"/>
          <pc:sldLayoutMkLst>
            <pc:docMk/>
            <pc:sldMasterMk cId="987584306" sldId="2147483685"/>
            <pc:sldLayoutMk cId="3661463422" sldId="2147483683"/>
          </pc:sldLayoutMkLst>
        </pc:sldLayoutChg>
        <pc:sldLayoutChg chg="add del">
          <pc:chgData name="dhanush g" userId="246490aa09108038" providerId="Windows Live" clId="Web-{5F72754E-7BBC-4E52-A0AB-F302F464C616}" dt="2024-07-05T05:27:54.026" v="1"/>
          <pc:sldLayoutMkLst>
            <pc:docMk/>
            <pc:sldMasterMk cId="987584306" sldId="2147483685"/>
            <pc:sldLayoutMk cId="1223676323" sldId="2147483684"/>
          </pc:sldLayoutMkLst>
        </pc:sldLayoutChg>
      </pc:sldMasterChg>
      <pc:sldMasterChg chg="add addSldLayout">
        <pc:chgData name="dhanush g" userId="246490aa09108038" providerId="Windows Live" clId="Web-{5F72754E-7BBC-4E52-A0AB-F302F464C616}" dt="2024-07-05T05:27:54.136" v="2"/>
        <pc:sldMasterMkLst>
          <pc:docMk/>
          <pc:sldMasterMk cId="3705779106" sldId="2147483738"/>
        </pc:sldMasterMkLst>
        <pc:sldLayoutChg chg="add">
          <pc:chgData name="dhanush g" userId="246490aa09108038" providerId="Windows Live" clId="Web-{5F72754E-7BBC-4E52-A0AB-F302F464C616}" dt="2024-07-05T05:27:54.136" v="2"/>
          <pc:sldLayoutMkLst>
            <pc:docMk/>
            <pc:sldMasterMk cId="3705779106" sldId="2147483738"/>
            <pc:sldLayoutMk cId="2864814966" sldId="2147483726"/>
          </pc:sldLayoutMkLst>
        </pc:sldLayoutChg>
        <pc:sldLayoutChg chg="add">
          <pc:chgData name="dhanush g" userId="246490aa09108038" providerId="Windows Live" clId="Web-{5F72754E-7BBC-4E52-A0AB-F302F464C616}" dt="2024-07-05T05:27:54.136" v="2"/>
          <pc:sldLayoutMkLst>
            <pc:docMk/>
            <pc:sldMasterMk cId="3705779106" sldId="2147483738"/>
            <pc:sldLayoutMk cId="3344377947" sldId="2147483727"/>
          </pc:sldLayoutMkLst>
        </pc:sldLayoutChg>
        <pc:sldLayoutChg chg="add">
          <pc:chgData name="dhanush g" userId="246490aa09108038" providerId="Windows Live" clId="Web-{5F72754E-7BBC-4E52-A0AB-F302F464C616}" dt="2024-07-05T05:27:54.136" v="2"/>
          <pc:sldLayoutMkLst>
            <pc:docMk/>
            <pc:sldMasterMk cId="3705779106" sldId="2147483738"/>
            <pc:sldLayoutMk cId="530922233" sldId="2147483728"/>
          </pc:sldLayoutMkLst>
        </pc:sldLayoutChg>
        <pc:sldLayoutChg chg="add">
          <pc:chgData name="dhanush g" userId="246490aa09108038" providerId="Windows Live" clId="Web-{5F72754E-7BBC-4E52-A0AB-F302F464C616}" dt="2024-07-05T05:27:54.136" v="2"/>
          <pc:sldLayoutMkLst>
            <pc:docMk/>
            <pc:sldMasterMk cId="3705779106" sldId="2147483738"/>
            <pc:sldLayoutMk cId="173550637" sldId="2147483729"/>
          </pc:sldLayoutMkLst>
        </pc:sldLayoutChg>
        <pc:sldLayoutChg chg="add">
          <pc:chgData name="dhanush g" userId="246490aa09108038" providerId="Windows Live" clId="Web-{5F72754E-7BBC-4E52-A0AB-F302F464C616}" dt="2024-07-05T05:27:54.136" v="2"/>
          <pc:sldLayoutMkLst>
            <pc:docMk/>
            <pc:sldMasterMk cId="3705779106" sldId="2147483738"/>
            <pc:sldLayoutMk cId="2274130913" sldId="2147483730"/>
          </pc:sldLayoutMkLst>
        </pc:sldLayoutChg>
        <pc:sldLayoutChg chg="add">
          <pc:chgData name="dhanush g" userId="246490aa09108038" providerId="Windows Live" clId="Web-{5F72754E-7BBC-4E52-A0AB-F302F464C616}" dt="2024-07-05T05:27:54.136" v="2"/>
          <pc:sldLayoutMkLst>
            <pc:docMk/>
            <pc:sldMasterMk cId="3705779106" sldId="2147483738"/>
            <pc:sldLayoutMk cId="319708271" sldId="2147483731"/>
          </pc:sldLayoutMkLst>
        </pc:sldLayoutChg>
        <pc:sldLayoutChg chg="add">
          <pc:chgData name="dhanush g" userId="246490aa09108038" providerId="Windows Live" clId="Web-{5F72754E-7BBC-4E52-A0AB-F302F464C616}" dt="2024-07-05T05:27:54.136" v="2"/>
          <pc:sldLayoutMkLst>
            <pc:docMk/>
            <pc:sldMasterMk cId="3705779106" sldId="2147483738"/>
            <pc:sldLayoutMk cId="3101585435" sldId="2147483732"/>
          </pc:sldLayoutMkLst>
        </pc:sldLayoutChg>
        <pc:sldLayoutChg chg="add">
          <pc:chgData name="dhanush g" userId="246490aa09108038" providerId="Windows Live" clId="Web-{5F72754E-7BBC-4E52-A0AB-F302F464C616}" dt="2024-07-05T05:27:54.136" v="2"/>
          <pc:sldLayoutMkLst>
            <pc:docMk/>
            <pc:sldMasterMk cId="3705779106" sldId="2147483738"/>
            <pc:sldLayoutMk cId="836480215" sldId="2147483733"/>
          </pc:sldLayoutMkLst>
        </pc:sldLayoutChg>
        <pc:sldLayoutChg chg="add">
          <pc:chgData name="dhanush g" userId="246490aa09108038" providerId="Windows Live" clId="Web-{5F72754E-7BBC-4E52-A0AB-F302F464C616}" dt="2024-07-05T05:27:54.136" v="2"/>
          <pc:sldLayoutMkLst>
            <pc:docMk/>
            <pc:sldMasterMk cId="3705779106" sldId="2147483738"/>
            <pc:sldLayoutMk cId="2659680405" sldId="2147483734"/>
          </pc:sldLayoutMkLst>
        </pc:sldLayoutChg>
        <pc:sldLayoutChg chg="add">
          <pc:chgData name="dhanush g" userId="246490aa09108038" providerId="Windows Live" clId="Web-{5F72754E-7BBC-4E52-A0AB-F302F464C616}" dt="2024-07-05T05:27:54.136" v="2"/>
          <pc:sldLayoutMkLst>
            <pc:docMk/>
            <pc:sldMasterMk cId="3705779106" sldId="2147483738"/>
            <pc:sldLayoutMk cId="1731022158" sldId="2147483735"/>
          </pc:sldLayoutMkLst>
        </pc:sldLayoutChg>
        <pc:sldLayoutChg chg="add">
          <pc:chgData name="dhanush g" userId="246490aa09108038" providerId="Windows Live" clId="Web-{5F72754E-7BBC-4E52-A0AB-F302F464C616}" dt="2024-07-05T05:27:54.136" v="2"/>
          <pc:sldLayoutMkLst>
            <pc:docMk/>
            <pc:sldMasterMk cId="3705779106" sldId="2147483738"/>
            <pc:sldLayoutMk cId="1073101998" sldId="2147483736"/>
          </pc:sldLayoutMkLst>
        </pc:sldLayoutChg>
        <pc:sldLayoutChg chg="add">
          <pc:chgData name="dhanush g" userId="246490aa09108038" providerId="Windows Live" clId="Web-{5F72754E-7BBC-4E52-A0AB-F302F464C616}" dt="2024-07-05T05:27:54.136" v="2"/>
          <pc:sldLayoutMkLst>
            <pc:docMk/>
            <pc:sldMasterMk cId="3705779106" sldId="2147483738"/>
            <pc:sldLayoutMk cId="3444837484" sldId="2147483737"/>
          </pc:sldLayoutMkLst>
        </pc:sldLayoutChg>
      </pc:sldMasterChg>
    </pc:docChg>
  </pc:docChgLst>
  <pc:docChgLst>
    <pc:chgData name="Guest User" providerId="Windows Live" clId="Web-{6E1C6C5C-6004-4D2F-87E5-B4A9102F0D6B}"/>
    <pc:docChg chg="modSld">
      <pc:chgData name="Guest User" userId="" providerId="Windows Live" clId="Web-{6E1C6C5C-6004-4D2F-87E5-B4A9102F0D6B}" dt="2024-07-08T04:49:08.870" v="48" actId="20577"/>
      <pc:docMkLst>
        <pc:docMk/>
      </pc:docMkLst>
      <pc:sldChg chg="addSp modSp">
        <pc:chgData name="Guest User" userId="" providerId="Windows Live" clId="Web-{6E1C6C5C-6004-4D2F-87E5-B4A9102F0D6B}" dt="2024-07-08T04:49:08.870" v="48" actId="20577"/>
        <pc:sldMkLst>
          <pc:docMk/>
          <pc:sldMk cId="109857222" sldId="256"/>
        </pc:sldMkLst>
        <pc:spChg chg="add mod">
          <ac:chgData name="Guest User" userId="" providerId="Windows Live" clId="Web-{6E1C6C5C-6004-4D2F-87E5-B4A9102F0D6B}" dt="2024-07-08T04:49:08.870" v="48" actId="20577"/>
          <ac:spMkLst>
            <pc:docMk/>
            <pc:sldMk cId="109857222" sldId="256"/>
            <ac:spMk id="5" creationId="{0A05A0BB-92D9-2DDA-E1DC-2771633247E7}"/>
          </ac:spMkLst>
        </pc:spChg>
      </pc:sldChg>
    </pc:docChg>
  </pc:docChgLst>
  <pc:docChgLst>
    <pc:chgData name="dhanush g" userId="246490aa09108038" providerId="Windows Live" clId="Web-{60B5B4FB-CE12-49EA-B5D8-FD554DBA1A0A}"/>
    <pc:docChg chg="addSld modSld">
      <pc:chgData name="dhanush g" userId="246490aa09108038" providerId="Windows Live" clId="Web-{60B5B4FB-CE12-49EA-B5D8-FD554DBA1A0A}" dt="2024-07-05T06:12:12.907" v="22" actId="20577"/>
      <pc:docMkLst>
        <pc:docMk/>
      </pc:docMkLst>
      <pc:sldChg chg="modSp">
        <pc:chgData name="dhanush g" userId="246490aa09108038" providerId="Windows Live" clId="Web-{60B5B4FB-CE12-49EA-B5D8-FD554DBA1A0A}" dt="2024-07-05T06:12:12.907" v="22" actId="20577"/>
        <pc:sldMkLst>
          <pc:docMk/>
          <pc:sldMk cId="3144323314" sldId="257"/>
        </pc:sldMkLst>
        <pc:spChg chg="mod">
          <ac:chgData name="dhanush g" userId="246490aa09108038" providerId="Windows Live" clId="Web-{60B5B4FB-CE12-49EA-B5D8-FD554DBA1A0A}" dt="2024-07-05T05:56:47.323" v="0" actId="20577"/>
          <ac:spMkLst>
            <pc:docMk/>
            <pc:sldMk cId="3144323314" sldId="257"/>
            <ac:spMk id="2" creationId="{11207C22-FE03-08DC-9DE4-E8DACD8AE5A3}"/>
          </ac:spMkLst>
        </pc:spChg>
        <pc:spChg chg="mod">
          <ac:chgData name="dhanush g" userId="246490aa09108038" providerId="Windows Live" clId="Web-{60B5B4FB-CE12-49EA-B5D8-FD554DBA1A0A}" dt="2024-07-05T06:12:12.907" v="22" actId="20577"/>
          <ac:spMkLst>
            <pc:docMk/>
            <pc:sldMk cId="3144323314" sldId="257"/>
            <ac:spMk id="6" creationId="{254B37E8-CF7F-8434-284C-3838BCE91C6F}"/>
          </ac:spMkLst>
        </pc:spChg>
      </pc:sldChg>
      <pc:sldChg chg="modSp new">
        <pc:chgData name="dhanush g" userId="246490aa09108038" providerId="Windows Live" clId="Web-{60B5B4FB-CE12-49EA-B5D8-FD554DBA1A0A}" dt="2024-07-05T06:11:44.781" v="18" actId="20577"/>
        <pc:sldMkLst>
          <pc:docMk/>
          <pc:sldMk cId="1241430670" sldId="258"/>
        </pc:sldMkLst>
        <pc:spChg chg="mod">
          <ac:chgData name="dhanush g" userId="246490aa09108038" providerId="Windows Live" clId="Web-{60B5B4FB-CE12-49EA-B5D8-FD554DBA1A0A}" dt="2024-07-05T05:59:22.563" v="2" actId="20577"/>
          <ac:spMkLst>
            <pc:docMk/>
            <pc:sldMk cId="1241430670" sldId="258"/>
            <ac:spMk id="2" creationId="{3B4E0867-FF22-B8A9-014D-935C0A449741}"/>
          </ac:spMkLst>
        </pc:spChg>
        <pc:spChg chg="mod">
          <ac:chgData name="dhanush g" userId="246490aa09108038" providerId="Windows Live" clId="Web-{60B5B4FB-CE12-49EA-B5D8-FD554DBA1A0A}" dt="2024-07-05T06:11:44.781" v="18" actId="20577"/>
          <ac:spMkLst>
            <pc:docMk/>
            <pc:sldMk cId="1241430670" sldId="258"/>
            <ac:spMk id="3" creationId="{FAAF5A77-BC36-BFB8-A87D-E1EF30705789}"/>
          </ac:spMkLst>
        </pc:spChg>
      </pc:sldChg>
    </pc:docChg>
  </pc:docChgLst>
  <pc:docChgLst>
    <pc:chgData name="dhanush g" userId="246490aa09108038" providerId="Windows Live" clId="Web-{DCD6B5DD-AFF3-4795-B915-6135F826AB89}"/>
    <pc:docChg chg="addSld delSld modSld addMainMaster delMainMaster">
      <pc:chgData name="dhanush g" userId="246490aa09108038" providerId="Windows Live" clId="Web-{DCD6B5DD-AFF3-4795-B915-6135F826AB89}" dt="2024-07-05T09:41:09.762" v="610"/>
      <pc:docMkLst>
        <pc:docMk/>
      </pc:docMkLst>
      <pc:sldChg chg="addSp delSp modSp mod setBg modClrScheme setClrOvrMap delDesignElem chgLayout">
        <pc:chgData name="dhanush g" userId="246490aa09108038" providerId="Windows Live" clId="Web-{DCD6B5DD-AFF3-4795-B915-6135F826AB89}" dt="2024-07-05T09:39:25.682" v="561"/>
        <pc:sldMkLst>
          <pc:docMk/>
          <pc:sldMk cId="109857222" sldId="256"/>
        </pc:sldMkLst>
        <pc:spChg chg="mod ord">
          <ac:chgData name="dhanush g" userId="246490aa09108038" providerId="Windows Live" clId="Web-{DCD6B5DD-AFF3-4795-B915-6135F826AB89}" dt="2024-07-05T09:39:25.682" v="56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hanush g" userId="246490aa09108038" providerId="Windows Live" clId="Web-{DCD6B5DD-AFF3-4795-B915-6135F826AB89}" dt="2024-07-05T09:39:25.682" v="561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dhanush g" userId="246490aa09108038" providerId="Windows Live" clId="Web-{DCD6B5DD-AFF3-4795-B915-6135F826AB89}" dt="2024-07-05T09:22:21.671" v="358"/>
          <ac:spMkLst>
            <pc:docMk/>
            <pc:sldMk cId="109857222" sldId="256"/>
            <ac:spMk id="5" creationId="{485BDF89-9A30-1329-77C9-ABA1CB5E5DD0}"/>
          </ac:spMkLst>
        </pc:spChg>
        <pc:spChg chg="add del mod">
          <ac:chgData name="dhanush g" userId="246490aa09108038" providerId="Windows Live" clId="Web-{DCD6B5DD-AFF3-4795-B915-6135F826AB89}" dt="2024-07-05T07:50:30.677" v="157"/>
          <ac:spMkLst>
            <pc:docMk/>
            <pc:sldMk cId="109857222" sldId="256"/>
            <ac:spMk id="5" creationId="{7F295D95-C09D-C1A8-9D37-B90C5EDFA259}"/>
          </ac:spMkLst>
        </pc:spChg>
        <pc:spChg chg="add del mod">
          <ac:chgData name="dhanush g" userId="246490aa09108038" providerId="Windows Live" clId="Web-{DCD6B5DD-AFF3-4795-B915-6135F826AB89}" dt="2024-07-05T09:39:07.556" v="559"/>
          <ac:spMkLst>
            <pc:docMk/>
            <pc:sldMk cId="109857222" sldId="256"/>
            <ac:spMk id="10" creationId="{FCB9A347-3D60-E59B-8BBC-824C6FA66713}"/>
          </ac:spMkLst>
        </pc:spChg>
        <pc:spChg chg="add del">
          <ac:chgData name="dhanush g" userId="246490aa09108038" providerId="Windows Live" clId="Web-{DCD6B5DD-AFF3-4795-B915-6135F826AB89}" dt="2024-07-05T09:39:14.103" v="560"/>
          <ac:spMkLst>
            <pc:docMk/>
            <pc:sldMk cId="109857222" sldId="256"/>
            <ac:spMk id="11" creationId="{27427488-068E-4B55-AC8D-CD070B8CD46D}"/>
          </ac:spMkLst>
        </pc:spChg>
        <pc:spChg chg="add">
          <ac:chgData name="dhanush g" userId="246490aa09108038" providerId="Windows Live" clId="Web-{DCD6B5DD-AFF3-4795-B915-6135F826AB89}" dt="2024-07-05T09:39:25.682" v="561"/>
          <ac:spMkLst>
            <pc:docMk/>
            <pc:sldMk cId="109857222" sldId="256"/>
            <ac:spMk id="15" creationId="{248DEA99-49BD-4A46-BB63-66E9035D40CD}"/>
          </ac:spMkLst>
        </pc:spChg>
        <pc:spChg chg="add del">
          <ac:chgData name="dhanush g" userId="246490aa09108038" providerId="Windows Live" clId="Web-{DCD6B5DD-AFF3-4795-B915-6135F826AB89}" dt="2024-07-05T07:43:45.454" v="126"/>
          <ac:spMkLst>
            <pc:docMk/>
            <pc:sldMk cId="109857222" sldId="256"/>
            <ac:spMk id="16" creationId="{D839A9B9-F246-4779-A2BA-7AD3DAB5412B}"/>
          </ac:spMkLst>
        </pc:spChg>
        <pc:spChg chg="add del">
          <ac:chgData name="dhanush g" userId="246490aa09108038" providerId="Windows Live" clId="Web-{DCD6B5DD-AFF3-4795-B915-6135F826AB89}" dt="2024-07-05T07:43:45.454" v="126"/>
          <ac:spMkLst>
            <pc:docMk/>
            <pc:sldMk cId="109857222" sldId="256"/>
            <ac:spMk id="17" creationId="{689FF3C7-B796-4C63-BF20-B2EE56888340}"/>
          </ac:spMkLst>
        </pc:spChg>
        <pc:spChg chg="mod">
          <ac:chgData name="dhanush g" userId="246490aa09108038" providerId="Windows Live" clId="Web-{DCD6B5DD-AFF3-4795-B915-6135F826AB89}" dt="2024-07-05T09:38:32.618" v="502"/>
          <ac:spMkLst>
            <pc:docMk/>
            <pc:sldMk cId="109857222" sldId="256"/>
            <ac:spMk id="18" creationId="{0A116CF9-DCF6-4F08-B01A-D5F353F83B16}"/>
          </ac:spMkLst>
        </pc:spChg>
        <pc:spChg chg="add del">
          <ac:chgData name="dhanush g" userId="246490aa09108038" providerId="Windows Live" clId="Web-{DCD6B5DD-AFF3-4795-B915-6135F826AB89}" dt="2024-07-05T09:39:14.103" v="560"/>
          <ac:spMkLst>
            <pc:docMk/>
            <pc:sldMk cId="109857222" sldId="256"/>
            <ac:spMk id="19" creationId="{A20AF199-99C2-4569-9CAF-24514AE5E82A}"/>
          </ac:spMkLst>
        </pc:spChg>
        <pc:spChg chg="add del">
          <ac:chgData name="dhanush g" userId="246490aa09108038" providerId="Windows Live" clId="Web-{DCD6B5DD-AFF3-4795-B915-6135F826AB89}" dt="2024-07-05T09:39:14.103" v="560"/>
          <ac:spMkLst>
            <pc:docMk/>
            <pc:sldMk cId="109857222" sldId="256"/>
            <ac:spMk id="20" creationId="{44D26783-C1CA-4BE1-9D40-3EA516AE3E0E}"/>
          </ac:spMkLst>
        </pc:spChg>
        <pc:spChg chg="add">
          <ac:chgData name="dhanush g" userId="246490aa09108038" providerId="Windows Live" clId="Web-{DCD6B5DD-AFF3-4795-B915-6135F826AB89}" dt="2024-07-05T09:39:25.682" v="561"/>
          <ac:spMkLst>
            <pc:docMk/>
            <pc:sldMk cId="109857222" sldId="256"/>
            <ac:spMk id="21" creationId="{2F5C7444-2D64-4237-9537-80AEAD526DD3}"/>
          </ac:spMkLst>
        </pc:spChg>
        <pc:spChg chg="add del">
          <ac:chgData name="dhanush g" userId="246490aa09108038" providerId="Windows Live" clId="Web-{DCD6B5DD-AFF3-4795-B915-6135F826AB89}" dt="2024-07-05T07:43:30.142" v="117"/>
          <ac:spMkLst>
            <pc:docMk/>
            <pc:sldMk cId="109857222" sldId="256"/>
            <ac:spMk id="22" creationId="{FBCAA75B-9575-4CCC-93E3-92434A8271DC}"/>
          </ac:spMkLst>
        </pc:spChg>
        <pc:spChg chg="add">
          <ac:chgData name="dhanush g" userId="246490aa09108038" providerId="Windows Live" clId="Web-{DCD6B5DD-AFF3-4795-B915-6135F826AB89}" dt="2024-07-05T09:39:25.682" v="561"/>
          <ac:spMkLst>
            <pc:docMk/>
            <pc:sldMk cId="109857222" sldId="256"/>
            <ac:spMk id="23" creationId="{396FBCF7-CB71-4DAC-BA2A-0B8AB5CA63BD}"/>
          </ac:spMkLst>
        </pc:spChg>
        <pc:spChg chg="add del">
          <ac:chgData name="dhanush g" userId="246490aa09108038" providerId="Windows Live" clId="Web-{DCD6B5DD-AFF3-4795-B915-6135F826AB89}" dt="2024-07-05T07:43:30.142" v="117"/>
          <ac:spMkLst>
            <pc:docMk/>
            <pc:sldMk cId="109857222" sldId="256"/>
            <ac:spMk id="24" creationId="{118516CC-C263-457F-880D-3DEB59761F3A}"/>
          </ac:spMkLst>
        </pc:spChg>
        <pc:spChg chg="add">
          <ac:chgData name="dhanush g" userId="246490aa09108038" providerId="Windows Live" clId="Web-{DCD6B5DD-AFF3-4795-B915-6135F826AB89}" dt="2024-07-05T09:39:25.682" v="561"/>
          <ac:spMkLst>
            <pc:docMk/>
            <pc:sldMk cId="109857222" sldId="256"/>
            <ac:spMk id="25" creationId="{DF4D8FD4-B98A-4959-B959-AF1A7FABB5BD}"/>
          </ac:spMkLst>
        </pc:spChg>
        <pc:spChg chg="add del">
          <ac:chgData name="dhanush g" userId="246490aa09108038" providerId="Windows Live" clId="Web-{DCD6B5DD-AFF3-4795-B915-6135F826AB89}" dt="2024-07-05T07:43:30.142" v="117"/>
          <ac:spMkLst>
            <pc:docMk/>
            <pc:sldMk cId="109857222" sldId="256"/>
            <ac:spMk id="26" creationId="{3E2C8920-D6A9-4A86-944A-82132E1192CD}"/>
          </ac:spMkLst>
        </pc:spChg>
        <pc:spChg chg="add">
          <ac:chgData name="dhanush g" userId="246490aa09108038" providerId="Windows Live" clId="Web-{DCD6B5DD-AFF3-4795-B915-6135F826AB89}" dt="2024-07-05T09:39:25.682" v="561"/>
          <ac:spMkLst>
            <pc:docMk/>
            <pc:sldMk cId="109857222" sldId="256"/>
            <ac:spMk id="27" creationId="{4838DD45-2819-4E1F-8A20-C584ABCC170D}"/>
          </ac:spMkLst>
        </pc:spChg>
        <pc:spChg chg="add del">
          <ac:chgData name="dhanush g" userId="246490aa09108038" providerId="Windows Live" clId="Web-{DCD6B5DD-AFF3-4795-B915-6135F826AB89}" dt="2024-07-05T07:43:34.986" v="119"/>
          <ac:spMkLst>
            <pc:docMk/>
            <pc:sldMk cId="109857222" sldId="256"/>
            <ac:spMk id="28" creationId="{0671A8AE-40A1-4631-A6B8-581AFF065482}"/>
          </ac:spMkLst>
        </pc:spChg>
        <pc:spChg chg="add del">
          <ac:chgData name="dhanush g" userId="246490aa09108038" providerId="Windows Live" clId="Web-{DCD6B5DD-AFF3-4795-B915-6135F826AB89}" dt="2024-07-05T07:43:34.986" v="119"/>
          <ac:spMkLst>
            <pc:docMk/>
            <pc:sldMk cId="109857222" sldId="256"/>
            <ac:spMk id="29" creationId="{A44CD100-6267-4E62-AA64-2182A3A6A1C0}"/>
          </ac:spMkLst>
        </pc:spChg>
        <pc:spChg chg="add del">
          <ac:chgData name="dhanush g" userId="246490aa09108038" providerId="Windows Live" clId="Web-{DCD6B5DD-AFF3-4795-B915-6135F826AB89}" dt="2024-07-05T07:43:37.517" v="121"/>
          <ac:spMkLst>
            <pc:docMk/>
            <pc:sldMk cId="109857222" sldId="256"/>
            <ac:spMk id="31" creationId="{4063B759-00FC-46D1-9898-8E8625268FAF}"/>
          </ac:spMkLst>
        </pc:spChg>
        <pc:spChg chg="add del">
          <ac:chgData name="dhanush g" userId="246490aa09108038" providerId="Windows Live" clId="Web-{DCD6B5DD-AFF3-4795-B915-6135F826AB89}" dt="2024-07-05T07:43:37.517" v="121"/>
          <ac:spMkLst>
            <pc:docMk/>
            <pc:sldMk cId="109857222" sldId="256"/>
            <ac:spMk id="32" creationId="{D5B012D8-7F27-4758-9AC6-C889B154BD73}"/>
          </ac:spMkLst>
        </pc:spChg>
        <pc:spChg chg="add del">
          <ac:chgData name="dhanush g" userId="246490aa09108038" providerId="Windows Live" clId="Web-{DCD6B5DD-AFF3-4795-B915-6135F826AB89}" dt="2024-07-05T07:43:40.079" v="123"/>
          <ac:spMkLst>
            <pc:docMk/>
            <pc:sldMk cId="109857222" sldId="256"/>
            <ac:spMk id="34" creationId="{06DA9DF9-31F7-4056-B42E-878CC92417B8}"/>
          </ac:spMkLst>
        </pc:spChg>
        <pc:spChg chg="add del">
          <ac:chgData name="dhanush g" userId="246490aa09108038" providerId="Windows Live" clId="Web-{DCD6B5DD-AFF3-4795-B915-6135F826AB89}" dt="2024-07-05T07:43:45.454" v="125"/>
          <ac:spMkLst>
            <pc:docMk/>
            <pc:sldMk cId="109857222" sldId="256"/>
            <ac:spMk id="36" creationId="{DCE1AED4-C7FF-4468-BF54-4470A0A3E283}"/>
          </ac:spMkLst>
        </pc:spChg>
        <pc:spChg chg="add del">
          <ac:chgData name="dhanush g" userId="246490aa09108038" providerId="Windows Live" clId="Web-{DCD6B5DD-AFF3-4795-B915-6135F826AB89}" dt="2024-07-05T07:43:45.454" v="125"/>
          <ac:spMkLst>
            <pc:docMk/>
            <pc:sldMk cId="109857222" sldId="256"/>
            <ac:spMk id="37" creationId="{BDE94FAB-AA60-43B4-A2C3-3A940B9A951A}"/>
          </ac:spMkLst>
        </pc:spChg>
        <pc:spChg chg="add del">
          <ac:chgData name="dhanush g" userId="246490aa09108038" providerId="Windows Live" clId="Web-{DCD6B5DD-AFF3-4795-B915-6135F826AB89}" dt="2024-07-05T07:49:42.145" v="154"/>
          <ac:spMkLst>
            <pc:docMk/>
            <pc:sldMk cId="109857222" sldId="256"/>
            <ac:spMk id="39" creationId="{007891EC-4501-44ED-A8C8-B11B6DB767AB}"/>
          </ac:spMkLst>
        </pc:spChg>
        <pc:grpChg chg="add del">
          <ac:chgData name="dhanush g" userId="246490aa09108038" providerId="Windows Live" clId="Web-{DCD6B5DD-AFF3-4795-B915-6135F826AB89}" dt="2024-07-05T09:39:14.103" v="560"/>
          <ac:grpSpMkLst>
            <pc:docMk/>
            <pc:sldMk cId="109857222" sldId="256"/>
            <ac:grpSpMk id="13" creationId="{6CEC401A-BC46-41FC-AD55-F7810C3CFA9A}"/>
          </ac:grpSpMkLst>
        </pc:grpChg>
        <pc:picChg chg="add mod ord">
          <ac:chgData name="dhanush g" userId="246490aa09108038" providerId="Windows Live" clId="Web-{DCD6B5DD-AFF3-4795-B915-6135F826AB89}" dt="2024-07-05T09:39:25.682" v="561"/>
          <ac:picMkLst>
            <pc:docMk/>
            <pc:sldMk cId="109857222" sldId="256"/>
            <ac:picMk id="4" creationId="{4128E6E2-99A9-C101-D7EA-54B784CEDA49}"/>
          </ac:picMkLst>
        </pc:picChg>
        <pc:picChg chg="add del mod ord modCrop">
          <ac:chgData name="dhanush g" userId="246490aa09108038" providerId="Windows Live" clId="Web-{DCD6B5DD-AFF3-4795-B915-6135F826AB89}" dt="2024-07-05T07:47:07.003" v="136"/>
          <ac:picMkLst>
            <pc:docMk/>
            <pc:sldMk cId="109857222" sldId="256"/>
            <ac:picMk id="4" creationId="{A5975C0D-5E92-E448-7CFA-02FAE3190447}"/>
          </ac:picMkLst>
        </pc:picChg>
        <pc:picChg chg="add del mod">
          <ac:chgData name="dhanush g" userId="246490aa09108038" providerId="Windows Live" clId="Web-{DCD6B5DD-AFF3-4795-B915-6135F826AB89}" dt="2024-07-05T09:23:23.173" v="363"/>
          <ac:picMkLst>
            <pc:docMk/>
            <pc:sldMk cId="109857222" sldId="256"/>
            <ac:picMk id="7" creationId="{E7858AFC-64DB-0918-4BFD-036917B2E612}"/>
          </ac:picMkLst>
        </pc:picChg>
        <pc:picChg chg="add del mod">
          <ac:chgData name="dhanush g" userId="246490aa09108038" providerId="Windows Live" clId="Web-{DCD6B5DD-AFF3-4795-B915-6135F826AB89}" dt="2024-07-05T07:48:55.785" v="149"/>
          <ac:picMkLst>
            <pc:docMk/>
            <pc:sldMk cId="109857222" sldId="256"/>
            <ac:picMk id="7" creationId="{F15DE923-0742-2474-EABD-08F1007FE70D}"/>
          </ac:picMkLst>
        </pc:picChg>
        <pc:picChg chg="add del mod">
          <ac:chgData name="dhanush g" userId="246490aa09108038" providerId="Windows Live" clId="Web-{DCD6B5DD-AFF3-4795-B915-6135F826AB89}" dt="2024-07-05T09:23:34.126" v="365"/>
          <ac:picMkLst>
            <pc:docMk/>
            <pc:sldMk cId="109857222" sldId="256"/>
            <ac:picMk id="8" creationId="{6A4AC88B-8A73-1B3F-ED61-2D8CCB48C468}"/>
          </ac:picMkLst>
        </pc:picChg>
        <pc:picChg chg="add mod">
          <ac:chgData name="dhanush g" userId="246490aa09108038" providerId="Windows Live" clId="Web-{DCD6B5DD-AFF3-4795-B915-6135F826AB89}" dt="2024-07-05T09:39:25.682" v="561"/>
          <ac:picMkLst>
            <pc:docMk/>
            <pc:sldMk cId="109857222" sldId="256"/>
            <ac:picMk id="9" creationId="{1F4BC448-3F8C-6CAC-6401-3D56CBAEBD1A}"/>
          </ac:picMkLst>
        </pc:picChg>
        <pc:cxnChg chg="add del">
          <ac:chgData name="dhanush g" userId="246490aa09108038" providerId="Windows Live" clId="Web-{DCD6B5DD-AFF3-4795-B915-6135F826AB89}" dt="2024-07-05T07:49:42.145" v="154"/>
          <ac:cxnSpMkLst>
            <pc:docMk/>
            <pc:sldMk cId="109857222" sldId="256"/>
            <ac:cxnSpMk id="40" creationId="{34E5597F-CE67-4085-9548-E6A8036DA3BB}"/>
          </ac:cxnSpMkLst>
        </pc:cxnChg>
      </pc:sldChg>
      <pc:sldChg chg="addSp delSp modSp mod setBg modClrScheme modShow chgLayout">
        <pc:chgData name="dhanush g" userId="246490aa09108038" providerId="Windows Live" clId="Web-{DCD6B5DD-AFF3-4795-B915-6135F826AB89}" dt="2024-07-05T09:40:02.526" v="570"/>
        <pc:sldMkLst>
          <pc:docMk/>
          <pc:sldMk cId="3144323314" sldId="257"/>
        </pc:sldMkLst>
        <pc:spChg chg="del mod">
          <ac:chgData name="dhanush g" userId="246490aa09108038" providerId="Windows Live" clId="Web-{DCD6B5DD-AFF3-4795-B915-6135F826AB89}" dt="2024-07-05T09:05:52.287" v="238"/>
          <ac:spMkLst>
            <pc:docMk/>
            <pc:sldMk cId="3144323314" sldId="257"/>
            <ac:spMk id="2" creationId="{11207C22-FE03-08DC-9DE4-E8DACD8AE5A3}"/>
          </ac:spMkLst>
        </pc:spChg>
        <pc:spChg chg="add del">
          <ac:chgData name="dhanush g" userId="246490aa09108038" providerId="Windows Live" clId="Web-{DCD6B5DD-AFF3-4795-B915-6135F826AB89}" dt="2024-07-05T09:00:52.405" v="218"/>
          <ac:spMkLst>
            <pc:docMk/>
            <pc:sldMk cId="3144323314" sldId="257"/>
            <ac:spMk id="3" creationId="{4CF5E2FC-8E37-E60C-302C-3EC01845ADA2}"/>
          </ac:spMkLst>
        </pc:spChg>
        <pc:spChg chg="del mod">
          <ac:chgData name="dhanush g" userId="246490aa09108038" providerId="Windows Live" clId="Web-{DCD6B5DD-AFF3-4795-B915-6135F826AB89}" dt="2024-07-05T09:05:52.256" v="237"/>
          <ac:spMkLst>
            <pc:docMk/>
            <pc:sldMk cId="3144323314" sldId="257"/>
            <ac:spMk id="6" creationId="{254B37E8-CF7F-8434-284C-3838BCE91C6F}"/>
          </ac:spMkLst>
        </pc:spChg>
        <pc:spChg chg="add del mod">
          <ac:chgData name="dhanush g" userId="246490aa09108038" providerId="Windows Live" clId="Web-{DCD6B5DD-AFF3-4795-B915-6135F826AB89}" dt="2024-07-05T09:06:08.397" v="241"/>
          <ac:spMkLst>
            <pc:docMk/>
            <pc:sldMk cId="3144323314" sldId="257"/>
            <ac:spMk id="7" creationId="{C9FBCEF2-ACEE-E406-341B-CE90CEEB6408}"/>
          </ac:spMkLst>
        </pc:spChg>
        <pc:spChg chg="add mod ord">
          <ac:chgData name="dhanush g" userId="246490aa09108038" providerId="Windows Live" clId="Web-{DCD6B5DD-AFF3-4795-B915-6135F826AB89}" dt="2024-07-05T09:38:26.321" v="501"/>
          <ac:spMkLst>
            <pc:docMk/>
            <pc:sldMk cId="3144323314" sldId="257"/>
            <ac:spMk id="9" creationId="{CC89EA98-786D-5B9A-30C8-113BB0413F4D}"/>
          </ac:spMkLst>
        </pc:spChg>
        <pc:spChg chg="add mod ord">
          <ac:chgData name="dhanush g" userId="246490aa09108038" providerId="Windows Live" clId="Web-{DCD6B5DD-AFF3-4795-B915-6135F826AB89}" dt="2024-07-05T09:38:26.321" v="501"/>
          <ac:spMkLst>
            <pc:docMk/>
            <pc:sldMk cId="3144323314" sldId="257"/>
            <ac:spMk id="13" creationId="{2B6E90DF-EF12-CE99-CBBE-C58414805A7D}"/>
          </ac:spMkLst>
        </pc:spChg>
        <pc:spChg chg="add del mod">
          <ac:chgData name="dhanush g" userId="246490aa09108038" providerId="Windows Live" clId="Web-{DCD6B5DD-AFF3-4795-B915-6135F826AB89}" dt="2024-07-05T09:38:18.305" v="499"/>
          <ac:spMkLst>
            <pc:docMk/>
            <pc:sldMk cId="3144323314" sldId="257"/>
            <ac:spMk id="15" creationId="{BAB59AEF-C6F5-6D95-140D-004DEB3EF214}"/>
          </ac:spMkLst>
        </pc:spChg>
        <pc:spChg chg="add del">
          <ac:chgData name="dhanush g" userId="246490aa09108038" providerId="Windows Live" clId="Web-{DCD6B5DD-AFF3-4795-B915-6135F826AB89}" dt="2024-07-05T09:38:26.321" v="501"/>
          <ac:spMkLst>
            <pc:docMk/>
            <pc:sldMk cId="3144323314" sldId="257"/>
            <ac:spMk id="20" creationId="{EDDBB197-D710-4A4F-A9CA-FD2177498BE8}"/>
          </ac:spMkLst>
        </pc:spChg>
        <pc:spChg chg="add del mod">
          <ac:chgData name="dhanush g" userId="246490aa09108038" providerId="Windows Live" clId="Web-{DCD6B5DD-AFF3-4795-B915-6135F826AB89}" dt="2024-07-05T09:40:02.526" v="570"/>
          <ac:spMkLst>
            <pc:docMk/>
            <pc:sldMk cId="3144323314" sldId="257"/>
            <ac:spMk id="21" creationId="{399B620D-1F4B-9645-A977-CE72FB098740}"/>
          </ac:spMkLst>
        </pc:spChg>
        <pc:spChg chg="add del">
          <ac:chgData name="dhanush g" userId="246490aa09108038" providerId="Windows Live" clId="Web-{DCD6B5DD-AFF3-4795-B915-6135F826AB89}" dt="2024-07-05T09:35:00.394" v="483"/>
          <ac:spMkLst>
            <pc:docMk/>
            <pc:sldMk cId="3144323314" sldId="257"/>
            <ac:spMk id="22" creationId="{5D7F64A8-D625-4F61-A290-B499BB62ACFF}"/>
          </ac:spMkLst>
        </pc:spChg>
        <pc:spChg chg="add del">
          <ac:chgData name="dhanush g" userId="246490aa09108038" providerId="Windows Live" clId="Web-{DCD6B5DD-AFF3-4795-B915-6135F826AB89}" dt="2024-07-05T09:38:26.321" v="501"/>
          <ac:spMkLst>
            <pc:docMk/>
            <pc:sldMk cId="3144323314" sldId="257"/>
            <ac:spMk id="29" creationId="{975D1CFA-2CDB-4B64-BD9F-85744E8DA12F}"/>
          </ac:spMkLst>
        </pc:spChg>
        <pc:grpChg chg="add del">
          <ac:chgData name="dhanush g" userId="246490aa09108038" providerId="Windows Live" clId="Web-{DCD6B5DD-AFF3-4795-B915-6135F826AB89}" dt="2024-07-05T09:38:26.321" v="501"/>
          <ac:grpSpMkLst>
            <pc:docMk/>
            <pc:sldMk cId="3144323314" sldId="257"/>
            <ac:grpSpMk id="24" creationId="{25EE5136-01F1-466C-962D-BA9B4C6757AA}"/>
          </ac:grpSpMkLst>
        </pc:grpChg>
        <pc:graphicFrameChg chg="add del mod ord modGraphic">
          <ac:chgData name="dhanush g" userId="246490aa09108038" providerId="Windows Live" clId="Web-{DCD6B5DD-AFF3-4795-B915-6135F826AB89}" dt="2024-07-05T09:06:11.694" v="243"/>
          <ac:graphicFrameMkLst>
            <pc:docMk/>
            <pc:sldMk cId="3144323314" sldId="257"/>
            <ac:graphicFrameMk id="11" creationId="{30C2AB18-99C7-D885-70B5-DFAE0A2FB96D}"/>
          </ac:graphicFrameMkLst>
        </pc:graphicFrameChg>
        <pc:picChg chg="add del mod">
          <ac:chgData name="dhanush g" userId="246490aa09108038" providerId="Windows Live" clId="Web-{DCD6B5DD-AFF3-4795-B915-6135F826AB89}" dt="2024-07-05T09:05:49.146" v="236"/>
          <ac:picMkLst>
            <pc:docMk/>
            <pc:sldMk cId="3144323314" sldId="257"/>
            <ac:picMk id="4" creationId="{55BA0FF6-CBD4-E29D-8362-09A4D470768D}"/>
          </ac:picMkLst>
        </pc:picChg>
        <pc:picChg chg="add del">
          <ac:chgData name="dhanush g" userId="246490aa09108038" providerId="Windows Live" clId="Web-{DCD6B5DD-AFF3-4795-B915-6135F826AB89}" dt="2024-07-05T09:05:58.506" v="240"/>
          <ac:picMkLst>
            <pc:docMk/>
            <pc:sldMk cId="3144323314" sldId="257"/>
            <ac:picMk id="10" creationId="{55BA0FF6-CBD4-E29D-8362-09A4D470768D}"/>
          </ac:picMkLst>
        </pc:picChg>
        <pc:picChg chg="add del mod">
          <ac:chgData name="dhanush g" userId="246490aa09108038" providerId="Windows Live" clId="Web-{DCD6B5DD-AFF3-4795-B915-6135F826AB89}" dt="2024-07-05T09:38:18.305" v="500"/>
          <ac:picMkLst>
            <pc:docMk/>
            <pc:sldMk cId="3144323314" sldId="257"/>
            <ac:picMk id="14" creationId="{425BFB4A-04CE-146E-234E-0A18C98F0236}"/>
          </ac:picMkLst>
        </pc:picChg>
        <pc:picChg chg="add del">
          <ac:chgData name="dhanush g" userId="246490aa09108038" providerId="Windows Live" clId="Web-{DCD6B5DD-AFF3-4795-B915-6135F826AB89}" dt="2024-07-05T09:35:00.394" v="483"/>
          <ac:picMkLst>
            <pc:docMk/>
            <pc:sldMk cId="3144323314" sldId="257"/>
            <ac:picMk id="17" creationId="{670D5B7A-83DE-C791-889F-C80C46250793}"/>
          </ac:picMkLst>
        </pc:picChg>
        <pc:picChg chg="add mod">
          <ac:chgData name="dhanush g" userId="246490aa09108038" providerId="Windows Live" clId="Web-{DCD6B5DD-AFF3-4795-B915-6135F826AB89}" dt="2024-07-05T09:39:59.354" v="569" actId="1076"/>
          <ac:picMkLst>
            <pc:docMk/>
            <pc:sldMk cId="3144323314" sldId="257"/>
            <ac:picMk id="18" creationId="{E700ADE4-C653-C0E3-3D2B-7A802AF84307}"/>
          </ac:picMkLst>
        </pc:picChg>
        <pc:picChg chg="add del">
          <ac:chgData name="dhanush g" userId="246490aa09108038" providerId="Windows Live" clId="Web-{DCD6B5DD-AFF3-4795-B915-6135F826AB89}" dt="2024-07-05T09:35:00.394" v="483"/>
          <ac:picMkLst>
            <pc:docMk/>
            <pc:sldMk cId="3144323314" sldId="257"/>
            <ac:picMk id="19" creationId="{801E1C26-F526-47BA-80F2-8744197C2B37}"/>
          </ac:picMkLst>
        </pc:picChg>
        <pc:picChg chg="add del">
          <ac:chgData name="dhanush g" userId="246490aa09108038" providerId="Windows Live" clId="Web-{DCD6B5DD-AFF3-4795-B915-6135F826AB89}" dt="2024-07-05T09:38:26.321" v="501"/>
          <ac:picMkLst>
            <pc:docMk/>
            <pc:sldMk cId="3144323314" sldId="257"/>
            <ac:picMk id="30" creationId="{B324DF3C-0A17-857F-F96D-2F253B157DC0}"/>
          </ac:picMkLst>
        </pc:picChg>
      </pc:sldChg>
      <pc:sldChg chg="addSp delSp modSp mod setBg modClrScheme chgLayout">
        <pc:chgData name="dhanush g" userId="246490aa09108038" providerId="Windows Live" clId="Web-{DCD6B5DD-AFF3-4795-B915-6135F826AB89}" dt="2024-07-05T09:41:05.137" v="609"/>
        <pc:sldMkLst>
          <pc:docMk/>
          <pc:sldMk cId="1241430670" sldId="258"/>
        </pc:sldMkLst>
        <pc:spChg chg="mod ord">
          <ac:chgData name="dhanush g" userId="246490aa09108038" providerId="Windows Live" clId="Web-{DCD6B5DD-AFF3-4795-B915-6135F826AB89}" dt="2024-07-05T09:38:07.820" v="494"/>
          <ac:spMkLst>
            <pc:docMk/>
            <pc:sldMk cId="1241430670" sldId="258"/>
            <ac:spMk id="2" creationId="{3B4E0867-FF22-B8A9-014D-935C0A449741}"/>
          </ac:spMkLst>
        </pc:spChg>
        <pc:spChg chg="mod ord">
          <ac:chgData name="dhanush g" userId="246490aa09108038" providerId="Windows Live" clId="Web-{DCD6B5DD-AFF3-4795-B915-6135F826AB89}" dt="2024-07-05T09:38:07.820" v="494"/>
          <ac:spMkLst>
            <pc:docMk/>
            <pc:sldMk cId="1241430670" sldId="258"/>
            <ac:spMk id="3" creationId="{FAAF5A77-BC36-BFB8-A87D-E1EF30705789}"/>
          </ac:spMkLst>
        </pc:spChg>
        <pc:spChg chg="add del mod">
          <ac:chgData name="dhanush g" userId="246490aa09108038" providerId="Windows Live" clId="Web-{DCD6B5DD-AFF3-4795-B915-6135F826AB89}" dt="2024-07-05T09:40:47.262" v="604"/>
          <ac:spMkLst>
            <pc:docMk/>
            <pc:sldMk cId="1241430670" sldId="258"/>
            <ac:spMk id="5" creationId="{7779E179-2CE2-C813-D1E6-BC75F17BD13E}"/>
          </ac:spMkLst>
        </pc:spChg>
        <pc:spChg chg="add del">
          <ac:chgData name="dhanush g" userId="246490aa09108038" providerId="Windows Live" clId="Web-{DCD6B5DD-AFF3-4795-B915-6135F826AB89}" dt="2024-07-05T09:38:07.820" v="494"/>
          <ac:spMkLst>
            <pc:docMk/>
            <pc:sldMk cId="1241430670" sldId="258"/>
            <ac:spMk id="8" creationId="{43C823D3-D619-407C-89E0-C6F6B1E7A42A}"/>
          </ac:spMkLst>
        </pc:spChg>
        <pc:spChg chg="add del">
          <ac:chgData name="dhanush g" userId="246490aa09108038" providerId="Windows Live" clId="Web-{DCD6B5DD-AFF3-4795-B915-6135F826AB89}" dt="2024-07-05T09:38:07.820" v="494"/>
          <ac:spMkLst>
            <pc:docMk/>
            <pc:sldMk cId="1241430670" sldId="258"/>
            <ac:spMk id="10" creationId="{047F8E3E-2FFA-4A0F-B3C7-E57ADDCFB415}"/>
          </ac:spMkLst>
        </pc:spChg>
        <pc:grpChg chg="add del">
          <ac:chgData name="dhanush g" userId="246490aa09108038" providerId="Windows Live" clId="Web-{DCD6B5DD-AFF3-4795-B915-6135F826AB89}" dt="2024-07-05T09:38:07.820" v="494"/>
          <ac:grpSpMkLst>
            <pc:docMk/>
            <pc:sldMk cId="1241430670" sldId="258"/>
            <ac:grpSpMk id="12" creationId="{33D939F1-7ABE-4D0E-946A-43F37F556AFD}"/>
          </ac:grpSpMkLst>
        </pc:grpChg>
        <pc:grpChg chg="add del">
          <ac:chgData name="dhanush g" userId="246490aa09108038" providerId="Windows Live" clId="Web-{DCD6B5DD-AFF3-4795-B915-6135F826AB89}" dt="2024-07-05T09:38:07.820" v="494"/>
          <ac:grpSpMkLst>
            <pc:docMk/>
            <pc:sldMk cId="1241430670" sldId="258"/>
            <ac:grpSpMk id="18" creationId="{9DB3963A-4187-4A72-9DA4-CA6BADE22931}"/>
          </ac:grpSpMkLst>
        </pc:grpChg>
        <pc:picChg chg="add del mod">
          <ac:chgData name="dhanush g" userId="246490aa09108038" providerId="Windows Live" clId="Web-{DCD6B5DD-AFF3-4795-B915-6135F826AB89}" dt="2024-07-05T09:41:05.137" v="609"/>
          <ac:picMkLst>
            <pc:docMk/>
            <pc:sldMk cId="1241430670" sldId="258"/>
            <ac:picMk id="4" creationId="{12D6A4F6-CE3B-DE88-7E1C-ACAF34433A29}"/>
          </ac:picMkLst>
        </pc:picChg>
      </pc:sldChg>
      <pc:sldChg chg="addSp delSp modSp new del mod setBg">
        <pc:chgData name="dhanush g" userId="246490aa09108038" providerId="Windows Live" clId="Web-{DCD6B5DD-AFF3-4795-B915-6135F826AB89}" dt="2024-07-05T07:32:44.511" v="86"/>
        <pc:sldMkLst>
          <pc:docMk/>
          <pc:sldMk cId="2945068933" sldId="259"/>
        </pc:sldMkLst>
        <pc:spChg chg="mod">
          <ac:chgData name="dhanush g" userId="246490aa09108038" providerId="Windows Live" clId="Web-{DCD6B5DD-AFF3-4795-B915-6135F826AB89}" dt="2024-07-05T07:30:30.275" v="85"/>
          <ac:spMkLst>
            <pc:docMk/>
            <pc:sldMk cId="2945068933" sldId="259"/>
            <ac:spMk id="2" creationId="{DC1C01FD-5D70-95A0-8284-0853BC58DF14}"/>
          </ac:spMkLst>
        </pc:spChg>
        <pc:spChg chg="add del mod">
          <ac:chgData name="dhanush g" userId="246490aa09108038" providerId="Windows Live" clId="Web-{DCD6B5DD-AFF3-4795-B915-6135F826AB89}" dt="2024-07-05T07:30:30.275" v="85"/>
          <ac:spMkLst>
            <pc:docMk/>
            <pc:sldMk cId="2945068933" sldId="259"/>
            <ac:spMk id="3" creationId="{07D1B48F-266C-9D47-3011-6A5992BD06C7}"/>
          </ac:spMkLst>
        </pc:spChg>
        <pc:spChg chg="add">
          <ac:chgData name="dhanush g" userId="246490aa09108038" providerId="Windows Live" clId="Web-{DCD6B5DD-AFF3-4795-B915-6135F826AB89}" dt="2024-07-05T07:30:30.275" v="85"/>
          <ac:spMkLst>
            <pc:docMk/>
            <pc:sldMk cId="2945068933" sldId="259"/>
            <ac:spMk id="8" creationId="{17718681-A12E-49D6-9925-DD7C68176D61}"/>
          </ac:spMkLst>
        </pc:spChg>
        <pc:spChg chg="add del">
          <ac:chgData name="dhanush g" userId="246490aa09108038" providerId="Windows Live" clId="Web-{DCD6B5DD-AFF3-4795-B915-6135F826AB89}" dt="2024-07-05T07:30:30.260" v="84"/>
          <ac:spMkLst>
            <pc:docMk/>
            <pc:sldMk cId="2945068933" sldId="259"/>
            <ac:spMk id="9" creationId="{DA8886A6-5426-494B-96D8-D962D2BA0818}"/>
          </ac:spMkLst>
        </pc:spChg>
        <pc:spChg chg="add">
          <ac:chgData name="dhanush g" userId="246490aa09108038" providerId="Windows Live" clId="Web-{DCD6B5DD-AFF3-4795-B915-6135F826AB89}" dt="2024-07-05T07:30:30.275" v="85"/>
          <ac:spMkLst>
            <pc:docMk/>
            <pc:sldMk cId="2945068933" sldId="259"/>
            <ac:spMk id="10" creationId="{FBD77573-9EF2-4C35-8285-A1CF6FBB0EA5}"/>
          </ac:spMkLst>
        </pc:spChg>
        <pc:spChg chg="add del">
          <ac:chgData name="dhanush g" userId="246490aa09108038" providerId="Windows Live" clId="Web-{DCD6B5DD-AFF3-4795-B915-6135F826AB89}" dt="2024-07-05T07:30:30.260" v="84"/>
          <ac:spMkLst>
            <pc:docMk/>
            <pc:sldMk cId="2945068933" sldId="259"/>
            <ac:spMk id="11" creationId="{AA3ED336-C09E-46E8-9774-B977D15FC5E0}"/>
          </ac:spMkLst>
        </pc:spChg>
        <pc:spChg chg="add">
          <ac:chgData name="dhanush g" userId="246490aa09108038" providerId="Windows Live" clId="Web-{DCD6B5DD-AFF3-4795-B915-6135F826AB89}" dt="2024-07-05T07:30:30.275" v="85"/>
          <ac:spMkLst>
            <pc:docMk/>
            <pc:sldMk cId="2945068933" sldId="259"/>
            <ac:spMk id="13" creationId="{07D1B48F-266C-9D47-3011-6A5992BD06C7}"/>
          </ac:spMkLst>
        </pc:spChg>
        <pc:graphicFrameChg chg="add del">
          <ac:chgData name="dhanush g" userId="246490aa09108038" providerId="Windows Live" clId="Web-{DCD6B5DD-AFF3-4795-B915-6135F826AB89}" dt="2024-07-05T07:30:30.260" v="84"/>
          <ac:graphicFrameMkLst>
            <pc:docMk/>
            <pc:sldMk cId="2945068933" sldId="259"/>
            <ac:graphicFrameMk id="5" creationId="{14CF3600-53F5-EA37-3B36-A6FEC0874D83}"/>
          </ac:graphicFrameMkLst>
        </pc:graphicFrameChg>
      </pc:sldChg>
      <pc:sldChg chg="addSp delSp modSp new del addAnim delAnim modAnim">
        <pc:chgData name="dhanush g" userId="246490aa09108038" providerId="Windows Live" clId="Web-{DCD6B5DD-AFF3-4795-B915-6135F826AB89}" dt="2024-07-05T07:33:48.152" v="90"/>
        <pc:sldMkLst>
          <pc:docMk/>
          <pc:sldMk cId="4140800201" sldId="260"/>
        </pc:sldMkLst>
        <pc:spChg chg="mod">
          <ac:chgData name="dhanush g" userId="246490aa09108038" providerId="Windows Live" clId="Web-{DCD6B5DD-AFF3-4795-B915-6135F826AB89}" dt="2024-07-05T07:22:00.880" v="21" actId="20577"/>
          <ac:spMkLst>
            <pc:docMk/>
            <pc:sldMk cId="4140800201" sldId="260"/>
            <ac:spMk id="2" creationId="{57475FF7-6469-4FA3-06AC-3580CDFFC23C}"/>
          </ac:spMkLst>
        </pc:spChg>
        <pc:spChg chg="del mod">
          <ac:chgData name="dhanush g" userId="246490aa09108038" providerId="Windows Live" clId="Web-{DCD6B5DD-AFF3-4795-B915-6135F826AB89}" dt="2024-07-05T07:23:31.256" v="74"/>
          <ac:spMkLst>
            <pc:docMk/>
            <pc:sldMk cId="4140800201" sldId="260"/>
            <ac:spMk id="3" creationId="{DD85A7F8-38E0-6AEF-286B-EA31B3E7D7E5}"/>
          </ac:spMkLst>
        </pc:spChg>
        <pc:spChg chg="add mod">
          <ac:chgData name="dhanush g" userId="246490aa09108038" providerId="Windows Live" clId="Web-{DCD6B5DD-AFF3-4795-B915-6135F826AB89}" dt="2024-07-05T07:25:30.132" v="81"/>
          <ac:spMkLst>
            <pc:docMk/>
            <pc:sldMk cId="4140800201" sldId="260"/>
            <ac:spMk id="6" creationId="{8C193A7E-30C5-EAE7-46FF-7D6BE751C890}"/>
          </ac:spMkLst>
        </pc:spChg>
        <pc:picChg chg="add del mod ord">
          <ac:chgData name="dhanush g" userId="246490aa09108038" providerId="Windows Live" clId="Web-{DCD6B5DD-AFF3-4795-B915-6135F826AB89}" dt="2024-07-05T07:25:30.132" v="81"/>
          <ac:picMkLst>
            <pc:docMk/>
            <pc:sldMk cId="4140800201" sldId="260"/>
            <ac:picMk id="4" creationId="{455BB22C-C536-FC58-0861-5A65A2A21944}"/>
          </ac:picMkLst>
        </pc:picChg>
      </pc:sldChg>
      <pc:sldChg chg="addSp delSp modSp new mod modClrScheme addAnim delAnim modAnim chgLayout">
        <pc:chgData name="dhanush g" userId="246490aa09108038" providerId="Windows Live" clId="Web-{DCD6B5DD-AFF3-4795-B915-6135F826AB89}" dt="2024-07-05T09:41:09.762" v="610"/>
        <pc:sldMkLst>
          <pc:docMk/>
          <pc:sldMk cId="972188017" sldId="261"/>
        </pc:sldMkLst>
        <pc:spChg chg="mod ord">
          <ac:chgData name="dhanush g" userId="246490aa09108038" providerId="Windows Live" clId="Web-{DCD6B5DD-AFF3-4795-B915-6135F826AB89}" dt="2024-07-05T09:14:56.645" v="316"/>
          <ac:spMkLst>
            <pc:docMk/>
            <pc:sldMk cId="972188017" sldId="261"/>
            <ac:spMk id="2" creationId="{57F5D049-1E59-3B76-22AD-CF228803DE07}"/>
          </ac:spMkLst>
        </pc:spChg>
        <pc:spChg chg="del">
          <ac:chgData name="dhanush g" userId="246490aa09108038" providerId="Windows Live" clId="Web-{DCD6B5DD-AFF3-4795-B915-6135F826AB89}" dt="2024-07-05T07:25:35.648" v="82"/>
          <ac:spMkLst>
            <pc:docMk/>
            <pc:sldMk cId="972188017" sldId="261"/>
            <ac:spMk id="3" creationId="{A1DB7B5A-B7E1-6A8E-111E-367600A1B1CC}"/>
          </ac:spMkLst>
        </pc:spChg>
        <pc:spChg chg="add mod">
          <ac:chgData name="dhanush g" userId="246490aa09108038" providerId="Windows Live" clId="Web-{DCD6B5DD-AFF3-4795-B915-6135F826AB89}" dt="2024-07-05T09:41:09.762" v="610"/>
          <ac:spMkLst>
            <pc:docMk/>
            <pc:sldMk cId="972188017" sldId="261"/>
            <ac:spMk id="5" creationId="{6AA4E02A-AEEF-A88D-6EDF-D767AD3F0ED8}"/>
          </ac:spMkLst>
        </pc:spChg>
        <pc:picChg chg="add del mod ord">
          <ac:chgData name="dhanush g" userId="246490aa09108038" providerId="Windows Live" clId="Web-{DCD6B5DD-AFF3-4795-B915-6135F826AB89}" dt="2024-07-05T09:41:09.762" v="610"/>
          <ac:picMkLst>
            <pc:docMk/>
            <pc:sldMk cId="972188017" sldId="261"/>
            <ac:picMk id="4" creationId="{F67B6991-DD1D-93BB-3CFB-1F8FE0C11EE3}"/>
          </ac:picMkLst>
        </pc:picChg>
      </pc:sldChg>
      <pc:sldChg chg="modSp new mod modClrScheme chgLayout">
        <pc:chgData name="dhanush g" userId="246490aa09108038" providerId="Windows Live" clId="Web-{DCD6B5DD-AFF3-4795-B915-6135F826AB89}" dt="2024-07-05T09:18:53.744" v="326" actId="20577"/>
        <pc:sldMkLst>
          <pc:docMk/>
          <pc:sldMk cId="2939880772" sldId="262"/>
        </pc:sldMkLst>
        <pc:spChg chg="mod ord">
          <ac:chgData name="dhanush g" userId="246490aa09108038" providerId="Windows Live" clId="Web-{DCD6B5DD-AFF3-4795-B915-6135F826AB89}" dt="2024-07-05T09:14:51.738" v="315"/>
          <ac:spMkLst>
            <pc:docMk/>
            <pc:sldMk cId="2939880772" sldId="262"/>
            <ac:spMk id="2" creationId="{4CFA56B8-A2B7-94E6-D9BF-C0320DB4857E}"/>
          </ac:spMkLst>
        </pc:spChg>
        <pc:spChg chg="mod ord">
          <ac:chgData name="dhanush g" userId="246490aa09108038" providerId="Windows Live" clId="Web-{DCD6B5DD-AFF3-4795-B915-6135F826AB89}" dt="2024-07-05T09:18:53.744" v="326" actId="20577"/>
          <ac:spMkLst>
            <pc:docMk/>
            <pc:sldMk cId="2939880772" sldId="262"/>
            <ac:spMk id="3" creationId="{7EC946ED-EFEB-597A-2C44-606A48558BEF}"/>
          </ac:spMkLst>
        </pc:spChg>
      </pc:sldChg>
      <pc:sldChg chg="modSp new mod modClrScheme chgLayout">
        <pc:chgData name="dhanush g" userId="246490aa09108038" providerId="Windows Live" clId="Web-{DCD6B5DD-AFF3-4795-B915-6135F826AB89}" dt="2024-07-05T09:15:26.552" v="321" actId="20577"/>
        <pc:sldMkLst>
          <pc:docMk/>
          <pc:sldMk cId="2419479783" sldId="263"/>
        </pc:sldMkLst>
        <pc:spChg chg="mod ord">
          <ac:chgData name="dhanush g" userId="246490aa09108038" providerId="Windows Live" clId="Web-{DCD6B5DD-AFF3-4795-B915-6135F826AB89}" dt="2024-07-05T09:15:01.895" v="317"/>
          <ac:spMkLst>
            <pc:docMk/>
            <pc:sldMk cId="2419479783" sldId="263"/>
            <ac:spMk id="2" creationId="{19152EFE-1A0F-0DF2-E663-5A3C244FEFF8}"/>
          </ac:spMkLst>
        </pc:spChg>
        <pc:spChg chg="mod ord">
          <ac:chgData name="dhanush g" userId="246490aa09108038" providerId="Windows Live" clId="Web-{DCD6B5DD-AFF3-4795-B915-6135F826AB89}" dt="2024-07-05T09:15:26.552" v="321" actId="20577"/>
          <ac:spMkLst>
            <pc:docMk/>
            <pc:sldMk cId="2419479783" sldId="263"/>
            <ac:spMk id="3" creationId="{CFBE68FF-4B40-08A7-2D0F-33DAEA7ED573}"/>
          </ac:spMkLst>
        </pc:spChg>
      </pc:sldChg>
      <pc:sldChg chg="modSp new mod modClrScheme chgLayout">
        <pc:chgData name="dhanush g" userId="246490aa09108038" providerId="Windows Live" clId="Web-{DCD6B5DD-AFF3-4795-B915-6135F826AB89}" dt="2024-07-05T09:19:30.917" v="328" actId="20577"/>
        <pc:sldMkLst>
          <pc:docMk/>
          <pc:sldMk cId="1758873221" sldId="264"/>
        </pc:sldMkLst>
        <pc:spChg chg="mod ord">
          <ac:chgData name="dhanush g" userId="246490aa09108038" providerId="Windows Live" clId="Web-{DCD6B5DD-AFF3-4795-B915-6135F826AB89}" dt="2024-07-05T09:15:09.864" v="318"/>
          <ac:spMkLst>
            <pc:docMk/>
            <pc:sldMk cId="1758873221" sldId="264"/>
            <ac:spMk id="2" creationId="{06ABA91C-1F44-7FB5-873C-A92AEA4BA4A1}"/>
          </ac:spMkLst>
        </pc:spChg>
        <pc:spChg chg="mod ord">
          <ac:chgData name="dhanush g" userId="246490aa09108038" providerId="Windows Live" clId="Web-{DCD6B5DD-AFF3-4795-B915-6135F826AB89}" dt="2024-07-05T09:19:30.917" v="328" actId="20577"/>
          <ac:spMkLst>
            <pc:docMk/>
            <pc:sldMk cId="1758873221" sldId="264"/>
            <ac:spMk id="3" creationId="{32A32514-B0CF-95B8-526C-F8E049994B3A}"/>
          </ac:spMkLst>
        </pc:spChg>
      </pc:sldChg>
      <pc:sldChg chg="new del">
        <pc:chgData name="dhanush g" userId="246490aa09108038" providerId="Windows Live" clId="Web-{DCD6B5DD-AFF3-4795-B915-6135F826AB89}" dt="2024-07-05T07:49:34.770" v="153"/>
        <pc:sldMkLst>
          <pc:docMk/>
          <pc:sldMk cId="1369457804" sldId="265"/>
        </pc:sldMkLst>
      </pc:sldChg>
      <pc:sldChg chg="addSp delSp new del">
        <pc:chgData name="dhanush g" userId="246490aa09108038" providerId="Windows Live" clId="Web-{DCD6B5DD-AFF3-4795-B915-6135F826AB89}" dt="2024-07-05T09:03:21.018" v="233"/>
        <pc:sldMkLst>
          <pc:docMk/>
          <pc:sldMk cId="3190616779" sldId="265"/>
        </pc:sldMkLst>
        <pc:spChg chg="add del">
          <ac:chgData name="dhanush g" userId="246490aa09108038" providerId="Windows Live" clId="Web-{DCD6B5DD-AFF3-4795-B915-6135F826AB89}" dt="2024-07-05T09:03:18.330" v="232"/>
          <ac:spMkLst>
            <pc:docMk/>
            <pc:sldMk cId="3190616779" sldId="265"/>
            <ac:spMk id="3" creationId="{D86F518B-8720-05A7-32B7-9A37CF392CBB}"/>
          </ac:spMkLst>
        </pc:spChg>
      </pc:sldChg>
      <pc:sldMasterChg chg="add del addSldLayout delSldLayout modSldLayout">
        <pc:chgData name="dhanush g" userId="246490aa09108038" providerId="Windows Live" clId="Web-{DCD6B5DD-AFF3-4795-B915-6135F826AB89}" dt="2024-07-05T09:12:02.828" v="302"/>
        <pc:sldMasterMkLst>
          <pc:docMk/>
          <pc:sldMasterMk cId="3451007302" sldId="2147483739"/>
        </pc:sldMasterMkLst>
        <pc:sldLayoutChg chg="add del mod replId">
          <pc:chgData name="dhanush g" userId="246490aa09108038" providerId="Windows Live" clId="Web-{DCD6B5DD-AFF3-4795-B915-6135F826AB89}" dt="2024-07-05T09:12:02.828" v="302"/>
          <pc:sldLayoutMkLst>
            <pc:docMk/>
            <pc:sldMasterMk cId="3451007302" sldId="2147483739"/>
            <pc:sldLayoutMk cId="2134954529" sldId="2147483740"/>
          </pc:sldLayoutMkLst>
        </pc:sldLayoutChg>
        <pc:sldLayoutChg chg="add del mod replId">
          <pc:chgData name="dhanush g" userId="246490aa09108038" providerId="Windows Live" clId="Web-{DCD6B5DD-AFF3-4795-B915-6135F826AB89}" dt="2024-07-05T09:12:02.828" v="302"/>
          <pc:sldLayoutMkLst>
            <pc:docMk/>
            <pc:sldMasterMk cId="3451007302" sldId="2147483739"/>
            <pc:sldLayoutMk cId="4004101976" sldId="2147483741"/>
          </pc:sldLayoutMkLst>
        </pc:sldLayoutChg>
        <pc:sldLayoutChg chg="add del mod replId">
          <pc:chgData name="dhanush g" userId="246490aa09108038" providerId="Windows Live" clId="Web-{DCD6B5DD-AFF3-4795-B915-6135F826AB89}" dt="2024-07-05T09:12:02.828" v="302"/>
          <pc:sldLayoutMkLst>
            <pc:docMk/>
            <pc:sldMasterMk cId="3451007302" sldId="2147483739"/>
            <pc:sldLayoutMk cId="1765133762" sldId="2147483742"/>
          </pc:sldLayoutMkLst>
        </pc:sldLayoutChg>
        <pc:sldLayoutChg chg="add del mod replId">
          <pc:chgData name="dhanush g" userId="246490aa09108038" providerId="Windows Live" clId="Web-{DCD6B5DD-AFF3-4795-B915-6135F826AB89}" dt="2024-07-05T09:12:02.828" v="302"/>
          <pc:sldLayoutMkLst>
            <pc:docMk/>
            <pc:sldMasterMk cId="3451007302" sldId="2147483739"/>
            <pc:sldLayoutMk cId="3766475499" sldId="2147483743"/>
          </pc:sldLayoutMkLst>
        </pc:sldLayoutChg>
        <pc:sldLayoutChg chg="add del mod replId">
          <pc:chgData name="dhanush g" userId="246490aa09108038" providerId="Windows Live" clId="Web-{DCD6B5DD-AFF3-4795-B915-6135F826AB89}" dt="2024-07-05T09:12:02.828" v="302"/>
          <pc:sldLayoutMkLst>
            <pc:docMk/>
            <pc:sldMasterMk cId="3451007302" sldId="2147483739"/>
            <pc:sldLayoutMk cId="688000543" sldId="2147483744"/>
          </pc:sldLayoutMkLst>
        </pc:sldLayoutChg>
        <pc:sldLayoutChg chg="add del mod replId">
          <pc:chgData name="dhanush g" userId="246490aa09108038" providerId="Windows Live" clId="Web-{DCD6B5DD-AFF3-4795-B915-6135F826AB89}" dt="2024-07-05T09:12:02.828" v="302"/>
          <pc:sldLayoutMkLst>
            <pc:docMk/>
            <pc:sldMasterMk cId="3451007302" sldId="2147483739"/>
            <pc:sldLayoutMk cId="3193846499" sldId="2147483745"/>
          </pc:sldLayoutMkLst>
        </pc:sldLayoutChg>
        <pc:sldLayoutChg chg="add del mod replId">
          <pc:chgData name="dhanush g" userId="246490aa09108038" providerId="Windows Live" clId="Web-{DCD6B5DD-AFF3-4795-B915-6135F826AB89}" dt="2024-07-05T09:12:02.828" v="302"/>
          <pc:sldLayoutMkLst>
            <pc:docMk/>
            <pc:sldMasterMk cId="3451007302" sldId="2147483739"/>
            <pc:sldLayoutMk cId="494866843" sldId="2147483746"/>
          </pc:sldLayoutMkLst>
        </pc:sldLayoutChg>
        <pc:sldLayoutChg chg="add del mod replId">
          <pc:chgData name="dhanush g" userId="246490aa09108038" providerId="Windows Live" clId="Web-{DCD6B5DD-AFF3-4795-B915-6135F826AB89}" dt="2024-07-05T09:12:02.828" v="302"/>
          <pc:sldLayoutMkLst>
            <pc:docMk/>
            <pc:sldMasterMk cId="3451007302" sldId="2147483739"/>
            <pc:sldLayoutMk cId="2089885486" sldId="2147483747"/>
          </pc:sldLayoutMkLst>
        </pc:sldLayoutChg>
        <pc:sldLayoutChg chg="add del mod replId">
          <pc:chgData name="dhanush g" userId="246490aa09108038" providerId="Windows Live" clId="Web-{DCD6B5DD-AFF3-4795-B915-6135F826AB89}" dt="2024-07-05T09:12:02.828" v="302"/>
          <pc:sldLayoutMkLst>
            <pc:docMk/>
            <pc:sldMasterMk cId="3451007302" sldId="2147483739"/>
            <pc:sldLayoutMk cId="3633660488" sldId="2147483748"/>
          </pc:sldLayoutMkLst>
        </pc:sldLayoutChg>
        <pc:sldLayoutChg chg="add del mod replId">
          <pc:chgData name="dhanush g" userId="246490aa09108038" providerId="Windows Live" clId="Web-{DCD6B5DD-AFF3-4795-B915-6135F826AB89}" dt="2024-07-05T09:12:02.828" v="302"/>
          <pc:sldLayoutMkLst>
            <pc:docMk/>
            <pc:sldMasterMk cId="3451007302" sldId="2147483739"/>
            <pc:sldLayoutMk cId="2420592669" sldId="2147483749"/>
          </pc:sldLayoutMkLst>
        </pc:sldLayoutChg>
        <pc:sldLayoutChg chg="add del mod replId">
          <pc:chgData name="dhanush g" userId="246490aa09108038" providerId="Windows Live" clId="Web-{DCD6B5DD-AFF3-4795-B915-6135F826AB89}" dt="2024-07-05T09:12:02.828" v="302"/>
          <pc:sldLayoutMkLst>
            <pc:docMk/>
            <pc:sldMasterMk cId="3451007302" sldId="2147483739"/>
            <pc:sldLayoutMk cId="926507589" sldId="2147483750"/>
          </pc:sldLayoutMkLst>
        </pc:sldLayoutChg>
      </pc:sldMasterChg>
      <pc:sldMasterChg chg="add del addSldLayout delSldLayout modSldLayout">
        <pc:chgData name="dhanush g" userId="246490aa09108038" providerId="Windows Live" clId="Web-{DCD6B5DD-AFF3-4795-B915-6135F826AB89}" dt="2024-07-05T09:12:35.266" v="307"/>
        <pc:sldMasterMkLst>
          <pc:docMk/>
          <pc:sldMasterMk cId="1474465277" sldId="2147483751"/>
        </pc:sldMasterMkLst>
        <pc:sldLayoutChg chg="add del mod replId">
          <pc:chgData name="dhanush g" userId="246490aa09108038" providerId="Windows Live" clId="Web-{DCD6B5DD-AFF3-4795-B915-6135F826AB89}" dt="2024-07-05T09:12:35.266" v="307"/>
          <pc:sldLayoutMkLst>
            <pc:docMk/>
            <pc:sldMasterMk cId="1474465277" sldId="2147483751"/>
            <pc:sldLayoutMk cId="1561048724" sldId="2147483752"/>
          </pc:sldLayoutMkLst>
        </pc:sldLayoutChg>
        <pc:sldLayoutChg chg="add del mod replId">
          <pc:chgData name="dhanush g" userId="246490aa09108038" providerId="Windows Live" clId="Web-{DCD6B5DD-AFF3-4795-B915-6135F826AB89}" dt="2024-07-05T09:12:35.266" v="307"/>
          <pc:sldLayoutMkLst>
            <pc:docMk/>
            <pc:sldMasterMk cId="1474465277" sldId="2147483751"/>
            <pc:sldLayoutMk cId="1892430797" sldId="2147483753"/>
          </pc:sldLayoutMkLst>
        </pc:sldLayoutChg>
        <pc:sldLayoutChg chg="add del mod replId">
          <pc:chgData name="dhanush g" userId="246490aa09108038" providerId="Windows Live" clId="Web-{DCD6B5DD-AFF3-4795-B915-6135F826AB89}" dt="2024-07-05T09:12:35.266" v="307"/>
          <pc:sldLayoutMkLst>
            <pc:docMk/>
            <pc:sldMasterMk cId="1474465277" sldId="2147483751"/>
            <pc:sldLayoutMk cId="2069417405" sldId="2147483754"/>
          </pc:sldLayoutMkLst>
        </pc:sldLayoutChg>
        <pc:sldLayoutChg chg="add del mod replId">
          <pc:chgData name="dhanush g" userId="246490aa09108038" providerId="Windows Live" clId="Web-{DCD6B5DD-AFF3-4795-B915-6135F826AB89}" dt="2024-07-05T09:12:35.266" v="307"/>
          <pc:sldLayoutMkLst>
            <pc:docMk/>
            <pc:sldMasterMk cId="1474465277" sldId="2147483751"/>
            <pc:sldLayoutMk cId="357614015" sldId="2147483755"/>
          </pc:sldLayoutMkLst>
        </pc:sldLayoutChg>
        <pc:sldLayoutChg chg="add del mod replId">
          <pc:chgData name="dhanush g" userId="246490aa09108038" providerId="Windows Live" clId="Web-{DCD6B5DD-AFF3-4795-B915-6135F826AB89}" dt="2024-07-05T09:12:35.266" v="307"/>
          <pc:sldLayoutMkLst>
            <pc:docMk/>
            <pc:sldMasterMk cId="1474465277" sldId="2147483751"/>
            <pc:sldLayoutMk cId="3271179852" sldId="2147483756"/>
          </pc:sldLayoutMkLst>
        </pc:sldLayoutChg>
        <pc:sldLayoutChg chg="add del mod replId">
          <pc:chgData name="dhanush g" userId="246490aa09108038" providerId="Windows Live" clId="Web-{DCD6B5DD-AFF3-4795-B915-6135F826AB89}" dt="2024-07-05T09:12:35.266" v="307"/>
          <pc:sldLayoutMkLst>
            <pc:docMk/>
            <pc:sldMasterMk cId="1474465277" sldId="2147483751"/>
            <pc:sldLayoutMk cId="459806996" sldId="2147483757"/>
          </pc:sldLayoutMkLst>
        </pc:sldLayoutChg>
        <pc:sldLayoutChg chg="add del mod replId">
          <pc:chgData name="dhanush g" userId="246490aa09108038" providerId="Windows Live" clId="Web-{DCD6B5DD-AFF3-4795-B915-6135F826AB89}" dt="2024-07-05T09:12:35.266" v="307"/>
          <pc:sldLayoutMkLst>
            <pc:docMk/>
            <pc:sldMasterMk cId="1474465277" sldId="2147483751"/>
            <pc:sldLayoutMk cId="2058477090" sldId="2147483758"/>
          </pc:sldLayoutMkLst>
        </pc:sldLayoutChg>
        <pc:sldLayoutChg chg="add del mod replId">
          <pc:chgData name="dhanush g" userId="246490aa09108038" providerId="Windows Live" clId="Web-{DCD6B5DD-AFF3-4795-B915-6135F826AB89}" dt="2024-07-05T09:12:35.266" v="307"/>
          <pc:sldLayoutMkLst>
            <pc:docMk/>
            <pc:sldMasterMk cId="1474465277" sldId="2147483751"/>
            <pc:sldLayoutMk cId="2856753991" sldId="2147483759"/>
          </pc:sldLayoutMkLst>
        </pc:sldLayoutChg>
        <pc:sldLayoutChg chg="add del mod replId">
          <pc:chgData name="dhanush g" userId="246490aa09108038" providerId="Windows Live" clId="Web-{DCD6B5DD-AFF3-4795-B915-6135F826AB89}" dt="2024-07-05T09:12:35.266" v="307"/>
          <pc:sldLayoutMkLst>
            <pc:docMk/>
            <pc:sldMasterMk cId="1474465277" sldId="2147483751"/>
            <pc:sldLayoutMk cId="3042183112" sldId="2147483760"/>
          </pc:sldLayoutMkLst>
        </pc:sldLayoutChg>
        <pc:sldLayoutChg chg="add del mod replId">
          <pc:chgData name="dhanush g" userId="246490aa09108038" providerId="Windows Live" clId="Web-{DCD6B5DD-AFF3-4795-B915-6135F826AB89}" dt="2024-07-05T09:12:35.266" v="307"/>
          <pc:sldLayoutMkLst>
            <pc:docMk/>
            <pc:sldMasterMk cId="1474465277" sldId="2147483751"/>
            <pc:sldLayoutMk cId="2253796002" sldId="2147483761"/>
          </pc:sldLayoutMkLst>
        </pc:sldLayoutChg>
        <pc:sldLayoutChg chg="add del mod replId">
          <pc:chgData name="dhanush g" userId="246490aa09108038" providerId="Windows Live" clId="Web-{DCD6B5DD-AFF3-4795-B915-6135F826AB89}" dt="2024-07-05T09:12:35.266" v="307"/>
          <pc:sldLayoutMkLst>
            <pc:docMk/>
            <pc:sldMasterMk cId="1474465277" sldId="2147483751"/>
            <pc:sldLayoutMk cId="4000814305" sldId="2147483762"/>
          </pc:sldLayoutMkLst>
        </pc:sldLayoutChg>
      </pc:sldMasterChg>
      <pc:sldMasterChg chg="add del addSldLayout delSldLayout modSldLayout">
        <pc:chgData name="dhanush g" userId="246490aa09108038" providerId="Windows Live" clId="Web-{DCD6B5DD-AFF3-4795-B915-6135F826AB89}" dt="2024-07-05T09:12:39.469" v="308"/>
        <pc:sldMasterMkLst>
          <pc:docMk/>
          <pc:sldMasterMk cId="613566710" sldId="2147483763"/>
        </pc:sldMasterMkLst>
        <pc:sldLayoutChg chg="add del mod replId">
          <pc:chgData name="dhanush g" userId="246490aa09108038" providerId="Windows Live" clId="Web-{DCD6B5DD-AFF3-4795-B915-6135F826AB89}" dt="2024-07-05T09:12:39.469" v="308"/>
          <pc:sldLayoutMkLst>
            <pc:docMk/>
            <pc:sldMasterMk cId="613566710" sldId="2147483763"/>
            <pc:sldLayoutMk cId="2974010740" sldId="2147483764"/>
          </pc:sldLayoutMkLst>
        </pc:sldLayoutChg>
        <pc:sldLayoutChg chg="add del mod replId">
          <pc:chgData name="dhanush g" userId="246490aa09108038" providerId="Windows Live" clId="Web-{DCD6B5DD-AFF3-4795-B915-6135F826AB89}" dt="2024-07-05T09:12:39.469" v="308"/>
          <pc:sldLayoutMkLst>
            <pc:docMk/>
            <pc:sldMasterMk cId="613566710" sldId="2147483763"/>
            <pc:sldLayoutMk cId="3365799466" sldId="2147483765"/>
          </pc:sldLayoutMkLst>
        </pc:sldLayoutChg>
        <pc:sldLayoutChg chg="add del mod replId">
          <pc:chgData name="dhanush g" userId="246490aa09108038" providerId="Windows Live" clId="Web-{DCD6B5DD-AFF3-4795-B915-6135F826AB89}" dt="2024-07-05T09:12:39.469" v="308"/>
          <pc:sldLayoutMkLst>
            <pc:docMk/>
            <pc:sldMasterMk cId="613566710" sldId="2147483763"/>
            <pc:sldLayoutMk cId="947457157" sldId="2147483766"/>
          </pc:sldLayoutMkLst>
        </pc:sldLayoutChg>
        <pc:sldLayoutChg chg="add del mod replId">
          <pc:chgData name="dhanush g" userId="246490aa09108038" providerId="Windows Live" clId="Web-{DCD6B5DD-AFF3-4795-B915-6135F826AB89}" dt="2024-07-05T09:12:39.469" v="308"/>
          <pc:sldLayoutMkLst>
            <pc:docMk/>
            <pc:sldMasterMk cId="613566710" sldId="2147483763"/>
            <pc:sldLayoutMk cId="2118586921" sldId="2147483767"/>
          </pc:sldLayoutMkLst>
        </pc:sldLayoutChg>
        <pc:sldLayoutChg chg="add del mod replId">
          <pc:chgData name="dhanush g" userId="246490aa09108038" providerId="Windows Live" clId="Web-{DCD6B5DD-AFF3-4795-B915-6135F826AB89}" dt="2024-07-05T09:12:39.469" v="308"/>
          <pc:sldLayoutMkLst>
            <pc:docMk/>
            <pc:sldMasterMk cId="613566710" sldId="2147483763"/>
            <pc:sldLayoutMk cId="2832126983" sldId="2147483768"/>
          </pc:sldLayoutMkLst>
        </pc:sldLayoutChg>
        <pc:sldLayoutChg chg="add del mod replId">
          <pc:chgData name="dhanush g" userId="246490aa09108038" providerId="Windows Live" clId="Web-{DCD6B5DD-AFF3-4795-B915-6135F826AB89}" dt="2024-07-05T09:12:39.469" v="308"/>
          <pc:sldLayoutMkLst>
            <pc:docMk/>
            <pc:sldMasterMk cId="613566710" sldId="2147483763"/>
            <pc:sldLayoutMk cId="2067986199" sldId="2147483769"/>
          </pc:sldLayoutMkLst>
        </pc:sldLayoutChg>
        <pc:sldLayoutChg chg="add del mod replId">
          <pc:chgData name="dhanush g" userId="246490aa09108038" providerId="Windows Live" clId="Web-{DCD6B5DD-AFF3-4795-B915-6135F826AB89}" dt="2024-07-05T09:12:39.469" v="308"/>
          <pc:sldLayoutMkLst>
            <pc:docMk/>
            <pc:sldMasterMk cId="613566710" sldId="2147483763"/>
            <pc:sldLayoutMk cId="3127930132" sldId="2147483770"/>
          </pc:sldLayoutMkLst>
        </pc:sldLayoutChg>
        <pc:sldLayoutChg chg="add del mod replId">
          <pc:chgData name="dhanush g" userId="246490aa09108038" providerId="Windows Live" clId="Web-{DCD6B5DD-AFF3-4795-B915-6135F826AB89}" dt="2024-07-05T09:12:39.469" v="308"/>
          <pc:sldLayoutMkLst>
            <pc:docMk/>
            <pc:sldMasterMk cId="613566710" sldId="2147483763"/>
            <pc:sldLayoutMk cId="4175803963" sldId="2147483771"/>
          </pc:sldLayoutMkLst>
        </pc:sldLayoutChg>
        <pc:sldLayoutChg chg="add del mod replId">
          <pc:chgData name="dhanush g" userId="246490aa09108038" providerId="Windows Live" clId="Web-{DCD6B5DD-AFF3-4795-B915-6135F826AB89}" dt="2024-07-05T09:12:39.469" v="308"/>
          <pc:sldLayoutMkLst>
            <pc:docMk/>
            <pc:sldMasterMk cId="613566710" sldId="2147483763"/>
            <pc:sldLayoutMk cId="306796252" sldId="2147483772"/>
          </pc:sldLayoutMkLst>
        </pc:sldLayoutChg>
        <pc:sldLayoutChg chg="add del mod replId">
          <pc:chgData name="dhanush g" userId="246490aa09108038" providerId="Windows Live" clId="Web-{DCD6B5DD-AFF3-4795-B915-6135F826AB89}" dt="2024-07-05T09:12:39.469" v="308"/>
          <pc:sldLayoutMkLst>
            <pc:docMk/>
            <pc:sldMasterMk cId="613566710" sldId="2147483763"/>
            <pc:sldLayoutMk cId="2254747289" sldId="2147483773"/>
          </pc:sldLayoutMkLst>
        </pc:sldLayoutChg>
        <pc:sldLayoutChg chg="add del mod replId">
          <pc:chgData name="dhanush g" userId="246490aa09108038" providerId="Windows Live" clId="Web-{DCD6B5DD-AFF3-4795-B915-6135F826AB89}" dt="2024-07-05T09:12:39.469" v="308"/>
          <pc:sldLayoutMkLst>
            <pc:docMk/>
            <pc:sldMasterMk cId="613566710" sldId="2147483763"/>
            <pc:sldLayoutMk cId="3645145770" sldId="2147483774"/>
          </pc:sldLayoutMkLst>
        </pc:sldLayoutChg>
      </pc:sldMasterChg>
      <pc:sldMasterChg chg="add addSldLayout modSldLayout">
        <pc:chgData name="dhanush g" userId="246490aa09108038" providerId="Windows Live" clId="Web-{DCD6B5DD-AFF3-4795-B915-6135F826AB89}" dt="2024-07-05T09:12:39.469" v="308"/>
        <pc:sldMasterMkLst>
          <pc:docMk/>
          <pc:sldMasterMk cId="2771673047" sldId="2147483775"/>
        </pc:sldMasterMkLst>
        <pc:sldLayoutChg chg="add mod replId">
          <pc:chgData name="dhanush g" userId="246490aa09108038" providerId="Windows Live" clId="Web-{DCD6B5DD-AFF3-4795-B915-6135F826AB89}" dt="2024-07-05T09:12:39.469" v="308"/>
          <pc:sldLayoutMkLst>
            <pc:docMk/>
            <pc:sldMasterMk cId="2771673047" sldId="2147483775"/>
            <pc:sldLayoutMk cId="1718265358" sldId="2147483776"/>
          </pc:sldLayoutMkLst>
        </pc:sldLayoutChg>
        <pc:sldLayoutChg chg="add mod replId">
          <pc:chgData name="dhanush g" userId="246490aa09108038" providerId="Windows Live" clId="Web-{DCD6B5DD-AFF3-4795-B915-6135F826AB89}" dt="2024-07-05T09:12:39.469" v="308"/>
          <pc:sldLayoutMkLst>
            <pc:docMk/>
            <pc:sldMasterMk cId="2771673047" sldId="2147483775"/>
            <pc:sldLayoutMk cId="719304929" sldId="2147483777"/>
          </pc:sldLayoutMkLst>
        </pc:sldLayoutChg>
        <pc:sldLayoutChg chg="add mod replId">
          <pc:chgData name="dhanush g" userId="246490aa09108038" providerId="Windows Live" clId="Web-{DCD6B5DD-AFF3-4795-B915-6135F826AB89}" dt="2024-07-05T09:12:39.469" v="308"/>
          <pc:sldLayoutMkLst>
            <pc:docMk/>
            <pc:sldMasterMk cId="2771673047" sldId="2147483775"/>
            <pc:sldLayoutMk cId="4209763771" sldId="2147483778"/>
          </pc:sldLayoutMkLst>
        </pc:sldLayoutChg>
        <pc:sldLayoutChg chg="add mod replId">
          <pc:chgData name="dhanush g" userId="246490aa09108038" providerId="Windows Live" clId="Web-{DCD6B5DD-AFF3-4795-B915-6135F826AB89}" dt="2024-07-05T09:12:39.469" v="308"/>
          <pc:sldLayoutMkLst>
            <pc:docMk/>
            <pc:sldMasterMk cId="2771673047" sldId="2147483775"/>
            <pc:sldLayoutMk cId="1067801827" sldId="2147483779"/>
          </pc:sldLayoutMkLst>
        </pc:sldLayoutChg>
        <pc:sldLayoutChg chg="add mod replId">
          <pc:chgData name="dhanush g" userId="246490aa09108038" providerId="Windows Live" clId="Web-{DCD6B5DD-AFF3-4795-B915-6135F826AB89}" dt="2024-07-05T09:12:39.469" v="308"/>
          <pc:sldLayoutMkLst>
            <pc:docMk/>
            <pc:sldMasterMk cId="2771673047" sldId="2147483775"/>
            <pc:sldLayoutMk cId="1245448632" sldId="2147483780"/>
          </pc:sldLayoutMkLst>
        </pc:sldLayoutChg>
        <pc:sldLayoutChg chg="add mod replId">
          <pc:chgData name="dhanush g" userId="246490aa09108038" providerId="Windows Live" clId="Web-{DCD6B5DD-AFF3-4795-B915-6135F826AB89}" dt="2024-07-05T09:12:39.469" v="308"/>
          <pc:sldLayoutMkLst>
            <pc:docMk/>
            <pc:sldMasterMk cId="2771673047" sldId="2147483775"/>
            <pc:sldLayoutMk cId="818383878" sldId="2147483781"/>
          </pc:sldLayoutMkLst>
        </pc:sldLayoutChg>
        <pc:sldLayoutChg chg="add mod replId">
          <pc:chgData name="dhanush g" userId="246490aa09108038" providerId="Windows Live" clId="Web-{DCD6B5DD-AFF3-4795-B915-6135F826AB89}" dt="2024-07-05T09:12:39.469" v="308"/>
          <pc:sldLayoutMkLst>
            <pc:docMk/>
            <pc:sldMasterMk cId="2771673047" sldId="2147483775"/>
            <pc:sldLayoutMk cId="1934918306" sldId="2147483782"/>
          </pc:sldLayoutMkLst>
        </pc:sldLayoutChg>
        <pc:sldLayoutChg chg="add mod replId">
          <pc:chgData name="dhanush g" userId="246490aa09108038" providerId="Windows Live" clId="Web-{DCD6B5DD-AFF3-4795-B915-6135F826AB89}" dt="2024-07-05T09:12:39.469" v="308"/>
          <pc:sldLayoutMkLst>
            <pc:docMk/>
            <pc:sldMasterMk cId="2771673047" sldId="2147483775"/>
            <pc:sldLayoutMk cId="3426471844" sldId="2147483783"/>
          </pc:sldLayoutMkLst>
        </pc:sldLayoutChg>
        <pc:sldLayoutChg chg="add mod replId">
          <pc:chgData name="dhanush g" userId="246490aa09108038" providerId="Windows Live" clId="Web-{DCD6B5DD-AFF3-4795-B915-6135F826AB89}" dt="2024-07-05T09:12:39.469" v="308"/>
          <pc:sldLayoutMkLst>
            <pc:docMk/>
            <pc:sldMasterMk cId="2771673047" sldId="2147483775"/>
            <pc:sldLayoutMk cId="3980600997" sldId="2147483784"/>
          </pc:sldLayoutMkLst>
        </pc:sldLayoutChg>
        <pc:sldLayoutChg chg="add mod replId">
          <pc:chgData name="dhanush g" userId="246490aa09108038" providerId="Windows Live" clId="Web-{DCD6B5DD-AFF3-4795-B915-6135F826AB89}" dt="2024-07-05T09:12:39.469" v="308"/>
          <pc:sldLayoutMkLst>
            <pc:docMk/>
            <pc:sldMasterMk cId="2771673047" sldId="2147483775"/>
            <pc:sldLayoutMk cId="2500701539" sldId="2147483785"/>
          </pc:sldLayoutMkLst>
        </pc:sldLayoutChg>
        <pc:sldLayoutChg chg="add mod replId">
          <pc:chgData name="dhanush g" userId="246490aa09108038" providerId="Windows Live" clId="Web-{DCD6B5DD-AFF3-4795-B915-6135F826AB89}" dt="2024-07-05T09:12:39.469" v="308"/>
          <pc:sldLayoutMkLst>
            <pc:docMk/>
            <pc:sldMasterMk cId="2771673047" sldId="2147483775"/>
            <pc:sldLayoutMk cId="1870583503" sldId="214748378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5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0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83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80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80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22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01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37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14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8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7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04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22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30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8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6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0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4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8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1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7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0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7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26" r:id="rId6"/>
    <p:sldLayoutId id="2147483731" r:id="rId7"/>
    <p:sldLayoutId id="2147483727" r:id="rId8"/>
    <p:sldLayoutId id="2147483728" r:id="rId9"/>
    <p:sldLayoutId id="2147483729" r:id="rId10"/>
    <p:sldLayoutId id="2147483730" r:id="rId11"/>
    <p:sldLayoutId id="21474837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cannwiki.org/Inte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ndrive_gps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48DEA99-49BD-4A46-BB63-66E9035D4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F5C7444-2D64-4237-9537-80AEAD526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10600" cy="6858000"/>
          </a:xfrm>
          <a:custGeom>
            <a:avLst/>
            <a:gdLst>
              <a:gd name="connsiteX0" fmla="*/ 0 w 8610600"/>
              <a:gd name="connsiteY0" fmla="*/ 0 h 6858000"/>
              <a:gd name="connsiteX1" fmla="*/ 1535044 w 8610600"/>
              <a:gd name="connsiteY1" fmla="*/ 0 h 6858000"/>
              <a:gd name="connsiteX2" fmla="*/ 2373086 w 8610600"/>
              <a:gd name="connsiteY2" fmla="*/ 0 h 6858000"/>
              <a:gd name="connsiteX3" fmla="*/ 8487643 w 8610600"/>
              <a:gd name="connsiteY3" fmla="*/ 0 h 6858000"/>
              <a:gd name="connsiteX4" fmla="*/ 8486392 w 8610600"/>
              <a:gd name="connsiteY4" fmla="*/ 5613 h 6858000"/>
              <a:gd name="connsiteX5" fmla="*/ 8494707 w 8610600"/>
              <a:gd name="connsiteY5" fmla="*/ 48232 h 6858000"/>
              <a:gd name="connsiteX6" fmla="*/ 8490547 w 8610600"/>
              <a:gd name="connsiteY6" fmla="*/ 99466 h 6858000"/>
              <a:gd name="connsiteX7" fmla="*/ 8495090 w 8610600"/>
              <a:gd name="connsiteY7" fmla="*/ 221356 h 6858000"/>
              <a:gd name="connsiteX8" fmla="*/ 8470481 w 8610600"/>
              <a:gd name="connsiteY8" fmla="*/ 365074 h 6858000"/>
              <a:gd name="connsiteX9" fmla="*/ 8478890 w 8610600"/>
              <a:gd name="connsiteY9" fmla="*/ 474744 h 6858000"/>
              <a:gd name="connsiteX10" fmla="*/ 8486231 w 8610600"/>
              <a:gd name="connsiteY10" fmla="*/ 579854 h 6858000"/>
              <a:gd name="connsiteX11" fmla="*/ 8487250 w 8610600"/>
              <a:gd name="connsiteY11" fmla="*/ 633205 h 6858000"/>
              <a:gd name="connsiteX12" fmla="*/ 8509388 w 8610600"/>
              <a:gd name="connsiteY12" fmla="*/ 697180 h 6858000"/>
              <a:gd name="connsiteX13" fmla="*/ 8508827 w 8610600"/>
              <a:gd name="connsiteY13" fmla="*/ 699275 h 6858000"/>
              <a:gd name="connsiteX14" fmla="*/ 8509526 w 8610600"/>
              <a:gd name="connsiteY14" fmla="*/ 716330 h 6858000"/>
              <a:gd name="connsiteX15" fmla="*/ 8511528 w 8610600"/>
              <a:gd name="connsiteY15" fmla="*/ 719204 h 6858000"/>
              <a:gd name="connsiteX16" fmla="*/ 8518678 w 8610600"/>
              <a:gd name="connsiteY16" fmla="*/ 791119 h 6858000"/>
              <a:gd name="connsiteX17" fmla="*/ 8518026 w 8610600"/>
              <a:gd name="connsiteY17" fmla="*/ 791911 h 6858000"/>
              <a:gd name="connsiteX18" fmla="*/ 8515897 w 8610600"/>
              <a:gd name="connsiteY18" fmla="*/ 802884 h 6858000"/>
              <a:gd name="connsiteX19" fmla="*/ 8499080 w 8610600"/>
              <a:gd name="connsiteY19" fmla="*/ 873779 h 6858000"/>
              <a:gd name="connsiteX20" fmla="*/ 8502364 w 8610600"/>
              <a:gd name="connsiteY20" fmla="*/ 909190 h 6858000"/>
              <a:gd name="connsiteX21" fmla="*/ 8502647 w 8610600"/>
              <a:gd name="connsiteY21" fmla="*/ 916509 h 6858000"/>
              <a:gd name="connsiteX22" fmla="*/ 8502497 w 8610600"/>
              <a:gd name="connsiteY22" fmla="*/ 916734 h 6858000"/>
              <a:gd name="connsiteX23" fmla="*/ 8502484 w 8610600"/>
              <a:gd name="connsiteY23" fmla="*/ 924614 h 6858000"/>
              <a:gd name="connsiteX24" fmla="*/ 8503161 w 8610600"/>
              <a:gd name="connsiteY24" fmla="*/ 929854 h 6858000"/>
              <a:gd name="connsiteX25" fmla="*/ 8493297 w 8610600"/>
              <a:gd name="connsiteY25" fmla="*/ 950930 h 6858000"/>
              <a:gd name="connsiteX26" fmla="*/ 8467788 w 8610600"/>
              <a:gd name="connsiteY26" fmla="*/ 1006353 h 6858000"/>
              <a:gd name="connsiteX27" fmla="*/ 8470264 w 8610600"/>
              <a:gd name="connsiteY27" fmla="*/ 1089843 h 6858000"/>
              <a:gd name="connsiteX28" fmla="*/ 8457932 w 8610600"/>
              <a:gd name="connsiteY28" fmla="*/ 1184489 h 6858000"/>
              <a:gd name="connsiteX29" fmla="*/ 8454377 w 8610600"/>
              <a:gd name="connsiteY29" fmla="*/ 1219182 h 6858000"/>
              <a:gd name="connsiteX30" fmla="*/ 8444024 w 8610600"/>
              <a:gd name="connsiteY30" fmla="*/ 1279149 h 6858000"/>
              <a:gd name="connsiteX31" fmla="*/ 8420131 w 8610600"/>
              <a:gd name="connsiteY31" fmla="*/ 1303644 h 6858000"/>
              <a:gd name="connsiteX32" fmla="*/ 8377466 w 8610600"/>
              <a:gd name="connsiteY32" fmla="*/ 1469771 h 6858000"/>
              <a:gd name="connsiteX33" fmla="*/ 8375689 w 8610600"/>
              <a:gd name="connsiteY33" fmla="*/ 1625767 h 6858000"/>
              <a:gd name="connsiteX34" fmla="*/ 8386254 w 8610600"/>
              <a:gd name="connsiteY34" fmla="*/ 1729104 h 6858000"/>
              <a:gd name="connsiteX35" fmla="*/ 8382809 w 8610600"/>
              <a:gd name="connsiteY35" fmla="*/ 1836640 h 6858000"/>
              <a:gd name="connsiteX36" fmla="*/ 8392136 w 8610600"/>
              <a:gd name="connsiteY36" fmla="*/ 1861022 h 6858000"/>
              <a:gd name="connsiteX37" fmla="*/ 8391622 w 8610600"/>
              <a:gd name="connsiteY37" fmla="*/ 1865707 h 6858000"/>
              <a:gd name="connsiteX38" fmla="*/ 8388105 w 8610600"/>
              <a:gd name="connsiteY38" fmla="*/ 1867491 h 6858000"/>
              <a:gd name="connsiteX39" fmla="*/ 8386230 w 8610600"/>
              <a:gd name="connsiteY39" fmla="*/ 1880015 h 6858000"/>
              <a:gd name="connsiteX40" fmla="*/ 8375913 w 8610600"/>
              <a:gd name="connsiteY40" fmla="*/ 1955736 h 6858000"/>
              <a:gd name="connsiteX41" fmla="*/ 8373416 w 8610600"/>
              <a:gd name="connsiteY41" fmla="*/ 1966870 h 6858000"/>
              <a:gd name="connsiteX42" fmla="*/ 8361268 w 8610600"/>
              <a:gd name="connsiteY42" fmla="*/ 2038443 h 6858000"/>
              <a:gd name="connsiteX43" fmla="*/ 8356342 w 8610600"/>
              <a:gd name="connsiteY43" fmla="*/ 2052927 h 6858000"/>
              <a:gd name="connsiteX44" fmla="*/ 8353270 w 8610600"/>
              <a:gd name="connsiteY44" fmla="*/ 2055294 h 6858000"/>
              <a:gd name="connsiteX45" fmla="*/ 8327953 w 8610600"/>
              <a:gd name="connsiteY45" fmla="*/ 2122394 h 6858000"/>
              <a:gd name="connsiteX46" fmla="*/ 8305583 w 8610600"/>
              <a:gd name="connsiteY46" fmla="*/ 2228867 h 6858000"/>
              <a:gd name="connsiteX47" fmla="*/ 8316608 w 8610600"/>
              <a:gd name="connsiteY47" fmla="*/ 2269483 h 6858000"/>
              <a:gd name="connsiteX48" fmla="*/ 8299090 w 8610600"/>
              <a:gd name="connsiteY48" fmla="*/ 2324587 h 6858000"/>
              <a:gd name="connsiteX49" fmla="*/ 8297856 w 8610600"/>
              <a:gd name="connsiteY49" fmla="*/ 2322482 h 6858000"/>
              <a:gd name="connsiteX50" fmla="*/ 8295802 w 8610600"/>
              <a:gd name="connsiteY50" fmla="*/ 2334856 h 6858000"/>
              <a:gd name="connsiteX51" fmla="*/ 8295804 w 8610600"/>
              <a:gd name="connsiteY51" fmla="*/ 2334956 h 6858000"/>
              <a:gd name="connsiteX52" fmla="*/ 8300531 w 8610600"/>
              <a:gd name="connsiteY52" fmla="*/ 2348961 h 6858000"/>
              <a:gd name="connsiteX53" fmla="*/ 8274995 w 8610600"/>
              <a:gd name="connsiteY53" fmla="*/ 2402492 h 6858000"/>
              <a:gd name="connsiteX54" fmla="*/ 8264675 w 8610600"/>
              <a:gd name="connsiteY54" fmla="*/ 2427566 h 6858000"/>
              <a:gd name="connsiteX55" fmla="*/ 8239406 w 8610600"/>
              <a:gd name="connsiteY55" fmla="*/ 2528061 h 6858000"/>
              <a:gd name="connsiteX56" fmla="*/ 8206291 w 8610600"/>
              <a:gd name="connsiteY56" fmla="*/ 2655637 h 6858000"/>
              <a:gd name="connsiteX57" fmla="*/ 8170606 w 8610600"/>
              <a:gd name="connsiteY57" fmla="*/ 2708859 h 6858000"/>
              <a:gd name="connsiteX58" fmla="*/ 8141466 w 8610600"/>
              <a:gd name="connsiteY58" fmla="*/ 2865687 h 6858000"/>
              <a:gd name="connsiteX59" fmla="*/ 8096904 w 8610600"/>
              <a:gd name="connsiteY59" fmla="*/ 2965112 h 6858000"/>
              <a:gd name="connsiteX60" fmla="*/ 8115916 w 8610600"/>
              <a:gd name="connsiteY60" fmla="*/ 3026894 h 6858000"/>
              <a:gd name="connsiteX61" fmla="*/ 8099595 w 8610600"/>
              <a:gd name="connsiteY61" fmla="*/ 3083342 h 6858000"/>
              <a:gd name="connsiteX62" fmla="*/ 8081684 w 8610600"/>
              <a:gd name="connsiteY62" fmla="*/ 3203130 h 6858000"/>
              <a:gd name="connsiteX63" fmla="*/ 8088744 w 8610600"/>
              <a:gd name="connsiteY63" fmla="*/ 3158367 h 6858000"/>
              <a:gd name="connsiteX64" fmla="*/ 8076295 w 8610600"/>
              <a:gd name="connsiteY64" fmla="*/ 3244108 h 6858000"/>
              <a:gd name="connsiteX65" fmla="*/ 8075772 w 8610600"/>
              <a:gd name="connsiteY65" fmla="*/ 3357380 h 6858000"/>
              <a:gd name="connsiteX66" fmla="*/ 8063352 w 8610600"/>
              <a:gd name="connsiteY66" fmla="*/ 3488755 h 6858000"/>
              <a:gd name="connsiteX67" fmla="*/ 8062888 w 8610600"/>
              <a:gd name="connsiteY67" fmla="*/ 3578244 h 6858000"/>
              <a:gd name="connsiteX68" fmla="*/ 8056877 w 8610600"/>
              <a:gd name="connsiteY68" fmla="*/ 3698548 h 6858000"/>
              <a:gd name="connsiteX69" fmla="*/ 8027025 w 8610600"/>
              <a:gd name="connsiteY69" fmla="*/ 3801631 h 6858000"/>
              <a:gd name="connsiteX70" fmla="*/ 8026361 w 8610600"/>
              <a:gd name="connsiteY70" fmla="*/ 3896300 h 6858000"/>
              <a:gd name="connsiteX71" fmla="*/ 8030392 w 8610600"/>
              <a:gd name="connsiteY71" fmla="*/ 3962814 h 6858000"/>
              <a:gd name="connsiteX72" fmla="*/ 8028826 w 8610600"/>
              <a:gd name="connsiteY72" fmla="*/ 4154774 h 6858000"/>
              <a:gd name="connsiteX73" fmla="*/ 8024200 w 8610600"/>
              <a:gd name="connsiteY73" fmla="*/ 4369005 h 6858000"/>
              <a:gd name="connsiteX74" fmla="*/ 8097630 w 8610600"/>
              <a:gd name="connsiteY74" fmla="*/ 4640858 h 6858000"/>
              <a:gd name="connsiteX75" fmla="*/ 8194802 w 8610600"/>
              <a:gd name="connsiteY75" fmla="*/ 4929776 h 6858000"/>
              <a:gd name="connsiteX76" fmla="*/ 8231665 w 8610600"/>
              <a:gd name="connsiteY76" fmla="*/ 5053605 h 6858000"/>
              <a:gd name="connsiteX77" fmla="*/ 8256882 w 8610600"/>
              <a:gd name="connsiteY77" fmla="*/ 5168190 h 6858000"/>
              <a:gd name="connsiteX78" fmla="*/ 8294519 w 8610600"/>
              <a:gd name="connsiteY78" fmla="*/ 5286225 h 6858000"/>
              <a:gd name="connsiteX79" fmla="*/ 8311271 w 8610600"/>
              <a:gd name="connsiteY79" fmla="*/ 5330764 h 6858000"/>
              <a:gd name="connsiteX80" fmla="*/ 8328932 w 8610600"/>
              <a:gd name="connsiteY80" fmla="*/ 5435594 h 6858000"/>
              <a:gd name="connsiteX81" fmla="*/ 8337534 w 8610600"/>
              <a:gd name="connsiteY81" fmla="*/ 5513385 h 6858000"/>
              <a:gd name="connsiteX82" fmla="*/ 8477892 w 8610600"/>
              <a:gd name="connsiteY82" fmla="*/ 5808270 h 6858000"/>
              <a:gd name="connsiteX83" fmla="*/ 8485100 w 8610600"/>
              <a:gd name="connsiteY83" fmla="*/ 5897625 h 6858000"/>
              <a:gd name="connsiteX84" fmla="*/ 8527231 w 8610600"/>
              <a:gd name="connsiteY84" fmla="*/ 5977067 h 6858000"/>
              <a:gd name="connsiteX85" fmla="*/ 8531573 w 8610600"/>
              <a:gd name="connsiteY85" fmla="*/ 6026008 h 6858000"/>
              <a:gd name="connsiteX86" fmla="*/ 8572258 w 8610600"/>
              <a:gd name="connsiteY86" fmla="*/ 6089565 h 6858000"/>
              <a:gd name="connsiteX87" fmla="*/ 8567459 w 8610600"/>
              <a:gd name="connsiteY87" fmla="*/ 6133549 h 6858000"/>
              <a:gd name="connsiteX88" fmla="*/ 8572487 w 8610600"/>
              <a:gd name="connsiteY88" fmla="*/ 6171697 h 6858000"/>
              <a:gd name="connsiteX89" fmla="*/ 8585028 w 8610600"/>
              <a:gd name="connsiteY89" fmla="*/ 6214994 h 6858000"/>
              <a:gd name="connsiteX90" fmla="*/ 8587844 w 8610600"/>
              <a:gd name="connsiteY90" fmla="*/ 6282580 h 6858000"/>
              <a:gd name="connsiteX91" fmla="*/ 8590788 w 8610600"/>
              <a:gd name="connsiteY91" fmla="*/ 6291289 h 6858000"/>
              <a:gd name="connsiteX92" fmla="*/ 8584009 w 8610600"/>
              <a:gd name="connsiteY92" fmla="*/ 6305854 h 6858000"/>
              <a:gd name="connsiteX93" fmla="*/ 8577023 w 8610600"/>
              <a:gd name="connsiteY93" fmla="*/ 6362245 h 6858000"/>
              <a:gd name="connsiteX94" fmla="*/ 8583456 w 8610600"/>
              <a:gd name="connsiteY94" fmla="*/ 6465251 h 6858000"/>
              <a:gd name="connsiteX95" fmla="*/ 8588144 w 8610600"/>
              <a:gd name="connsiteY95" fmla="*/ 6488384 h 6858000"/>
              <a:gd name="connsiteX96" fmla="*/ 8595301 w 8610600"/>
              <a:gd name="connsiteY96" fmla="*/ 6537936 h 6858000"/>
              <a:gd name="connsiteX97" fmla="*/ 8604171 w 8610600"/>
              <a:gd name="connsiteY97" fmla="*/ 6568667 h 6858000"/>
              <a:gd name="connsiteX98" fmla="*/ 8600468 w 8610600"/>
              <a:gd name="connsiteY98" fmla="*/ 6578572 h 6858000"/>
              <a:gd name="connsiteX99" fmla="*/ 8599330 w 8610600"/>
              <a:gd name="connsiteY99" fmla="*/ 6599610 h 6858000"/>
              <a:gd name="connsiteX100" fmla="*/ 8605180 w 8610600"/>
              <a:gd name="connsiteY100" fmla="*/ 6700259 h 6858000"/>
              <a:gd name="connsiteX101" fmla="*/ 8609455 w 8610600"/>
              <a:gd name="connsiteY101" fmla="*/ 6717018 h 6858000"/>
              <a:gd name="connsiteX102" fmla="*/ 8592730 w 8610600"/>
              <a:gd name="connsiteY102" fmla="*/ 6808831 h 6858000"/>
              <a:gd name="connsiteX103" fmla="*/ 8588381 w 8610600"/>
              <a:gd name="connsiteY103" fmla="*/ 6831503 h 6858000"/>
              <a:gd name="connsiteX104" fmla="*/ 8583079 w 8610600"/>
              <a:gd name="connsiteY104" fmla="*/ 6858000 h 6858000"/>
              <a:gd name="connsiteX105" fmla="*/ 2373086 w 8610600"/>
              <a:gd name="connsiteY105" fmla="*/ 6858000 h 6858000"/>
              <a:gd name="connsiteX106" fmla="*/ 1535044 w 8610600"/>
              <a:gd name="connsiteY106" fmla="*/ 6858000 h 6858000"/>
              <a:gd name="connsiteX107" fmla="*/ 0 w 8610600"/>
              <a:gd name="connsiteY10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8610600" h="6858000">
                <a:moveTo>
                  <a:pt x="0" y="0"/>
                </a:moveTo>
                <a:lnTo>
                  <a:pt x="1535044" y="0"/>
                </a:lnTo>
                <a:lnTo>
                  <a:pt x="2373086" y="0"/>
                </a:lnTo>
                <a:lnTo>
                  <a:pt x="8487643" y="0"/>
                </a:lnTo>
                <a:lnTo>
                  <a:pt x="8486392" y="5613"/>
                </a:lnTo>
                <a:cubicBezTo>
                  <a:pt x="8502917" y="4104"/>
                  <a:pt x="8480064" y="60821"/>
                  <a:pt x="8494707" y="48232"/>
                </a:cubicBezTo>
                <a:cubicBezTo>
                  <a:pt x="8491733" y="83792"/>
                  <a:pt x="8506451" y="62480"/>
                  <a:pt x="8490547" y="99466"/>
                </a:cubicBezTo>
                <a:cubicBezTo>
                  <a:pt x="8497129" y="159903"/>
                  <a:pt x="8497108" y="185388"/>
                  <a:pt x="8495090" y="221356"/>
                </a:cubicBezTo>
                <a:cubicBezTo>
                  <a:pt x="8493616" y="272169"/>
                  <a:pt x="8473181" y="322843"/>
                  <a:pt x="8470481" y="365074"/>
                </a:cubicBezTo>
                <a:cubicBezTo>
                  <a:pt x="8478262" y="416105"/>
                  <a:pt x="8479357" y="454376"/>
                  <a:pt x="8478890" y="474744"/>
                </a:cubicBezTo>
                <a:cubicBezTo>
                  <a:pt x="8476809" y="527589"/>
                  <a:pt x="8498302" y="529068"/>
                  <a:pt x="8486231" y="579854"/>
                </a:cubicBezTo>
                <a:cubicBezTo>
                  <a:pt x="8488491" y="582661"/>
                  <a:pt x="8485879" y="628924"/>
                  <a:pt x="8487250" y="633205"/>
                </a:cubicBezTo>
                <a:lnTo>
                  <a:pt x="8509388" y="697180"/>
                </a:lnTo>
                <a:lnTo>
                  <a:pt x="8508827" y="699275"/>
                </a:lnTo>
                <a:cubicBezTo>
                  <a:pt x="8507784" y="708036"/>
                  <a:pt x="8508308" y="713025"/>
                  <a:pt x="8509526" y="716330"/>
                </a:cubicBezTo>
                <a:lnTo>
                  <a:pt x="8511528" y="719204"/>
                </a:lnTo>
                <a:lnTo>
                  <a:pt x="8518678" y="791119"/>
                </a:lnTo>
                <a:lnTo>
                  <a:pt x="8518026" y="791911"/>
                </a:lnTo>
                <a:cubicBezTo>
                  <a:pt x="8516641" y="794456"/>
                  <a:pt x="8515756" y="797795"/>
                  <a:pt x="8515897" y="802884"/>
                </a:cubicBezTo>
                <a:cubicBezTo>
                  <a:pt x="8512739" y="816529"/>
                  <a:pt x="8501335" y="856061"/>
                  <a:pt x="8499080" y="873779"/>
                </a:cubicBezTo>
                <a:cubicBezTo>
                  <a:pt x="8500419" y="885035"/>
                  <a:pt x="8501543" y="896912"/>
                  <a:pt x="8502364" y="909190"/>
                </a:cubicBezTo>
                <a:cubicBezTo>
                  <a:pt x="8502458" y="911630"/>
                  <a:pt x="8502553" y="914069"/>
                  <a:pt x="8502647" y="916509"/>
                </a:cubicBezTo>
                <a:lnTo>
                  <a:pt x="8502497" y="916734"/>
                </a:lnTo>
                <a:cubicBezTo>
                  <a:pt x="8502225" y="918496"/>
                  <a:pt x="8502192" y="920966"/>
                  <a:pt x="8502484" y="924614"/>
                </a:cubicBezTo>
                <a:lnTo>
                  <a:pt x="8503161" y="929854"/>
                </a:lnTo>
                <a:lnTo>
                  <a:pt x="8493297" y="950930"/>
                </a:lnTo>
                <a:lnTo>
                  <a:pt x="8467788" y="1006353"/>
                </a:lnTo>
                <a:cubicBezTo>
                  <a:pt x="8463329" y="1043811"/>
                  <a:pt x="8466659" y="1051749"/>
                  <a:pt x="8470264" y="1089843"/>
                </a:cubicBezTo>
                <a:cubicBezTo>
                  <a:pt x="8466043" y="1124892"/>
                  <a:pt x="8458069" y="1153224"/>
                  <a:pt x="8457932" y="1184489"/>
                </a:cubicBezTo>
                <a:cubicBezTo>
                  <a:pt x="8453033" y="1194927"/>
                  <a:pt x="8450322" y="1205659"/>
                  <a:pt x="8454377" y="1219182"/>
                </a:cubicBezTo>
                <a:cubicBezTo>
                  <a:pt x="8448920" y="1251182"/>
                  <a:pt x="8440460" y="1255592"/>
                  <a:pt x="8444024" y="1279149"/>
                </a:cubicBezTo>
                <a:lnTo>
                  <a:pt x="8420131" y="1303644"/>
                </a:lnTo>
                <a:lnTo>
                  <a:pt x="8377466" y="1469771"/>
                </a:lnTo>
                <a:cubicBezTo>
                  <a:pt x="8376874" y="1521770"/>
                  <a:pt x="8376281" y="1573768"/>
                  <a:pt x="8375689" y="1625767"/>
                </a:cubicBezTo>
                <a:cubicBezTo>
                  <a:pt x="8373953" y="1650070"/>
                  <a:pt x="8390183" y="1703492"/>
                  <a:pt x="8386254" y="1729104"/>
                </a:cubicBezTo>
                <a:cubicBezTo>
                  <a:pt x="8370897" y="1739732"/>
                  <a:pt x="8373715" y="1798853"/>
                  <a:pt x="8382809" y="1836640"/>
                </a:cubicBezTo>
                <a:lnTo>
                  <a:pt x="8392136" y="1861022"/>
                </a:lnTo>
                <a:cubicBezTo>
                  <a:pt x="8391965" y="1862584"/>
                  <a:pt x="8391793" y="1864145"/>
                  <a:pt x="8391622" y="1865707"/>
                </a:cubicBezTo>
                <a:lnTo>
                  <a:pt x="8388105" y="1867491"/>
                </a:lnTo>
                <a:cubicBezTo>
                  <a:pt x="8386952" y="1870253"/>
                  <a:pt x="8386393" y="1874645"/>
                  <a:pt x="8386230" y="1880015"/>
                </a:cubicBezTo>
                <a:cubicBezTo>
                  <a:pt x="8384198" y="1894723"/>
                  <a:pt x="8378049" y="1941260"/>
                  <a:pt x="8375913" y="1955736"/>
                </a:cubicBezTo>
                <a:lnTo>
                  <a:pt x="8373416" y="1966870"/>
                </a:lnTo>
                <a:lnTo>
                  <a:pt x="8361268" y="2038443"/>
                </a:lnTo>
                <a:lnTo>
                  <a:pt x="8356342" y="2052927"/>
                </a:lnTo>
                <a:lnTo>
                  <a:pt x="8353270" y="2055294"/>
                </a:lnTo>
                <a:cubicBezTo>
                  <a:pt x="8351343" y="2065937"/>
                  <a:pt x="8330942" y="2105683"/>
                  <a:pt x="8327953" y="2122394"/>
                </a:cubicBezTo>
                <a:cubicBezTo>
                  <a:pt x="8322810" y="2152258"/>
                  <a:pt x="8310279" y="2203417"/>
                  <a:pt x="8305583" y="2228867"/>
                </a:cubicBezTo>
                <a:lnTo>
                  <a:pt x="8316608" y="2269483"/>
                </a:lnTo>
                <a:lnTo>
                  <a:pt x="8299090" y="2324587"/>
                </a:lnTo>
                <a:lnTo>
                  <a:pt x="8297856" y="2322482"/>
                </a:lnTo>
                <a:cubicBezTo>
                  <a:pt x="8296083" y="2321537"/>
                  <a:pt x="8295719" y="2326840"/>
                  <a:pt x="8295802" y="2334856"/>
                </a:cubicBezTo>
                <a:cubicBezTo>
                  <a:pt x="8295803" y="2334891"/>
                  <a:pt x="8295803" y="2334923"/>
                  <a:pt x="8295804" y="2334956"/>
                </a:cubicBezTo>
                <a:lnTo>
                  <a:pt x="8300531" y="2348961"/>
                </a:lnTo>
                <a:cubicBezTo>
                  <a:pt x="8293863" y="2362457"/>
                  <a:pt x="8273364" y="2382275"/>
                  <a:pt x="8274995" y="2402492"/>
                </a:cubicBezTo>
                <a:cubicBezTo>
                  <a:pt x="8269140" y="2396031"/>
                  <a:pt x="8271749" y="2424635"/>
                  <a:pt x="8264675" y="2427566"/>
                </a:cubicBezTo>
                <a:cubicBezTo>
                  <a:pt x="8258744" y="2448494"/>
                  <a:pt x="8251942" y="2489114"/>
                  <a:pt x="8239406" y="2528061"/>
                </a:cubicBezTo>
                <a:lnTo>
                  <a:pt x="8206291" y="2655637"/>
                </a:lnTo>
                <a:cubicBezTo>
                  <a:pt x="8195901" y="2680303"/>
                  <a:pt x="8191353" y="2693735"/>
                  <a:pt x="8170606" y="2708859"/>
                </a:cubicBezTo>
                <a:cubicBezTo>
                  <a:pt x="8161970" y="2760346"/>
                  <a:pt x="8141985" y="2814372"/>
                  <a:pt x="8141466" y="2865687"/>
                </a:cubicBezTo>
                <a:cubicBezTo>
                  <a:pt x="8127062" y="2921739"/>
                  <a:pt x="8110718" y="2916617"/>
                  <a:pt x="8096904" y="2965112"/>
                </a:cubicBezTo>
                <a:cubicBezTo>
                  <a:pt x="8097631" y="2985706"/>
                  <a:pt x="8115189" y="3006300"/>
                  <a:pt x="8115916" y="3026894"/>
                </a:cubicBezTo>
                <a:cubicBezTo>
                  <a:pt x="8113114" y="3032718"/>
                  <a:pt x="8099403" y="3079822"/>
                  <a:pt x="8099595" y="3083342"/>
                </a:cubicBezTo>
                <a:lnTo>
                  <a:pt x="8081684" y="3203130"/>
                </a:lnTo>
                <a:lnTo>
                  <a:pt x="8088744" y="3158367"/>
                </a:lnTo>
                <a:cubicBezTo>
                  <a:pt x="8090844" y="3174970"/>
                  <a:pt x="8074195" y="3227505"/>
                  <a:pt x="8076295" y="3244108"/>
                </a:cubicBezTo>
                <a:cubicBezTo>
                  <a:pt x="8077627" y="3265714"/>
                  <a:pt x="8076519" y="3338029"/>
                  <a:pt x="8075772" y="3357380"/>
                </a:cubicBezTo>
                <a:cubicBezTo>
                  <a:pt x="8075905" y="3425248"/>
                  <a:pt x="8064307" y="3454986"/>
                  <a:pt x="8063352" y="3488755"/>
                </a:cubicBezTo>
                <a:cubicBezTo>
                  <a:pt x="8063536" y="3509690"/>
                  <a:pt x="8061478" y="3567863"/>
                  <a:pt x="8062888" y="3578244"/>
                </a:cubicBezTo>
                <a:cubicBezTo>
                  <a:pt x="8057949" y="3606695"/>
                  <a:pt x="8061753" y="3646338"/>
                  <a:pt x="8056877" y="3698548"/>
                </a:cubicBezTo>
                <a:cubicBezTo>
                  <a:pt x="8053888" y="3730571"/>
                  <a:pt x="8032111" y="3768672"/>
                  <a:pt x="8027025" y="3801631"/>
                </a:cubicBezTo>
                <a:cubicBezTo>
                  <a:pt x="8021940" y="3834591"/>
                  <a:pt x="8028788" y="3864229"/>
                  <a:pt x="8026361" y="3896300"/>
                </a:cubicBezTo>
                <a:cubicBezTo>
                  <a:pt x="8027768" y="3904085"/>
                  <a:pt x="8029107" y="3953185"/>
                  <a:pt x="8030392" y="3962814"/>
                </a:cubicBezTo>
                <a:cubicBezTo>
                  <a:pt x="8052908" y="4072911"/>
                  <a:pt x="8008866" y="4083353"/>
                  <a:pt x="8028826" y="4154774"/>
                </a:cubicBezTo>
                <a:cubicBezTo>
                  <a:pt x="7989641" y="4300206"/>
                  <a:pt x="8030000" y="4278616"/>
                  <a:pt x="8024200" y="4369005"/>
                </a:cubicBezTo>
                <a:cubicBezTo>
                  <a:pt x="8034874" y="4543081"/>
                  <a:pt x="8083419" y="4519601"/>
                  <a:pt x="8097630" y="4640858"/>
                </a:cubicBezTo>
                <a:cubicBezTo>
                  <a:pt x="8093960" y="4703608"/>
                  <a:pt x="8188694" y="4899871"/>
                  <a:pt x="8194802" y="4929776"/>
                </a:cubicBezTo>
                <a:cubicBezTo>
                  <a:pt x="8200931" y="4953985"/>
                  <a:pt x="8209964" y="4986371"/>
                  <a:pt x="8231665" y="5053605"/>
                </a:cubicBezTo>
                <a:cubicBezTo>
                  <a:pt x="8232778" y="5089919"/>
                  <a:pt x="8260239" y="5065038"/>
                  <a:pt x="8256882" y="5168190"/>
                </a:cubicBezTo>
                <a:cubicBezTo>
                  <a:pt x="8272651" y="5227900"/>
                  <a:pt x="8281223" y="5237525"/>
                  <a:pt x="8294519" y="5286225"/>
                </a:cubicBezTo>
                <a:cubicBezTo>
                  <a:pt x="8302798" y="5302470"/>
                  <a:pt x="8290903" y="5319791"/>
                  <a:pt x="8311271" y="5330764"/>
                </a:cubicBezTo>
                <a:cubicBezTo>
                  <a:pt x="8328796" y="5403362"/>
                  <a:pt x="8299246" y="5356248"/>
                  <a:pt x="8328932" y="5435594"/>
                </a:cubicBezTo>
                <a:cubicBezTo>
                  <a:pt x="8335481" y="5469032"/>
                  <a:pt x="8313112" y="5479967"/>
                  <a:pt x="8337534" y="5513385"/>
                </a:cubicBezTo>
                <a:cubicBezTo>
                  <a:pt x="8358905" y="5632371"/>
                  <a:pt x="8434639" y="5672084"/>
                  <a:pt x="8477892" y="5808270"/>
                </a:cubicBezTo>
                <a:cubicBezTo>
                  <a:pt x="8489881" y="5836124"/>
                  <a:pt x="8477398" y="5869338"/>
                  <a:pt x="8485100" y="5897625"/>
                </a:cubicBezTo>
                <a:cubicBezTo>
                  <a:pt x="8495187" y="5941996"/>
                  <a:pt x="8503727" y="5933822"/>
                  <a:pt x="8527231" y="5977067"/>
                </a:cubicBezTo>
                <a:cubicBezTo>
                  <a:pt x="8522865" y="5989371"/>
                  <a:pt x="8526724" y="6016537"/>
                  <a:pt x="8531573" y="6026008"/>
                </a:cubicBezTo>
                <a:cubicBezTo>
                  <a:pt x="8536064" y="6048020"/>
                  <a:pt x="8559871" y="6075987"/>
                  <a:pt x="8572258" y="6089565"/>
                </a:cubicBezTo>
                <a:cubicBezTo>
                  <a:pt x="8564108" y="6093667"/>
                  <a:pt x="8577034" y="6135454"/>
                  <a:pt x="8567459" y="6133549"/>
                </a:cubicBezTo>
                <a:cubicBezTo>
                  <a:pt x="8563329" y="6155668"/>
                  <a:pt x="8575753" y="6150657"/>
                  <a:pt x="8572487" y="6171697"/>
                </a:cubicBezTo>
                <a:cubicBezTo>
                  <a:pt x="8575415" y="6185271"/>
                  <a:pt x="8582469" y="6196514"/>
                  <a:pt x="8585028" y="6214994"/>
                </a:cubicBezTo>
                <a:cubicBezTo>
                  <a:pt x="8593298" y="6233522"/>
                  <a:pt x="8586278" y="6246586"/>
                  <a:pt x="8587844" y="6282580"/>
                </a:cubicBezTo>
                <a:lnTo>
                  <a:pt x="8590788" y="6291289"/>
                </a:lnTo>
                <a:lnTo>
                  <a:pt x="8584009" y="6305854"/>
                </a:lnTo>
                <a:cubicBezTo>
                  <a:pt x="8581364" y="6313584"/>
                  <a:pt x="8575590" y="6351750"/>
                  <a:pt x="8577023" y="6362245"/>
                </a:cubicBezTo>
                <a:cubicBezTo>
                  <a:pt x="8576930" y="6388810"/>
                  <a:pt x="8582323" y="6439315"/>
                  <a:pt x="8583456" y="6465251"/>
                </a:cubicBezTo>
                <a:cubicBezTo>
                  <a:pt x="8585213" y="6471282"/>
                  <a:pt x="8593361" y="6482656"/>
                  <a:pt x="8588144" y="6488384"/>
                </a:cubicBezTo>
                <a:cubicBezTo>
                  <a:pt x="8589616" y="6505795"/>
                  <a:pt x="8592028" y="6522441"/>
                  <a:pt x="8595301" y="6537936"/>
                </a:cubicBezTo>
                <a:lnTo>
                  <a:pt x="8604171" y="6568667"/>
                </a:lnTo>
                <a:lnTo>
                  <a:pt x="8600468" y="6578572"/>
                </a:lnTo>
                <a:cubicBezTo>
                  <a:pt x="8598724" y="6584968"/>
                  <a:pt x="8597912" y="6591876"/>
                  <a:pt x="8599330" y="6599610"/>
                </a:cubicBezTo>
                <a:cubicBezTo>
                  <a:pt x="8600116" y="6619892"/>
                  <a:pt x="8603491" y="6680692"/>
                  <a:pt x="8605180" y="6700259"/>
                </a:cubicBezTo>
                <a:cubicBezTo>
                  <a:pt x="8606696" y="6704529"/>
                  <a:pt x="8613198" y="6711658"/>
                  <a:pt x="8609455" y="6717018"/>
                </a:cubicBezTo>
                <a:lnTo>
                  <a:pt x="8592730" y="6808831"/>
                </a:lnTo>
                <a:cubicBezTo>
                  <a:pt x="8592482" y="6811055"/>
                  <a:pt x="8590764" y="6819694"/>
                  <a:pt x="8588381" y="6831503"/>
                </a:cubicBezTo>
                <a:lnTo>
                  <a:pt x="8583079" y="6858000"/>
                </a:lnTo>
                <a:lnTo>
                  <a:pt x="2373086" y="6858000"/>
                </a:lnTo>
                <a:lnTo>
                  <a:pt x="153504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69126" y="876683"/>
            <a:ext cx="4698274" cy="29719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>
                <a:solidFill>
                  <a:schemeClr val="tx1">
                    <a:lumMod val="85000"/>
                    <a:lumOff val="15000"/>
                  </a:schemeClr>
                </a:solidFill>
              </a:rPr>
              <a:t>Project Report On GPS Toll based System simulation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614540" y="4149003"/>
            <a:ext cx="3724988" cy="14484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endParaRPr 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96FBCF7-CB71-4DAC-BA2A-0B8AB5CA6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2543" y="667130"/>
            <a:ext cx="4154690" cy="2741597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4128E6E2-99A9-C101-D7EA-54B784CED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10773" y="940648"/>
            <a:ext cx="2698229" cy="219456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F4D8FD4-B98A-4959-B959-AF1A7FABB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2543" y="3547484"/>
            <a:ext cx="4154690" cy="2741597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4838DD45-2819-4E1F-8A20-C584ABCC1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0777" y="3259024"/>
            <a:ext cx="1027015" cy="361496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1F4BC448-3F8C-6CAC-6401-3D56CBAEB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520" y="4386186"/>
            <a:ext cx="3602736" cy="10641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05A0BB-92D9-2DDA-E1DC-2771633247E7}"/>
              </a:ext>
            </a:extLst>
          </p:cNvPr>
          <p:cNvSpPr txBox="1"/>
          <p:nvPr/>
        </p:nvSpPr>
        <p:spPr>
          <a:xfrm>
            <a:off x="1794710" y="5103394"/>
            <a:ext cx="464218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TRAINEE  ; DHANUSH</a:t>
            </a:r>
          </a:p>
          <a:p>
            <a:r>
              <a:rPr lang="en-US"/>
              <a:t>MENTOR  ;  PRIYADHARSHINI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C89EA98-786D-5B9A-30C8-113BB041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/>
                <a:cs typeface="Arial"/>
              </a:rPr>
              <a:t>Problem Statement 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B6E90DF-EF12-CE99-CBBE-C58414805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587002"/>
            <a:ext cx="10653579" cy="4593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/>
              <a:t>• Create a simulation that models a modern toll collection  system based on GPS data. </a:t>
            </a:r>
          </a:p>
          <a:p>
            <a:pPr marL="0" indent="0" algn="just">
              <a:buNone/>
            </a:pPr>
            <a:r>
              <a:rPr lang="en-US"/>
              <a:t>• Simulate vehicle movements using a framework like </a:t>
            </a:r>
            <a:r>
              <a:rPr lang="en-US" err="1"/>
              <a:t>SimPy</a:t>
            </a:r>
            <a:r>
              <a:rPr lang="en-US"/>
              <a:t>. </a:t>
            </a:r>
          </a:p>
          <a:p>
            <a:pPr marL="0" indent="0" algn="just">
              <a:buNone/>
            </a:pPr>
            <a:r>
              <a:rPr lang="en-US"/>
              <a:t>• Define toll zones with GPS coordinates. </a:t>
            </a:r>
          </a:p>
          <a:p>
            <a:pPr marL="0" indent="0" algn="just">
              <a:buNone/>
            </a:pPr>
            <a:r>
              <a:rPr lang="en-US"/>
              <a:t>• Calculate distances traveled within toll zones. </a:t>
            </a:r>
          </a:p>
          <a:p>
            <a:pPr marL="0" indent="0" algn="just">
              <a:buNone/>
            </a:pPr>
            <a:r>
              <a:rPr lang="en-US"/>
              <a:t>• Compute toll charges based on distance or zone crossings.</a:t>
            </a:r>
          </a:p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• Simulate payment deductions from user accounts.</a:t>
            </a:r>
          </a:p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• Challenges: Accuracy, performance, and integration</a:t>
            </a:r>
            <a:endParaRPr lang="en-US"/>
          </a:p>
          <a:p>
            <a:pPr marL="0" indent="0" algn="just">
              <a:buNone/>
            </a:pPr>
            <a:endParaRPr lang="en-US"/>
          </a:p>
        </p:txBody>
      </p:sp>
      <p:pic>
        <p:nvPicPr>
          <p:cNvPr id="18" name="Picture 17" descr="A gps device in a car&#10;&#10;Description automatically generated">
            <a:extLst>
              <a:ext uri="{FF2B5EF4-FFF2-40B4-BE49-F238E27FC236}">
                <a16:creationId xmlns:a16="http://schemas.microsoft.com/office/drawing/2014/main" id="{E700ADE4-C653-C0E3-3D2B-7A802AF84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93585" y="3914201"/>
            <a:ext cx="3519890" cy="262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2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0867-FF22-B8A9-014D-935C0A44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ea typeface="+mj-lt"/>
                <a:cs typeface="Arial"/>
              </a:rPr>
              <a:t>Unique Idea Brief (Solution)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5A77-BC36-BFB8-A87D-E1EF30705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128" y="1717897"/>
            <a:ext cx="10763479" cy="4665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Dynamic Routing and Toll Calculation Simulation for GPS-Based Navigation Systems using Python</a:t>
            </a:r>
            <a:endParaRPr lang="en-US"/>
          </a:p>
          <a:p>
            <a:pPr algn="just"/>
            <a:r>
              <a:rPr lang="en-US" b="1">
                <a:ea typeface="+mn-lt"/>
                <a:cs typeface="+mn-lt"/>
              </a:rPr>
              <a:t>Map Representation</a:t>
            </a:r>
            <a:r>
              <a:rPr lang="en-US">
                <a:ea typeface="+mn-lt"/>
                <a:cs typeface="+mn-lt"/>
              </a:rPr>
              <a:t>: Utilize a graph-based representation where nodes represent intersections or locations, and edges represent roads with associated travel times and toll costs.</a:t>
            </a:r>
            <a:endParaRPr lang="en-US"/>
          </a:p>
          <a:p>
            <a:pPr algn="just"/>
            <a:r>
              <a:rPr lang="en-US" b="1">
                <a:ea typeface="+mn-lt"/>
                <a:cs typeface="+mn-lt"/>
              </a:rPr>
              <a:t>Real-Time Traffic Simulation</a:t>
            </a:r>
            <a:r>
              <a:rPr lang="en-US">
                <a:ea typeface="+mn-lt"/>
                <a:cs typeface="+mn-lt"/>
              </a:rPr>
              <a:t>: Integrate real-time traffic data to simulate varying travel times on different routes.</a:t>
            </a:r>
            <a:endParaRPr lang="en-US"/>
          </a:p>
          <a:p>
            <a:pPr algn="just"/>
            <a:r>
              <a:rPr lang="en-US" b="1">
                <a:ea typeface="+mn-lt"/>
                <a:cs typeface="+mn-lt"/>
              </a:rPr>
              <a:t>Dynamic Toll </a:t>
            </a:r>
            <a:r>
              <a:rPr lang="en-US" b="1" err="1">
                <a:ea typeface="+mn-lt"/>
                <a:cs typeface="+mn-lt"/>
              </a:rPr>
              <a:t>Calculation</a:t>
            </a:r>
            <a:r>
              <a:rPr lang="en-US" err="1">
                <a:ea typeface="+mn-lt"/>
                <a:cs typeface="+mn-lt"/>
              </a:rPr>
              <a:t>:</a:t>
            </a:r>
            <a:r>
              <a:rPr lang="en-US" err="1"/>
              <a:t>Incorporate</a:t>
            </a:r>
            <a:r>
              <a:rPr lang="en-US"/>
              <a:t> toll calculation based on selected routes. Toll costs can vary based on factors like distance, time of day, and traffic congestion.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3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56B8-A2B7-94E6-D9BF-C0320DB4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ea typeface="+mj-lt"/>
                <a:cs typeface="Arial"/>
              </a:rPr>
              <a:t>Features Offered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946ED-EFEB-597A-2C44-606A48558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28600" indent="-228600" algn="just">
              <a:buFont typeface=""/>
              <a:buAutoNum type="arabicPeriod"/>
            </a:pPr>
            <a:r>
              <a:rPr lang="en-US" b="1"/>
              <a:t>Geospatial Data Handling</a:t>
            </a:r>
            <a:r>
              <a:rPr lang="en-US"/>
              <a:t>: Utilize </a:t>
            </a:r>
            <a:r>
              <a:rPr lang="en-US" err="1"/>
              <a:t>GeoPandas</a:t>
            </a:r>
            <a:r>
              <a:rPr lang="en-US"/>
              <a:t> for managing toll station locations and vehicle routes, and Shapely for geometric operations.</a:t>
            </a:r>
          </a:p>
          <a:p>
            <a:pPr marL="228600" indent="-228600" algn="just">
              <a:buFont typeface=""/>
              <a:buAutoNum type="arabicPeriod"/>
            </a:pPr>
            <a:r>
              <a:rPr lang="en-US" b="1"/>
              <a:t>Simulation Frameworks</a:t>
            </a:r>
            <a:r>
              <a:rPr lang="en-US"/>
              <a:t>: Employ </a:t>
            </a:r>
            <a:r>
              <a:rPr lang="en-US" err="1"/>
              <a:t>SimPy</a:t>
            </a:r>
            <a:r>
              <a:rPr lang="en-US"/>
              <a:t> for simulating vehicle movements and toll transactions.</a:t>
            </a:r>
          </a:p>
          <a:p>
            <a:pPr marL="228600" indent="-228600" algn="just">
              <a:buFont typeface=""/>
              <a:buAutoNum type="arabicPeriod"/>
            </a:pPr>
            <a:r>
              <a:rPr lang="en-US" b="1"/>
              <a:t>Web Development</a:t>
            </a:r>
            <a:r>
              <a:rPr lang="en-US"/>
              <a:t>: Choose Flask or Django for building a web interface to manage user registration, toll payments, and real-time tracking.</a:t>
            </a:r>
          </a:p>
          <a:p>
            <a:pPr marL="228600" indent="-228600" algn="just">
              <a:buFont typeface=""/>
              <a:buAutoNum type="arabicPeriod"/>
            </a:pPr>
            <a:r>
              <a:rPr lang="en-US" b="1"/>
              <a:t>Data Management</a:t>
            </a:r>
            <a:r>
              <a:rPr lang="en-US"/>
              <a:t>: Use </a:t>
            </a:r>
            <a:r>
              <a:rPr lang="en-US" err="1"/>
              <a:t>SQLAlchemy</a:t>
            </a:r>
            <a:r>
              <a:rPr lang="en-US"/>
              <a:t> or Django ORM for interacting with databases to store vehicle data, toll transactions, and user information.</a:t>
            </a:r>
          </a:p>
          <a:p>
            <a:pPr marL="228600" indent="-228600" algn="just">
              <a:buFont typeface=""/>
              <a:buAutoNum type="arabicPeriod"/>
            </a:pPr>
            <a:r>
              <a:rPr lang="en-US" b="1"/>
              <a:t>Visualization and Reporting</a:t>
            </a:r>
            <a:r>
              <a:rPr lang="en-US"/>
              <a:t>: Visualize vehicle routes and toll stations using Folium, and generate reports using Matplotlib for analyzing toll revenue and system performance.</a:t>
            </a:r>
          </a:p>
          <a:p>
            <a:pPr algn="just"/>
            <a:r>
              <a:rPr lang="en-US"/>
              <a:t>Python’s versatility in handling geospatial data, simulations, web development, data management, and visualization makes it suitable for simulating complex systems like GPS toll-based systems effectively.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8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D049-1E59-3B76-22AD-CF228803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Arial"/>
                <a:ea typeface="+mj-lt"/>
                <a:cs typeface="Arial"/>
              </a:rPr>
              <a:t>Architecture Diagram</a:t>
            </a:r>
            <a:endParaRPr lang="en-US" sz="3600">
              <a:latin typeface="Arial"/>
              <a:cs typeface="Arial"/>
            </a:endParaRPr>
          </a:p>
        </p:txBody>
      </p:sp>
      <p:pic>
        <p:nvPicPr>
          <p:cNvPr id="3" name="Content Placeholder 2" descr="Car with solid fill">
            <a:extLst>
              <a:ext uri="{FF2B5EF4-FFF2-40B4-BE49-F238E27FC236}">
                <a16:creationId xmlns:a16="http://schemas.microsoft.com/office/drawing/2014/main" id="{01E7F25F-8994-9244-54F1-DF55E5A0B8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7983" y="5098424"/>
            <a:ext cx="1415715" cy="1175084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914282-21D2-46B0-6711-49C9B6509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55219" y="2011680"/>
            <a:ext cx="2581577" cy="46718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Billing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Backend  system</a:t>
            </a:r>
          </a:p>
        </p:txBody>
      </p:sp>
      <p:pic>
        <p:nvPicPr>
          <p:cNvPr id="4" name="Graphic 3" descr="Speaker phone with solid fill">
            <a:extLst>
              <a:ext uri="{FF2B5EF4-FFF2-40B4-BE49-F238E27FC236}">
                <a16:creationId xmlns:a16="http://schemas.microsoft.com/office/drawing/2014/main" id="{2ED2C511-F278-96F5-C201-DEF12C92A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9563" y="4174958"/>
            <a:ext cx="663743" cy="673769"/>
          </a:xfrm>
          <a:prstGeom prst="rect">
            <a:avLst/>
          </a:prstGeom>
        </p:spPr>
      </p:pic>
      <p:pic>
        <p:nvPicPr>
          <p:cNvPr id="6" name="Graphic 5" descr="Video camera with solid fill">
            <a:extLst>
              <a:ext uri="{FF2B5EF4-FFF2-40B4-BE49-F238E27FC236}">
                <a16:creationId xmlns:a16="http://schemas.microsoft.com/office/drawing/2014/main" id="{0B4199D1-0C52-B6B1-8206-45EE1ED19F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0720" y="4074694"/>
            <a:ext cx="994611" cy="774031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D0DD16F6-0870-AB0E-DFE7-E3806DDA08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8431" y="2350169"/>
            <a:ext cx="1475873" cy="1526004"/>
          </a:xfrm>
          <a:prstGeom prst="rect">
            <a:avLst/>
          </a:prstGeom>
        </p:spPr>
      </p:pic>
      <p:pic>
        <p:nvPicPr>
          <p:cNvPr id="8" name="Graphic 7" descr="Cloud Computing with solid fill">
            <a:extLst>
              <a:ext uri="{FF2B5EF4-FFF2-40B4-BE49-F238E27FC236}">
                <a16:creationId xmlns:a16="http://schemas.microsoft.com/office/drawing/2014/main" id="{BAB914F6-A737-0C0B-3EE4-6178BBEE83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71537" y="2199774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86BA6F-55D9-02CF-3288-FECA0DA23CDE}"/>
              </a:ext>
            </a:extLst>
          </p:cNvPr>
          <p:cNvSpPr txBox="1"/>
          <p:nvPr/>
        </p:nvSpPr>
        <p:spPr>
          <a:xfrm>
            <a:off x="761999" y="1644316"/>
            <a:ext cx="7599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COMMUNICATION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8709F3-ABEC-5247-BBF7-9A17CF0ED799}"/>
              </a:ext>
            </a:extLst>
          </p:cNvPr>
          <p:cNvSpPr txBox="1"/>
          <p:nvPr/>
        </p:nvSpPr>
        <p:spPr>
          <a:xfrm rot="-240000">
            <a:off x="2470763" y="3046894"/>
            <a:ext cx="22759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GPS </a:t>
            </a:r>
            <a:r>
              <a:rPr lang="en-US" err="1"/>
              <a:t>Sattellite</a:t>
            </a:r>
            <a:r>
              <a:rPr lang="en-US"/>
              <a:t>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BE65FC-0AB5-180D-0DFE-F1E500F59DF0}"/>
              </a:ext>
            </a:extLst>
          </p:cNvPr>
          <p:cNvSpPr txBox="1"/>
          <p:nvPr/>
        </p:nvSpPr>
        <p:spPr>
          <a:xfrm>
            <a:off x="3238499" y="4531894"/>
            <a:ext cx="22358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Mobile Device</a:t>
            </a:r>
          </a:p>
          <a:p>
            <a:r>
              <a:rPr lang="en-US"/>
              <a:t>GPS Receiver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1F350-550F-76AC-133F-9CB5A696B08D}"/>
              </a:ext>
            </a:extLst>
          </p:cNvPr>
          <p:cNvSpPr txBox="1"/>
          <p:nvPr/>
        </p:nvSpPr>
        <p:spPr>
          <a:xfrm>
            <a:off x="6366710" y="485273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Camera</a:t>
            </a:r>
          </a:p>
          <a:p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5741CF-B28F-0809-30E0-1E46409D020C}"/>
              </a:ext>
            </a:extLst>
          </p:cNvPr>
          <p:cNvCxnSpPr/>
          <p:nvPr/>
        </p:nvCxnSpPr>
        <p:spPr>
          <a:xfrm flipV="1">
            <a:off x="3673642" y="4708358"/>
            <a:ext cx="2829426" cy="1020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F46E27-CB26-54C1-3DA7-48587898B8F6}"/>
              </a:ext>
            </a:extLst>
          </p:cNvPr>
          <p:cNvCxnSpPr/>
          <p:nvPr/>
        </p:nvCxnSpPr>
        <p:spPr>
          <a:xfrm>
            <a:off x="2493044" y="4819149"/>
            <a:ext cx="713874" cy="64369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AC509A-8A11-09E1-15E7-7C86DAFB5E09}"/>
              </a:ext>
            </a:extLst>
          </p:cNvPr>
          <p:cNvCxnSpPr/>
          <p:nvPr/>
        </p:nvCxnSpPr>
        <p:spPr>
          <a:xfrm>
            <a:off x="6398293" y="315979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>
            <a:extLst>
              <a:ext uri="{FF2B5EF4-FFF2-40B4-BE49-F238E27FC236}">
                <a16:creationId xmlns:a16="http://schemas.microsoft.com/office/drawing/2014/main" id="{D8723F74-1F70-0506-6CD6-8CC42C2EB473}"/>
              </a:ext>
            </a:extLst>
          </p:cNvPr>
          <p:cNvSpPr/>
          <p:nvPr/>
        </p:nvSpPr>
        <p:spPr>
          <a:xfrm>
            <a:off x="6466973" y="2576762"/>
            <a:ext cx="1764631" cy="78205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E2B1C0-1E7B-5C5B-40F3-DDD53DF28AED}"/>
              </a:ext>
            </a:extLst>
          </p:cNvPr>
          <p:cNvSpPr txBox="1"/>
          <p:nvPr/>
        </p:nvSpPr>
        <p:spPr>
          <a:xfrm>
            <a:off x="6647446" y="2757236"/>
            <a:ext cx="14538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ETC VPN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CA3712-D698-74BE-FECF-E9F4F6D3F633}"/>
              </a:ext>
            </a:extLst>
          </p:cNvPr>
          <p:cNvSpPr txBox="1"/>
          <p:nvPr/>
        </p:nvSpPr>
        <p:spPr>
          <a:xfrm>
            <a:off x="4752475" y="2656974"/>
            <a:ext cx="1614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GPRS/UMTS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ECE7A0E-7E1F-C9F6-DEE4-19A5F42D9CCF}"/>
              </a:ext>
            </a:extLst>
          </p:cNvPr>
          <p:cNvSpPr/>
          <p:nvPr/>
        </p:nvSpPr>
        <p:spPr>
          <a:xfrm>
            <a:off x="3659605" y="2576763"/>
            <a:ext cx="1092867" cy="92242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D6F00E-2ECD-B026-FACA-D53D38A5B847}"/>
              </a:ext>
            </a:extLst>
          </p:cNvPr>
          <p:cNvSpPr txBox="1"/>
          <p:nvPr/>
        </p:nvSpPr>
        <p:spPr>
          <a:xfrm>
            <a:off x="1062789" y="5664868"/>
            <a:ext cx="1143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OBU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0FFE79-F07F-BCD5-8329-1BCB424C2957}"/>
              </a:ext>
            </a:extLst>
          </p:cNvPr>
          <p:cNvSpPr txBox="1"/>
          <p:nvPr/>
        </p:nvSpPr>
        <p:spPr>
          <a:xfrm>
            <a:off x="6366710" y="5514473"/>
            <a:ext cx="22960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ENFORCEMENT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EDC47E-A014-8613-90D1-F1B76B6A5039}"/>
              </a:ext>
            </a:extLst>
          </p:cNvPr>
          <p:cNvCxnSpPr/>
          <p:nvPr/>
        </p:nvCxnSpPr>
        <p:spPr>
          <a:xfrm>
            <a:off x="6420853" y="31623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inus Sign 34">
            <a:extLst>
              <a:ext uri="{FF2B5EF4-FFF2-40B4-BE49-F238E27FC236}">
                <a16:creationId xmlns:a16="http://schemas.microsoft.com/office/drawing/2014/main" id="{477C2F91-4C56-E01B-3C94-DD37359647D3}"/>
              </a:ext>
            </a:extLst>
          </p:cNvPr>
          <p:cNvSpPr/>
          <p:nvPr/>
        </p:nvSpPr>
        <p:spPr>
          <a:xfrm>
            <a:off x="8241631" y="2967789"/>
            <a:ext cx="862263" cy="10026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8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2EFE-1A0F-0DF2-E663-5A3C244F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E68FF-4B40-08A7-2D0F-33DAEA7ED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42" y="1595216"/>
            <a:ext cx="10653579" cy="484448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just">
              <a:buFont typeface="Arial"/>
              <a:buChar char="•"/>
            </a:pPr>
            <a:r>
              <a:rPr lang="en-US" b="1" err="1">
                <a:ea typeface="+mn-lt"/>
                <a:cs typeface="+mn-lt"/>
              </a:rPr>
              <a:t>Streamlit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algn="just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Streamlit</a:t>
            </a:r>
            <a:r>
              <a:rPr lang="en-US">
                <a:ea typeface="+mn-lt"/>
                <a:cs typeface="+mn-lt"/>
              </a:rPr>
              <a:t> is the primary framework used for building interactive web applications with Python.</a:t>
            </a:r>
            <a:endParaRPr lang="en-US"/>
          </a:p>
          <a:p>
            <a:pPr algn="just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Shapely 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algn="just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Shapely is a Python package for manipulation and analysis of geometric objects in the Cartesian plane.</a:t>
            </a:r>
            <a:endParaRPr lang="en-US"/>
          </a:p>
          <a:p>
            <a:pPr algn="just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Folium 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algn="just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Folium is a Python library used for visualizing geospatial data with interactive maps.</a:t>
            </a:r>
            <a:endParaRPr lang="en-US"/>
          </a:p>
          <a:p>
            <a:pPr algn="just">
              <a:buFont typeface="Arial"/>
              <a:buChar char="•"/>
            </a:pPr>
            <a:r>
              <a:rPr lang="en-US" b="1" err="1">
                <a:ea typeface="+mn-lt"/>
                <a:cs typeface="+mn-lt"/>
              </a:rPr>
              <a:t>Geopandas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algn="just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Geopandas</a:t>
            </a:r>
            <a:r>
              <a:rPr lang="en-US">
                <a:ea typeface="+mn-lt"/>
                <a:cs typeface="+mn-lt"/>
              </a:rPr>
              <a:t> extends the pandas library to include spatial operations and data structures for geospatial data.</a:t>
            </a:r>
            <a:endParaRPr lang="en-US"/>
          </a:p>
          <a:p>
            <a:pPr algn="just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Pandas 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algn="just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Pandas is a powerful data analysis and manipulation tool, commonly used for tabular data.</a:t>
            </a:r>
            <a:endParaRPr lang="en-US"/>
          </a:p>
          <a:p>
            <a:pPr algn="just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NumPy 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algn="just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NumPy is a fundamental package for numerical computing in Python, providing support for large, multi-dimensional arrays and matrices.</a:t>
            </a:r>
            <a:endParaRPr lang="en-US"/>
          </a:p>
          <a:p>
            <a:pPr algn="just">
              <a:buFont typeface="Arial"/>
              <a:buChar char="•"/>
            </a:pPr>
            <a:endParaRPr lang="en-US"/>
          </a:p>
          <a:p>
            <a:pPr algn="just">
              <a:buFont typeface="Arial"/>
              <a:buChar char="•"/>
            </a:pPr>
            <a:endParaRPr lang="en-US"/>
          </a:p>
          <a:p>
            <a:pPr algn="just">
              <a:buFont typeface="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7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A91C-1F44-7FB5-873C-A92AEA4B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32514-B0CF-95B8-526C-F8E04999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/>
              <a:t>The dynamic toll pricing and zone management system presented in the project provides a comprehensive solution for calculating toll charges based on real-time factors and optimizing traffic flow. </a:t>
            </a:r>
          </a:p>
          <a:p>
            <a:pPr algn="just"/>
            <a:r>
              <a:rPr lang="en-US"/>
              <a:t>It uses </a:t>
            </a:r>
            <a:r>
              <a:rPr lang="en-US" err="1"/>
              <a:t>Streamlit</a:t>
            </a:r>
            <a:r>
              <a:rPr lang="en-US"/>
              <a:t> for user interaction and Folium for map visualization, offering an intuitive interface for users to plan their journeys and understand the associated costs effectively.</a:t>
            </a:r>
          </a:p>
          <a:p>
            <a:pPr algn="just"/>
            <a:r>
              <a:rPr lang="en-US"/>
              <a:t> Future enhancements could include real-time data integration for congestion updates and more advanced route optimization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1758873221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ppt/theme/theme2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1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VanillaVTI</vt:lpstr>
      <vt:lpstr>BrushVTI</vt:lpstr>
      <vt:lpstr>Project Report On GPS Toll based System simulation using Python</vt:lpstr>
      <vt:lpstr>Problem Statement </vt:lpstr>
      <vt:lpstr>Unique Idea Brief (Solution)</vt:lpstr>
      <vt:lpstr>Features Offered</vt:lpstr>
      <vt:lpstr>Architecture Diagram</vt:lpstr>
      <vt:lpstr>Technologies used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2024-07-05T05:27:28Z</dcterms:created>
  <dcterms:modified xsi:type="dcterms:W3CDTF">2024-07-08T04:49:33Z</dcterms:modified>
</cp:coreProperties>
</file>