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146847059" r:id="rId11"/>
    <p:sldId id="2146847060" r:id="rId12"/>
    <p:sldId id="2146847058" r:id="rId13"/>
    <p:sldId id="2146847057" r:id="rId14"/>
    <p:sldId id="2146847061" r:id="rId15"/>
    <p:sldId id="267" r:id="rId16"/>
    <p:sldId id="268" r:id="rId17"/>
    <p:sldId id="2146847055" r:id="rId18"/>
    <p:sldId id="2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FEF89-8D9D-41C1-BED6-D16FEA57B167}" v="41" dt="2025-09-25T08:24:02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ush Hebbar" userId="5421f39b8af890e8" providerId="LiveId" clId="{84A0AEC3-F9C0-45E3-A7A8-3B7EE81CD703}"/>
    <pc:docChg chg="undo redo custSel addSld modSld">
      <pc:chgData name="Dhanush Hebbar" userId="5421f39b8af890e8" providerId="LiveId" clId="{84A0AEC3-F9C0-45E3-A7A8-3B7EE81CD703}" dt="2025-09-25T08:24:52.726" v="271" actId="478"/>
      <pc:docMkLst>
        <pc:docMk/>
      </pc:docMkLst>
      <pc:sldChg chg="addSp delSp modSp mod">
        <pc:chgData name="Dhanush Hebbar" userId="5421f39b8af890e8" providerId="LiveId" clId="{84A0AEC3-F9C0-45E3-A7A8-3B7EE81CD703}" dt="2025-09-25T08:24:08.279" v="269" actId="2710"/>
        <pc:sldMkLst>
          <pc:docMk/>
          <pc:sldMk cId="953325580" sldId="256"/>
        </pc:sldMkLst>
        <pc:spChg chg="mod">
          <ac:chgData name="Dhanush Hebbar" userId="5421f39b8af890e8" providerId="LiveId" clId="{84A0AEC3-F9C0-45E3-A7A8-3B7EE81CD703}" dt="2025-09-25T08:18:04.893" v="201" actId="1036"/>
          <ac:spMkLst>
            <pc:docMk/>
            <pc:sldMk cId="953325580" sldId="256"/>
            <ac:spMk id="3" creationId="{00000000-0000-0000-0000-000000000000}"/>
          </ac:spMkLst>
        </pc:spChg>
        <pc:spChg chg="del mod">
          <ac:chgData name="Dhanush Hebbar" userId="5421f39b8af890e8" providerId="LiveId" clId="{84A0AEC3-F9C0-45E3-A7A8-3B7EE81CD703}" dt="2025-09-25T08:17:21.225" v="193" actId="478"/>
          <ac:spMkLst>
            <pc:docMk/>
            <pc:sldMk cId="953325580" sldId="256"/>
            <ac:spMk id="4" creationId="{00000000-0000-0000-0000-000000000000}"/>
          </ac:spMkLst>
        </pc:spChg>
        <pc:spChg chg="add mod">
          <ac:chgData name="Dhanush Hebbar" userId="5421f39b8af890e8" providerId="LiveId" clId="{84A0AEC3-F9C0-45E3-A7A8-3B7EE81CD703}" dt="2025-09-25T08:24:08.279" v="269" actId="2710"/>
          <ac:spMkLst>
            <pc:docMk/>
            <pc:sldMk cId="953325580" sldId="256"/>
            <ac:spMk id="5" creationId="{019744EB-D3FD-6D82-30B8-1ECE570FE80D}"/>
          </ac:spMkLst>
        </pc:spChg>
      </pc:sldChg>
      <pc:sldChg chg="modSp mod">
        <pc:chgData name="Dhanush Hebbar" userId="5421f39b8af890e8" providerId="LiveId" clId="{84A0AEC3-F9C0-45E3-A7A8-3B7EE81CD703}" dt="2025-09-25T08:19:29.664" v="212" actId="2711"/>
        <pc:sldMkLst>
          <pc:docMk/>
          <pc:sldMk cId="1186421160" sldId="262"/>
        </pc:sldMkLst>
        <pc:spChg chg="mod">
          <ac:chgData name="Dhanush Hebbar" userId="5421f39b8af890e8" providerId="LiveId" clId="{84A0AEC3-F9C0-45E3-A7A8-3B7EE81CD703}" dt="2025-09-25T08:19:29.664" v="212" actId="2711"/>
          <ac:spMkLst>
            <pc:docMk/>
            <pc:sldMk cId="1186421160" sldId="262"/>
            <ac:spMk id="6" creationId="{E6FA226B-B793-1ABD-FBA7-D34D3073B2DB}"/>
          </ac:spMkLst>
        </pc:spChg>
      </pc:sldChg>
      <pc:sldChg chg="modSp mod">
        <pc:chgData name="Dhanush Hebbar" userId="5421f39b8af890e8" providerId="LiveId" clId="{84A0AEC3-F9C0-45E3-A7A8-3B7EE81CD703}" dt="2025-09-25T08:22:12.940" v="235" actId="1036"/>
        <pc:sldMkLst>
          <pc:docMk/>
          <pc:sldMk cId="4154508776" sldId="266"/>
        </pc:sldMkLst>
        <pc:spChg chg="mod">
          <ac:chgData name="Dhanush Hebbar" userId="5421f39b8af890e8" providerId="LiveId" clId="{84A0AEC3-F9C0-45E3-A7A8-3B7EE81CD703}" dt="2025-09-25T08:22:12.940" v="235" actId="1036"/>
          <ac:spMkLst>
            <pc:docMk/>
            <pc:sldMk cId="4154508776" sldId="266"/>
            <ac:spMk id="3" creationId="{2A13D4AF-BC64-937B-E983-E2F50E4F343E}"/>
          </ac:spMkLst>
        </pc:spChg>
        <pc:spChg chg="mod">
          <ac:chgData name="Dhanush Hebbar" userId="5421f39b8af890e8" providerId="LiveId" clId="{84A0AEC3-F9C0-45E3-A7A8-3B7EE81CD703}" dt="2025-09-25T08:22:08.453" v="231" actId="1036"/>
          <ac:spMkLst>
            <pc:docMk/>
            <pc:sldMk cId="4154508776" sldId="266"/>
            <ac:spMk id="17" creationId="{279C8BB8-6045-4F04-4489-FA0B501097A5}"/>
          </ac:spMkLst>
        </pc:spChg>
      </pc:sldChg>
      <pc:sldChg chg="modSp mod">
        <pc:chgData name="Dhanush Hebbar" userId="5421f39b8af890e8" providerId="LiveId" clId="{84A0AEC3-F9C0-45E3-A7A8-3B7EE81CD703}" dt="2025-09-25T07:55:12.290" v="108"/>
        <pc:sldMkLst>
          <pc:docMk/>
          <pc:sldMk cId="1483293388" sldId="267"/>
        </pc:sldMkLst>
        <pc:spChg chg="mod">
          <ac:chgData name="Dhanush Hebbar" userId="5421f39b8af890e8" providerId="LiveId" clId="{84A0AEC3-F9C0-45E3-A7A8-3B7EE81CD703}" dt="2025-09-25T07:55:12.290" v="108"/>
          <ac:spMkLst>
            <pc:docMk/>
            <pc:sldMk cId="1483293388" sldId="267"/>
            <ac:spMk id="2" creationId="{D3304455-6802-6CA9-8475-2F6DD1B8D409}"/>
          </ac:spMkLst>
        </pc:spChg>
      </pc:sldChg>
      <pc:sldChg chg="addSp delSp modSp mod">
        <pc:chgData name="Dhanush Hebbar" userId="5421f39b8af890e8" providerId="LiveId" clId="{84A0AEC3-F9C0-45E3-A7A8-3B7EE81CD703}" dt="2025-09-25T08:04:19.878" v="134" actId="1076"/>
        <pc:sldMkLst>
          <pc:docMk/>
          <pc:sldMk cId="3183315129" sldId="268"/>
        </pc:sldMkLst>
        <pc:spChg chg="add">
          <ac:chgData name="Dhanush Hebbar" userId="5421f39b8af890e8" providerId="LiveId" clId="{84A0AEC3-F9C0-45E3-A7A8-3B7EE81CD703}" dt="2025-09-25T08:00:00.560" v="109"/>
          <ac:spMkLst>
            <pc:docMk/>
            <pc:sldMk cId="3183315129" sldId="268"/>
            <ac:spMk id="2" creationId="{241CE501-5E82-27F0-5F52-7D214833215E}"/>
          </ac:spMkLst>
        </pc:spChg>
        <pc:spChg chg="add mod">
          <ac:chgData name="Dhanush Hebbar" userId="5421f39b8af890e8" providerId="LiveId" clId="{84A0AEC3-F9C0-45E3-A7A8-3B7EE81CD703}" dt="2025-09-25T08:00:03.195" v="112"/>
          <ac:spMkLst>
            <pc:docMk/>
            <pc:sldMk cId="3183315129" sldId="268"/>
            <ac:spMk id="3" creationId="{9B7D60B7-1DA3-E110-E057-9C107F60344A}"/>
          </ac:spMkLst>
        </pc:spChg>
        <pc:spChg chg="add del mod">
          <ac:chgData name="Dhanush Hebbar" userId="5421f39b8af890e8" providerId="LiveId" clId="{84A0AEC3-F9C0-45E3-A7A8-3B7EE81CD703}" dt="2025-09-25T08:00:09.505" v="115"/>
          <ac:spMkLst>
            <pc:docMk/>
            <pc:sldMk cId="3183315129" sldId="268"/>
            <ac:spMk id="4" creationId="{AE90F0D3-BDEA-0292-92F3-78C774C3D8CE}"/>
          </ac:spMkLst>
        </pc:spChg>
        <pc:spChg chg="add del mod">
          <ac:chgData name="Dhanush Hebbar" userId="5421f39b8af890e8" providerId="LiveId" clId="{84A0AEC3-F9C0-45E3-A7A8-3B7EE81CD703}" dt="2025-09-25T08:03:47.936" v="124"/>
          <ac:spMkLst>
            <pc:docMk/>
            <pc:sldMk cId="3183315129" sldId="268"/>
            <ac:spMk id="6" creationId="{7B3F1C13-4AE0-4D5C-5426-C62EEDB0CA84}"/>
          </ac:spMkLst>
        </pc:spChg>
        <pc:spChg chg="add mod">
          <ac:chgData name="Dhanush Hebbar" userId="5421f39b8af890e8" providerId="LiveId" clId="{84A0AEC3-F9C0-45E3-A7A8-3B7EE81CD703}" dt="2025-09-25T08:04:19.878" v="134" actId="1076"/>
          <ac:spMkLst>
            <pc:docMk/>
            <pc:sldMk cId="3183315129" sldId="268"/>
            <ac:spMk id="7" creationId="{D3356C90-7A33-55F0-C435-F4E60FA4DD8F}"/>
          </ac:spMkLst>
        </pc:spChg>
      </pc:sldChg>
      <pc:sldChg chg="addSp delSp modSp mod">
        <pc:chgData name="Dhanush Hebbar" userId="5421f39b8af890e8" providerId="LiveId" clId="{84A0AEC3-F9C0-45E3-A7A8-3B7EE81CD703}" dt="2025-09-25T08:20:08.298" v="213" actId="2710"/>
        <pc:sldMkLst>
          <pc:docMk/>
          <pc:sldMk cId="728950222" sldId="269"/>
        </pc:sldMkLst>
        <pc:spChg chg="del mod">
          <ac:chgData name="Dhanush Hebbar" userId="5421f39b8af890e8" providerId="LiveId" clId="{84A0AEC3-F9C0-45E3-A7A8-3B7EE81CD703}" dt="2025-09-25T08:01:10.422" v="122"/>
          <ac:spMkLst>
            <pc:docMk/>
            <pc:sldMk cId="728950222" sldId="269"/>
            <ac:spMk id="2" creationId="{357C38BC-22B3-37B2-E0C3-812020A76077}"/>
          </ac:spMkLst>
        </pc:spChg>
        <pc:spChg chg="add mod">
          <ac:chgData name="Dhanush Hebbar" userId="5421f39b8af890e8" providerId="LiveId" clId="{84A0AEC3-F9C0-45E3-A7A8-3B7EE81CD703}" dt="2025-09-25T08:20:08.298" v="213" actId="2710"/>
          <ac:spMkLst>
            <pc:docMk/>
            <pc:sldMk cId="728950222" sldId="269"/>
            <ac:spMk id="3" creationId="{BF459950-8383-7BDA-33BB-BA62194DB1B3}"/>
          </ac:spMkLst>
        </pc:spChg>
      </pc:sldChg>
      <pc:sldChg chg="addSp delSp modSp mod">
        <pc:chgData name="Dhanush Hebbar" userId="5421f39b8af890e8" providerId="LiveId" clId="{84A0AEC3-F9C0-45E3-A7A8-3B7EE81CD703}" dt="2025-09-25T08:20:49.662" v="224" actId="2710"/>
        <pc:sldMkLst>
          <pc:docMk/>
          <pc:sldMk cId="614882681" sldId="2146847055"/>
        </pc:sldMkLst>
        <pc:spChg chg="del mod">
          <ac:chgData name="Dhanush Hebbar" userId="5421f39b8af890e8" providerId="LiveId" clId="{84A0AEC3-F9C0-45E3-A7A8-3B7EE81CD703}" dt="2025-09-25T08:00:39.910" v="120"/>
          <ac:spMkLst>
            <pc:docMk/>
            <pc:sldMk cId="614882681" sldId="2146847055"/>
            <ac:spMk id="2" creationId="{9D34F224-4AA0-CB45-7156-5485779AB06F}"/>
          </ac:spMkLst>
        </pc:spChg>
        <pc:spChg chg="add mod">
          <ac:chgData name="Dhanush Hebbar" userId="5421f39b8af890e8" providerId="LiveId" clId="{84A0AEC3-F9C0-45E3-A7A8-3B7EE81CD703}" dt="2025-09-25T08:20:49.662" v="224" actId="2710"/>
          <ac:spMkLst>
            <pc:docMk/>
            <pc:sldMk cId="614882681" sldId="2146847055"/>
            <ac:spMk id="3" creationId="{FFDF2A41-B7DF-D6B6-0115-6232424E68EB}"/>
          </ac:spMkLst>
        </pc:spChg>
        <pc:spChg chg="mod">
          <ac:chgData name="Dhanush Hebbar" userId="5421f39b8af890e8" providerId="LiveId" clId="{84A0AEC3-F9C0-45E3-A7A8-3B7EE81CD703}" dt="2025-09-25T08:06:41.370" v="176" actId="20577"/>
          <ac:spMkLst>
            <pc:docMk/>
            <pc:sldMk cId="614882681" sldId="2146847055"/>
            <ac:spMk id="5" creationId="{3F968F13-9AC4-7120-7ACD-9F752C767D5D}"/>
          </ac:spMkLst>
        </pc:spChg>
      </pc:sldChg>
      <pc:sldChg chg="addSp delSp modSp mod">
        <pc:chgData name="Dhanush Hebbar" userId="5421f39b8af890e8" providerId="LiveId" clId="{84A0AEC3-F9C0-45E3-A7A8-3B7EE81CD703}" dt="2025-09-25T07:50:23.011" v="52" actId="14100"/>
        <pc:sldMkLst>
          <pc:docMk/>
          <pc:sldMk cId="424615260" sldId="2146847056"/>
        </pc:sldMkLst>
        <pc:spChg chg="add mod">
          <ac:chgData name="Dhanush Hebbar" userId="5421f39b8af890e8" providerId="LiveId" clId="{84A0AEC3-F9C0-45E3-A7A8-3B7EE81CD703}" dt="2025-09-25T07:47:29.689" v="36" actId="1076"/>
          <ac:spMkLst>
            <pc:docMk/>
            <pc:sldMk cId="424615260" sldId="2146847056"/>
            <ac:spMk id="50" creationId="{DFD64DCD-9BDE-3805-44FB-3A528C1715B2}"/>
          </ac:spMkLst>
        </pc:spChg>
        <pc:picChg chg="del">
          <ac:chgData name="Dhanush Hebbar" userId="5421f39b8af890e8" providerId="LiveId" clId="{84A0AEC3-F9C0-45E3-A7A8-3B7EE81CD703}" dt="2025-09-25T07:46:25.652" v="9" actId="478"/>
          <ac:picMkLst>
            <pc:docMk/>
            <pc:sldMk cId="424615260" sldId="2146847056"/>
            <ac:picMk id="39" creationId="{81529C28-7380-0AE4-0CE2-ACAC65A19F5D}"/>
          </ac:picMkLst>
        </pc:picChg>
        <pc:picChg chg="del">
          <ac:chgData name="Dhanush Hebbar" userId="5421f39b8af890e8" providerId="LiveId" clId="{84A0AEC3-F9C0-45E3-A7A8-3B7EE81CD703}" dt="2025-09-25T07:47:31.869" v="37" actId="478"/>
          <ac:picMkLst>
            <pc:docMk/>
            <pc:sldMk cId="424615260" sldId="2146847056"/>
            <ac:picMk id="47" creationId="{1FCC6855-7A6A-D3DE-423B-42F663B36E04}"/>
          </ac:picMkLst>
        </pc:picChg>
        <pc:picChg chg="add del mod">
          <ac:chgData name="Dhanush Hebbar" userId="5421f39b8af890e8" providerId="LiveId" clId="{84A0AEC3-F9C0-45E3-A7A8-3B7EE81CD703}" dt="2025-09-25T07:47:37.325" v="38" actId="478"/>
          <ac:picMkLst>
            <pc:docMk/>
            <pc:sldMk cId="424615260" sldId="2146847056"/>
            <ac:picMk id="49" creationId="{3DA49DE6-9A8C-0D2A-E41F-49CC88A7FF78}"/>
          </ac:picMkLst>
        </pc:picChg>
        <pc:picChg chg="add mod">
          <ac:chgData name="Dhanush Hebbar" userId="5421f39b8af890e8" providerId="LiveId" clId="{84A0AEC3-F9C0-45E3-A7A8-3B7EE81CD703}" dt="2025-09-25T07:49:27.375" v="42" actId="14100"/>
          <ac:picMkLst>
            <pc:docMk/>
            <pc:sldMk cId="424615260" sldId="2146847056"/>
            <ac:picMk id="52" creationId="{A32B258C-6A28-CBA2-E394-90B12FD5EB8B}"/>
          </ac:picMkLst>
        </pc:picChg>
        <pc:picChg chg="add mod">
          <ac:chgData name="Dhanush Hebbar" userId="5421f39b8af890e8" providerId="LiveId" clId="{84A0AEC3-F9C0-45E3-A7A8-3B7EE81CD703}" dt="2025-09-25T07:50:23.011" v="52" actId="14100"/>
          <ac:picMkLst>
            <pc:docMk/>
            <pc:sldMk cId="424615260" sldId="2146847056"/>
            <ac:picMk id="54" creationId="{9500ED47-EF12-6043-B3C3-7A8D06D5C86A}"/>
          </ac:picMkLst>
        </pc:picChg>
      </pc:sldChg>
      <pc:sldChg chg="addSp delSp modSp mod">
        <pc:chgData name="Dhanush Hebbar" userId="5421f39b8af890e8" providerId="LiveId" clId="{84A0AEC3-F9C0-45E3-A7A8-3B7EE81CD703}" dt="2025-09-25T08:09:44.780" v="187" actId="478"/>
        <pc:sldMkLst>
          <pc:docMk/>
          <pc:sldMk cId="1062918643" sldId="2146847057"/>
        </pc:sldMkLst>
        <pc:spChg chg="add del mod">
          <ac:chgData name="Dhanush Hebbar" userId="5421f39b8af890e8" providerId="LiveId" clId="{84A0AEC3-F9C0-45E3-A7A8-3B7EE81CD703}" dt="2025-09-25T08:09:12.228" v="179"/>
          <ac:spMkLst>
            <pc:docMk/>
            <pc:sldMk cId="1062918643" sldId="2146847057"/>
            <ac:spMk id="3" creationId="{E020BF02-4B03-3539-2917-9793CE6429C2}"/>
          </ac:spMkLst>
        </pc:spChg>
        <pc:picChg chg="add mod">
          <ac:chgData name="Dhanush Hebbar" userId="5421f39b8af890e8" providerId="LiveId" clId="{84A0AEC3-F9C0-45E3-A7A8-3B7EE81CD703}" dt="2025-09-25T08:09:20.354" v="181" actId="14100"/>
          <ac:picMkLst>
            <pc:docMk/>
            <pc:sldMk cId="1062918643" sldId="2146847057"/>
            <ac:picMk id="5" creationId="{3B475220-4396-B33C-874C-E2C5A6AD82DB}"/>
          </ac:picMkLst>
        </pc:picChg>
        <pc:picChg chg="add mod">
          <ac:chgData name="Dhanush Hebbar" userId="5421f39b8af890e8" providerId="LiveId" clId="{84A0AEC3-F9C0-45E3-A7A8-3B7EE81CD703}" dt="2025-09-25T08:09:36.862" v="185" actId="1076"/>
          <ac:picMkLst>
            <pc:docMk/>
            <pc:sldMk cId="1062918643" sldId="2146847057"/>
            <ac:picMk id="7" creationId="{C9BF0C2F-1BA4-58F7-CBD0-BCFF9835C0D3}"/>
          </ac:picMkLst>
        </pc:picChg>
        <pc:picChg chg="add del mod">
          <ac:chgData name="Dhanush Hebbar" userId="5421f39b8af890e8" providerId="LiveId" clId="{84A0AEC3-F9C0-45E3-A7A8-3B7EE81CD703}" dt="2025-09-25T08:09:44.780" v="187" actId="478"/>
          <ac:picMkLst>
            <pc:docMk/>
            <pc:sldMk cId="1062918643" sldId="2146847057"/>
            <ac:picMk id="9" creationId="{FDACAFE1-7D19-8E2A-A9C3-5E8189538B2C}"/>
          </ac:picMkLst>
        </pc:picChg>
        <pc:picChg chg="del mod">
          <ac:chgData name="Dhanush Hebbar" userId="5421f39b8af890e8" providerId="LiveId" clId="{84A0AEC3-F9C0-45E3-A7A8-3B7EE81CD703}" dt="2025-09-25T08:09:26.708" v="182" actId="478"/>
          <ac:picMkLst>
            <pc:docMk/>
            <pc:sldMk cId="1062918643" sldId="2146847057"/>
            <ac:picMk id="29" creationId="{E0EE422E-00D6-EF31-CBCF-45FA60AD6932}"/>
          </ac:picMkLst>
        </pc:picChg>
        <pc:picChg chg="del mod">
          <ac:chgData name="Dhanush Hebbar" userId="5421f39b8af890e8" providerId="LiveId" clId="{84A0AEC3-F9C0-45E3-A7A8-3B7EE81CD703}" dt="2025-09-25T08:08:58.514" v="178" actId="478"/>
          <ac:picMkLst>
            <pc:docMk/>
            <pc:sldMk cId="1062918643" sldId="2146847057"/>
            <ac:picMk id="31" creationId="{F9513D83-7F61-4624-1D8E-C2A1CFCBD936}"/>
          </ac:picMkLst>
        </pc:picChg>
      </pc:sldChg>
      <pc:sldChg chg="addSp modSp add mod">
        <pc:chgData name="Dhanush Hebbar" userId="5421f39b8af890e8" providerId="LiveId" clId="{84A0AEC3-F9C0-45E3-A7A8-3B7EE81CD703}" dt="2025-09-25T07:53:39.222" v="102" actId="1035"/>
        <pc:sldMkLst>
          <pc:docMk/>
          <pc:sldMk cId="80388500" sldId="2146847058"/>
        </pc:sldMkLst>
        <pc:spChg chg="add mod">
          <ac:chgData name="Dhanush Hebbar" userId="5421f39b8af890e8" providerId="LiveId" clId="{84A0AEC3-F9C0-45E3-A7A8-3B7EE81CD703}" dt="2025-09-25T07:53:39.222" v="102" actId="1035"/>
          <ac:spMkLst>
            <pc:docMk/>
            <pc:sldMk cId="80388500" sldId="2146847058"/>
            <ac:spMk id="2" creationId="{3533BEBD-122D-484D-02CD-D32925E6D531}"/>
          </ac:spMkLst>
        </pc:spChg>
        <pc:spChg chg="mod">
          <ac:chgData name="Dhanush Hebbar" userId="5421f39b8af890e8" providerId="LiveId" clId="{84A0AEC3-F9C0-45E3-A7A8-3B7EE81CD703}" dt="2025-09-25T07:53:33.610" v="91" actId="20577"/>
          <ac:spMkLst>
            <pc:docMk/>
            <pc:sldMk cId="80388500" sldId="2146847058"/>
            <ac:spMk id="5" creationId="{EC9F0299-4694-55E0-B64B-97FD727DD8F6}"/>
          </ac:spMkLst>
        </pc:spChg>
      </pc:sldChg>
      <pc:sldChg chg="addSp delSp modSp add mod">
        <pc:chgData name="Dhanush Hebbar" userId="5421f39b8af890e8" providerId="LiveId" clId="{84A0AEC3-F9C0-45E3-A7A8-3B7EE81CD703}" dt="2025-09-25T08:24:48.497" v="270" actId="478"/>
        <pc:sldMkLst>
          <pc:docMk/>
          <pc:sldMk cId="2369498604" sldId="2146847059"/>
        </pc:sldMkLst>
        <pc:spChg chg="del">
          <ac:chgData name="Dhanush Hebbar" userId="5421f39b8af890e8" providerId="LiveId" clId="{84A0AEC3-F9C0-45E3-A7A8-3B7EE81CD703}" dt="2025-09-25T08:24:48.497" v="270" actId="478"/>
          <ac:spMkLst>
            <pc:docMk/>
            <pc:sldMk cId="2369498604" sldId="2146847059"/>
            <ac:spMk id="50" creationId="{F27CE690-08EB-1AD3-229F-DDCEEB4493B8}"/>
          </ac:spMkLst>
        </pc:spChg>
        <pc:picChg chg="add mod">
          <ac:chgData name="Dhanush Hebbar" userId="5421f39b8af890e8" providerId="LiveId" clId="{84A0AEC3-F9C0-45E3-A7A8-3B7EE81CD703}" dt="2025-09-25T07:51:29.785" v="65" actId="14100"/>
          <ac:picMkLst>
            <pc:docMk/>
            <pc:sldMk cId="2369498604" sldId="2146847059"/>
            <ac:picMk id="3" creationId="{1D6622D6-8005-0C83-7258-2DFADA61C095}"/>
          </ac:picMkLst>
        </pc:picChg>
        <pc:picChg chg="add mod">
          <ac:chgData name="Dhanush Hebbar" userId="5421f39b8af890e8" providerId="LiveId" clId="{84A0AEC3-F9C0-45E3-A7A8-3B7EE81CD703}" dt="2025-09-25T07:51:25.128" v="64" actId="14100"/>
          <ac:picMkLst>
            <pc:docMk/>
            <pc:sldMk cId="2369498604" sldId="2146847059"/>
            <ac:picMk id="6" creationId="{B0854018-544E-A7B5-003B-C875004EA653}"/>
          </ac:picMkLst>
        </pc:picChg>
        <pc:picChg chg="del">
          <ac:chgData name="Dhanush Hebbar" userId="5421f39b8af890e8" providerId="LiveId" clId="{84A0AEC3-F9C0-45E3-A7A8-3B7EE81CD703}" dt="2025-09-25T07:50:31.291" v="54" actId="478"/>
          <ac:picMkLst>
            <pc:docMk/>
            <pc:sldMk cId="2369498604" sldId="2146847059"/>
            <ac:picMk id="52" creationId="{F05D16EF-A5A7-E2AF-2530-6CAD4F213C1D}"/>
          </ac:picMkLst>
        </pc:picChg>
        <pc:picChg chg="del">
          <ac:chgData name="Dhanush Hebbar" userId="5421f39b8af890e8" providerId="LiveId" clId="{84A0AEC3-F9C0-45E3-A7A8-3B7EE81CD703}" dt="2025-09-25T07:50:33.860" v="55" actId="478"/>
          <ac:picMkLst>
            <pc:docMk/>
            <pc:sldMk cId="2369498604" sldId="2146847059"/>
            <ac:picMk id="54" creationId="{00C9A06C-A0AF-69A9-6A6D-19764741C3D4}"/>
          </ac:picMkLst>
        </pc:picChg>
      </pc:sldChg>
      <pc:sldChg chg="addSp delSp modSp add mod">
        <pc:chgData name="Dhanush Hebbar" userId="5421f39b8af890e8" providerId="LiveId" clId="{84A0AEC3-F9C0-45E3-A7A8-3B7EE81CD703}" dt="2025-09-25T08:24:52.726" v="271" actId="478"/>
        <pc:sldMkLst>
          <pc:docMk/>
          <pc:sldMk cId="2830659057" sldId="2146847060"/>
        </pc:sldMkLst>
        <pc:spChg chg="del">
          <ac:chgData name="Dhanush Hebbar" userId="5421f39b8af890e8" providerId="LiveId" clId="{84A0AEC3-F9C0-45E3-A7A8-3B7EE81CD703}" dt="2025-09-25T08:24:52.726" v="271" actId="478"/>
          <ac:spMkLst>
            <pc:docMk/>
            <pc:sldMk cId="2830659057" sldId="2146847060"/>
            <ac:spMk id="50" creationId="{1A652409-4DF4-9A1A-2587-F5805803890A}"/>
          </ac:spMkLst>
        </pc:spChg>
        <pc:picChg chg="del">
          <ac:chgData name="Dhanush Hebbar" userId="5421f39b8af890e8" providerId="LiveId" clId="{84A0AEC3-F9C0-45E3-A7A8-3B7EE81CD703}" dt="2025-09-25T07:51:37.220" v="67" actId="478"/>
          <ac:picMkLst>
            <pc:docMk/>
            <pc:sldMk cId="2830659057" sldId="2146847060"/>
            <ac:picMk id="3" creationId="{AA6C7178-1AE2-330C-5379-C22C0CDD1CEB}"/>
          </ac:picMkLst>
        </pc:picChg>
        <pc:picChg chg="add mod">
          <ac:chgData name="Dhanush Hebbar" userId="5421f39b8af890e8" providerId="LiveId" clId="{84A0AEC3-F9C0-45E3-A7A8-3B7EE81CD703}" dt="2025-09-25T07:52:28.363" v="72" actId="1076"/>
          <ac:picMkLst>
            <pc:docMk/>
            <pc:sldMk cId="2830659057" sldId="2146847060"/>
            <ac:picMk id="4" creationId="{5ECA8AAE-235F-3B84-1AC9-4C0DA326264F}"/>
          </ac:picMkLst>
        </pc:picChg>
        <pc:picChg chg="del">
          <ac:chgData name="Dhanush Hebbar" userId="5421f39b8af890e8" providerId="LiveId" clId="{84A0AEC3-F9C0-45E3-A7A8-3B7EE81CD703}" dt="2025-09-25T07:51:39.459" v="68" actId="478"/>
          <ac:picMkLst>
            <pc:docMk/>
            <pc:sldMk cId="2830659057" sldId="2146847060"/>
            <ac:picMk id="6" creationId="{455D1BB0-BCEA-1FEF-C60D-F1286D3C28AF}"/>
          </ac:picMkLst>
        </pc:picChg>
        <pc:picChg chg="add mod">
          <ac:chgData name="Dhanush Hebbar" userId="5421f39b8af890e8" providerId="LiveId" clId="{84A0AEC3-F9C0-45E3-A7A8-3B7EE81CD703}" dt="2025-09-25T07:52:57.500" v="76" actId="14100"/>
          <ac:picMkLst>
            <pc:docMk/>
            <pc:sldMk cId="2830659057" sldId="2146847060"/>
            <ac:picMk id="8" creationId="{410B0B71-ABBF-0276-F927-718482EA8F62}"/>
          </ac:picMkLst>
        </pc:picChg>
      </pc:sldChg>
      <pc:sldChg chg="add">
        <pc:chgData name="Dhanush Hebbar" userId="5421f39b8af890e8" providerId="LiveId" clId="{84A0AEC3-F9C0-45E3-A7A8-3B7EE81CD703}" dt="2025-09-25T08:08:54.643" v="177" actId="2890"/>
        <pc:sldMkLst>
          <pc:docMk/>
          <pc:sldMk cId="820347502" sldId="21468470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-planner-ochre.vercel.app/" TargetMode="External"/><Relationship Id="rId2" Type="http://schemas.openxmlformats.org/officeDocument/2006/relationships/hyperlink" Target="https://github.com/Dhanushhbbr/study-plann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STUDY PLANNER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44153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19744EB-D3FD-6D82-30B8-1ECE570FE80D}"/>
              </a:ext>
            </a:extLst>
          </p:cNvPr>
          <p:cNvSpPr txBox="1"/>
          <p:nvPr/>
        </p:nvSpPr>
        <p:spPr>
          <a:xfrm>
            <a:off x="1941016" y="4176270"/>
            <a:ext cx="8422184" cy="19514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Dhanush Hebbar
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Name: </a:t>
            </a:r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Shree Devi Institute of Technology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Department: MCA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75220-4396-B33C-874C-E2C5A6AD8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2756"/>
            <a:ext cx="6495482" cy="36537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F0C2F-1BA4-58F7-CBD0-BCFF9835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82" y="1903566"/>
            <a:ext cx="5696518" cy="320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1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3E003-4D14-3F3C-588B-14E3F9083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4E90423B-0CBB-A0D4-DC91-8997A9923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3697"/>
            <a:ext cx="5971096" cy="34373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4E4EAE-0688-013C-6372-13839F688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05" y="1970346"/>
            <a:ext cx="5971095" cy="33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4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 err="1"/>
              <a:t>Github</a:t>
            </a:r>
            <a:r>
              <a:rPr lang="en-US" sz="2800" b="1" dirty="0"/>
              <a:t> Link : </a:t>
            </a:r>
            <a:r>
              <a:rPr lang="en-US" sz="2800" b="1" dirty="0">
                <a:hlinkClick r:id="rId2"/>
              </a:rPr>
              <a:t>https://github.com/Dhanushhbbr/study-planner</a:t>
            </a:r>
            <a:endParaRPr lang="en-US" sz="28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 </a:t>
            </a:r>
            <a:r>
              <a:rPr lang="en-US" sz="2800" b="1" dirty="0">
                <a:ea typeface="+mn-lt"/>
                <a:cs typeface="+mn-lt"/>
                <a:hlinkClick r:id="rId3"/>
              </a:rPr>
              <a:t>https://study-planner-ochre.vercel.app/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356C90-7A33-55F0-C435-F4E60FA4D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907" y="1516951"/>
            <a:ext cx="1179218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productivity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tailored for students, integrating all essential study management features in one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combined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management, calendar planning, Pomodoro productivity techniques, and performance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into a single lightweight web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use, responsive design, and theme adaptability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provide a seamless experience across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demonstrates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 of web technologies (HTML, CSS, JavaScript)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solve real-world academic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eliminating the need for multiple separate tools, the solution improves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management, focus, and overall study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DF2A41-B7DF-D6B6-0115-6232424E6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371537"/>
            <a:ext cx="10870348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Sync &amp; Multi-user: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backend (Firebase/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cross-device sync and user accounts.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Browser or mobile push reminders before due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Recurring Tasks: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Automatic repeat (daily/weekly).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Pomodoro: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Configurable work/break durations and auto-break start.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PWA / Offline-first: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Installable web app with background sync.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Smart scheduling recommendations based on past behavior.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459950-8383-7BDA-33BB-BA62194DB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27486"/>
            <a:ext cx="7638630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AICTE Internship Portal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Foundation / IBM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SkillsBuild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materials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MDN Web Docs — JavaScript, HTML, CSS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 (deployment)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UI/UX resources &amp; color accessibility guidelines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608312"/>
            <a:ext cx="11029616" cy="347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Students often struggle to manage study tasks, deadlines, and focused study sessions using multiple tools.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Current problems: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Tools are often too complex for daily academic use.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Many apps lack an integrated calendar + analytic view for study planning.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 easy way to add subject-specific tasks, export/import backups, or use a Pomodoro timer in the same workspace.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Build a single lightweight student-focused planner that combines tasks, calendar, analytics, timer, and easy import/export.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0B8FB4F-2C73-9B31-BF69-E6A901AAF3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20840"/>
            <a:ext cx="100868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 (responsive + dark theme), Vanilla JavaScript (ES6+)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Browser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fast local persistence (JSON), Import/Export via JSON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Mobile-first responsive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 cards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subtle transitions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accessible controls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UX choices: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 subjects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  quick-add from calendar modal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 “Show Filtered” for focused lists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523" y="1051096"/>
            <a:ext cx="11436637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object model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(stored as JSON):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id, title, subject, notes, due, time, priority, done, created 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/ Edit / Delete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Create tasks (main form or calendar modal).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by populating form and saving. Delete removes item and re-renders.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Calendar: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Renders current month grid, counts tasks per date, click date → modal (view tasks + quick-add for that date).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date visually highlights.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Filters: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Dynamic subject list (from created subjects) + priority filter.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“Show Filtered Tasks” toggles a filtered interactive block (checkbox + delete).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Pomodoro timer:</a:t>
            </a: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25:00 default, Start/Pause/Reset, cycle count stored.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 running indicator and local message displayed near timer.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79C8BB8-6045-4F04-4489-FA0B5010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23" y="4817923"/>
            <a:ext cx="10559248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Compute pending tasks grouped by subject → draw pie slices + legend, show percentages.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Persistence &amp; Backup: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tasks saved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Export downloads JSON; Import reads JSON, merges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Hosted 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static site (HTML/CSS/JS) — push code to GitHub, connect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auto-deploy.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D64DCD-9BDE-3805-44FB-3A528C1715B2}"/>
              </a:ext>
            </a:extLst>
          </p:cNvPr>
          <p:cNvSpPr txBox="1"/>
          <p:nvPr/>
        </p:nvSpPr>
        <p:spPr>
          <a:xfrm>
            <a:off x="884904" y="1188423"/>
            <a:ext cx="2998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 SNIPPETS</a:t>
            </a:r>
            <a:endParaRPr lang="en-IN" sz="24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32B258C-6A28-CBA2-E394-90B12FD5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18719"/>
            <a:ext cx="6208672" cy="349237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500ED47-EF12-6043-B3C3-7A8D06D5C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77" y="1718719"/>
            <a:ext cx="5889523" cy="34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E985F-1D69-A89A-E823-AB9588F8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435C62-F9C9-2072-4007-4DCBAF6D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622D6-8005-0C83-7258-2DFADA61C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8714"/>
            <a:ext cx="5889523" cy="3545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854018-544E-A7B5-003B-C875004EA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77" y="1772571"/>
            <a:ext cx="5889523" cy="363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9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D474D-C7FA-35E2-AA04-EA6CF2347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3ECB33-BCA2-4C23-9BA0-0B8D4098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A8AAE-235F-3B84-1AC9-4C0DA326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019"/>
            <a:ext cx="4524231" cy="425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0B0B71-ABBF-0276-F927-718482EA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96" y="1543049"/>
            <a:ext cx="7590504" cy="426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95FF4-4B0F-36CA-51E1-7A514B2D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F0299-4694-55E0-B64B-97FD727D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26" y="68315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E139432-9A7C-F603-4BB9-D3474FB8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7726"/>
            <a:ext cx="6115640" cy="34400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618387C-7892-1C1D-8555-2DB2860E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14" y="2067726"/>
            <a:ext cx="5712586" cy="3235427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3533BEBD-122D-484D-02CD-D32925E6D531}"/>
              </a:ext>
            </a:extLst>
          </p:cNvPr>
          <p:cNvSpPr txBox="1">
            <a:spLocks/>
          </p:cNvSpPr>
          <p:nvPr/>
        </p:nvSpPr>
        <p:spPr>
          <a:xfrm>
            <a:off x="536946" y="1325645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85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221</TotalTime>
  <Words>668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SMART STUDY PLANNER</vt:lpstr>
      <vt:lpstr>OUTLINE</vt:lpstr>
      <vt:lpstr>Problem Statement</vt:lpstr>
      <vt:lpstr>System  Approach</vt:lpstr>
      <vt:lpstr>Algorithm &amp; Deployment</vt:lpstr>
      <vt:lpstr>Result</vt:lpstr>
      <vt:lpstr>Result</vt:lpstr>
      <vt:lpstr>Result</vt:lpstr>
      <vt:lpstr>Result</vt:lpstr>
      <vt:lpstr>PowerPoint Presentation</vt:lpstr>
      <vt:lpstr>PowerPoint Presentation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Dhanush Hebbar</cp:lastModifiedBy>
  <cp:revision>49</cp:revision>
  <dcterms:created xsi:type="dcterms:W3CDTF">2021-05-26T16:50:10Z</dcterms:created>
  <dcterms:modified xsi:type="dcterms:W3CDTF">2025-09-25T08:24:57Z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