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311041" y="3158605"/>
            <a:ext cx="5984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Dhanush .J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312201557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214813" y="4851366"/>
            <a:ext cx="64195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jdhanush2210@gmail.com</cp:lastModifiedBy>
  <cp:revision>8</cp:revision>
  <dcterms:modified xsi:type="dcterms:W3CDTF">2024-10-03T04:31:04Z</dcterms:modified>
</cp:coreProperties>
</file>