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1" d="100"/>
          <a:sy n="71" d="100"/>
        </p:scale>
        <p:origin x="702" y="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fontScale="92500"/>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t>Web Application</a:t>
            </a:r>
          </a:p>
          <a:p>
            <a:pPr marL="285750" indent="-285750">
              <a:buClr>
                <a:srgbClr val="7030A0"/>
              </a:buClr>
            </a:pPr>
            <a:r>
              <a:rPr lang="en-GB" dirty="0"/>
              <a:t>When media station receives a news, admin will input it to the system and update the mobile app</a:t>
            </a:r>
          </a:p>
          <a:p>
            <a:pPr marL="285750" indent="-285750">
              <a:buClr>
                <a:srgbClr val="7030A0"/>
              </a:buClr>
            </a:pPr>
            <a:r>
              <a:rPr lang="en-GB" dirty="0"/>
              <a:t>Ask the provincial reporters do coverage in their area and inform the other reporters after someone confirms their participation.</a:t>
            </a:r>
          </a:p>
          <a:p>
            <a:pPr marL="285750" indent="-285750">
              <a:buClr>
                <a:srgbClr val="7030A0"/>
              </a:buClr>
            </a:pPr>
            <a:r>
              <a:rPr lang="en-GB" dirty="0"/>
              <a:t>Sends notifications and remind the relevant news to the provincial reporters </a:t>
            </a:r>
          </a:p>
          <a:p>
            <a:pPr marL="285750" indent="-285750">
              <a:buClr>
                <a:srgbClr val="7030A0"/>
              </a:buClr>
            </a:pPr>
            <a:r>
              <a:rPr lang="en-GB" dirty="0"/>
              <a:t>Check whether the news was telecasted. if telecasted, prepare the salaries according to the number of news.</a:t>
            </a:r>
          </a:p>
          <a:p>
            <a:pPr marL="285750" indent="-285750">
              <a:buClr>
                <a:srgbClr val="7030A0"/>
              </a:buClr>
            </a:pPr>
            <a:r>
              <a:rPr lang="en-GB" dirty="0"/>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Long life </a:t>
            </a: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time</a:t>
            </a:r>
          </a:p>
          <a:p>
            <a:r>
              <a:rPr lang="en-GB" sz="2800" smtClean="0">
                <a:solidFill>
                  <a:schemeClr val="bg2">
                    <a:lumMod val="50000"/>
                  </a:schemeClr>
                </a:solidFill>
                <a:latin typeface="Adobe Fan Heiti Std B" panose="020B0700000000000000" pitchFamily="34" charset="-128"/>
                <a:ea typeface="Adobe Fan Heiti Std B" panose="020B0700000000000000" pitchFamily="34" charset="-128"/>
              </a:rPr>
              <a:t>Multiple stakeholders</a:t>
            </a: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unstable requirements</a:t>
            </a:r>
          </a:p>
          <a:p>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marL="4572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Therefore we use modified waterfall</a:t>
            </a:r>
          </a:p>
          <a:p>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endParaRPr lang="en-GB" sz="2800" dirty="0">
              <a:solidFill>
                <a:schemeClr val="bg2">
                  <a:lumMod val="50000"/>
                </a:schemeClr>
              </a:solidFill>
              <a:ea typeface="Adobe Fan Heiti Std B" panose="020B0700000000000000" pitchFamily="34" charset="-128"/>
            </a:endParaRP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556</TotalTime>
  <Words>805</Words>
  <Application>Microsoft Office PowerPoint</Application>
  <PresentationFormat>Custom</PresentationFormat>
  <Paragraphs>110</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Lochana Hasith Mash</cp:lastModifiedBy>
  <cp:revision>34</cp:revision>
  <dcterms:created xsi:type="dcterms:W3CDTF">2017-03-29T18:07:05Z</dcterms:created>
  <dcterms:modified xsi:type="dcterms:W3CDTF">2017-04-01T15:28:36Z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