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69" d="100"/>
          <a:sy n="69" d="100"/>
        </p:scale>
        <p:origin x="90" y="30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solidFill>
                  <a:srgbClr val="0070C0"/>
                </a:solidFill>
              </a:rPr>
              <a:t>Web Application</a:t>
            </a:r>
          </a:p>
          <a:p>
            <a:pPr marL="285750" indent="-285750">
              <a:buClr>
                <a:srgbClr val="7030A0"/>
              </a:buClr>
            </a:pPr>
            <a:r>
              <a:rPr lang="en-GB" dirty="0">
                <a:solidFill>
                  <a:srgbClr val="0070C0"/>
                </a:solidFill>
              </a:rPr>
              <a:t>When media station receives a news, admin will input it to the system and update the mobile app</a:t>
            </a:r>
          </a:p>
          <a:p>
            <a:pPr marL="285750" indent="-285750">
              <a:buClr>
                <a:srgbClr val="7030A0"/>
              </a:buClr>
            </a:pPr>
            <a:r>
              <a:rPr lang="en-GB" dirty="0">
                <a:solidFill>
                  <a:srgbClr val="0070C0"/>
                </a:solidFill>
              </a:rPr>
              <a:t>Ask the provincial reporters do coverage in their area and inform the other reporters after someone confirms their participation.</a:t>
            </a:r>
          </a:p>
          <a:p>
            <a:pPr marL="285750" indent="-285750">
              <a:buClr>
                <a:srgbClr val="7030A0"/>
              </a:buClr>
            </a:pPr>
            <a:r>
              <a:rPr lang="en-GB" dirty="0">
                <a:solidFill>
                  <a:srgbClr val="0070C0"/>
                </a:solidFill>
              </a:rPr>
              <a:t>Sends notifications and remind the relevant news to the provincial reporters </a:t>
            </a:r>
          </a:p>
          <a:p>
            <a:pPr marL="285750" indent="-285750">
              <a:buClr>
                <a:srgbClr val="7030A0"/>
              </a:buClr>
            </a:pPr>
            <a:r>
              <a:rPr lang="en-GB" dirty="0">
                <a:solidFill>
                  <a:srgbClr val="0070C0"/>
                </a:solidFill>
              </a:rPr>
              <a:t>Check whether the news was telecasted. if telecasted, prepare the salaries according to the number of news.</a:t>
            </a:r>
          </a:p>
          <a:p>
            <a:pPr marL="285750" indent="-285750">
              <a:buClr>
                <a:srgbClr val="7030A0"/>
              </a:buClr>
            </a:pPr>
            <a:r>
              <a:rPr lang="en-GB" dirty="0">
                <a:solidFill>
                  <a:srgbClr val="0070C0"/>
                </a:solidFill>
              </a:rPr>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239982"/>
            <a:ext cx="9448800" cy="4191000"/>
          </a:xfrm>
        </p:spPr>
        <p:txBody>
          <a:bodyPr>
            <a:noAutofit/>
          </a:bodyPr>
          <a:lstStyle/>
          <a:p>
            <a:pPr>
              <a:lnSpc>
                <a:spcPct val="200000"/>
              </a:lnSpc>
              <a:buFont typeface="Wingdings" panose="05000000000000000000" pitchFamily="2" charset="2"/>
              <a:buChar char="v"/>
            </a:pPr>
            <a:r>
              <a:rPr lang="en-US" sz="2400" b="1" dirty="0"/>
              <a:t> </a:t>
            </a:r>
            <a:r>
              <a:rPr lang="en-US" sz="2400" b="1" dirty="0" smtClean="0"/>
              <a:t>We </a:t>
            </a:r>
            <a:r>
              <a:rPr lang="en-US" sz="2400" b="1" dirty="0" smtClean="0"/>
              <a:t>visited few companies to study various types of systems.</a:t>
            </a:r>
          </a:p>
          <a:p>
            <a:pPr>
              <a:lnSpc>
                <a:spcPct val="200000"/>
              </a:lnSpc>
              <a:buFont typeface="Wingdings" panose="05000000000000000000" pitchFamily="2" charset="2"/>
              <a:buChar char="v"/>
            </a:pPr>
            <a:r>
              <a:rPr lang="en-US" sz="2400" b="1" dirty="0" smtClean="0"/>
              <a:t>Various companies use various type of technology.</a:t>
            </a:r>
            <a:endParaRPr lang="en-US" sz="2400" b="1" dirty="0" smtClean="0"/>
          </a:p>
          <a:p>
            <a:pPr>
              <a:lnSpc>
                <a:spcPct val="200000"/>
              </a:lnSpc>
              <a:buFont typeface="Wingdings" panose="05000000000000000000" pitchFamily="2" charset="2"/>
              <a:buChar char="v"/>
            </a:pPr>
            <a:r>
              <a:rPr lang="en-US" sz="2400" b="1" dirty="0" smtClean="0"/>
              <a:t>That helped </a:t>
            </a:r>
            <a:r>
              <a:rPr lang="en-US" sz="2400" b="1" dirty="0" smtClean="0"/>
              <a:t>to </a:t>
            </a:r>
            <a:r>
              <a:rPr lang="en-US" sz="2400" b="1" dirty="0" smtClean="0"/>
              <a:t>get an idea about </a:t>
            </a:r>
            <a:r>
              <a:rPr lang="en-US" sz="2400" b="1" dirty="0" smtClean="0"/>
              <a:t>technology.</a:t>
            </a:r>
            <a:endParaRPr lang="en-US" sz="2400" b="1" dirty="0" smtClean="0"/>
          </a:p>
          <a:p>
            <a:pPr>
              <a:lnSpc>
                <a:spcPct val="200000"/>
              </a:lnSpc>
              <a:buFont typeface="Wingdings" panose="05000000000000000000" pitchFamily="2" charset="2"/>
              <a:buChar char="v"/>
            </a:pPr>
            <a:r>
              <a:rPr lang="en-US" sz="2400" b="1" dirty="0" smtClean="0"/>
              <a:t>Understood the common </a:t>
            </a:r>
            <a:r>
              <a:rPr lang="en-US" sz="2400" b="1" dirty="0" smtClean="0"/>
              <a:t>Issues of that process.</a:t>
            </a:r>
            <a:endParaRPr lang="en-US" sz="2400" b="1" dirty="0"/>
          </a:p>
        </p:txBody>
      </p:sp>
      <p:sp>
        <p:nvSpPr>
          <p:cNvPr id="4" name="Title 3"/>
          <p:cNvSpPr>
            <a:spLocks noGrp="1"/>
          </p:cNvSpPr>
          <p:nvPr>
            <p:ph type="title"/>
          </p:nvPr>
        </p:nvSpPr>
        <p:spPr>
          <a:xfrm>
            <a:off x="1065212" y="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609600"/>
            <a:ext cx="10363200" cy="4572000"/>
          </a:xfrm>
        </p:spPr>
        <p:txBody>
          <a:bodyPr>
            <a:noAutofit/>
          </a:bodyPr>
          <a:lstStyle/>
          <a:p>
            <a:pPr>
              <a:lnSpc>
                <a:spcPct val="200000"/>
              </a:lnSpc>
              <a:buFont typeface="Wingdings" panose="05000000000000000000" pitchFamily="2" charset="2"/>
              <a:buChar char="v"/>
            </a:pPr>
            <a:r>
              <a:rPr lang="en-US" sz="2400" b="1" dirty="0" smtClean="0"/>
              <a:t>Miscommunication </a:t>
            </a:r>
            <a:r>
              <a:rPr lang="en-US" sz="2400" b="1" dirty="0" smtClean="0"/>
              <a:t>between </a:t>
            </a:r>
            <a:r>
              <a:rPr lang="en-US" sz="2400" b="1" dirty="0" smtClean="0"/>
              <a:t>coordinator</a:t>
            </a:r>
            <a:r>
              <a:rPr lang="en-US" sz="2400" b="1" dirty="0" smtClean="0"/>
              <a:t> </a:t>
            </a:r>
            <a:r>
              <a:rPr lang="en-US" sz="2400" b="1" dirty="0" smtClean="0"/>
              <a:t>and the reporter </a:t>
            </a:r>
          </a:p>
          <a:p>
            <a:pPr>
              <a:lnSpc>
                <a:spcPct val="200000"/>
              </a:lnSpc>
              <a:buFont typeface="Wingdings" panose="05000000000000000000" pitchFamily="2" charset="2"/>
              <a:buChar char="v"/>
            </a:pPr>
            <a:r>
              <a:rPr lang="en-US" sz="2400" b="1" dirty="0" smtClean="0"/>
              <a:t>Allocating a news is fully </a:t>
            </a:r>
            <a:r>
              <a:rPr lang="en-US" sz="2400" b="1" dirty="0" smtClean="0"/>
              <a:t>manual process through </a:t>
            </a:r>
            <a:r>
              <a:rPr lang="en-US" sz="2400" b="1" dirty="0" smtClean="0"/>
              <a:t>  a </a:t>
            </a:r>
            <a:r>
              <a:rPr lang="en-US" sz="2400" b="1" dirty="0" smtClean="0"/>
              <a:t>call.</a:t>
            </a:r>
          </a:p>
          <a:p>
            <a:pPr>
              <a:lnSpc>
                <a:spcPct val="200000"/>
              </a:lnSpc>
              <a:buFont typeface="Wingdings" panose="05000000000000000000" pitchFamily="2" charset="2"/>
              <a:buChar char="v"/>
            </a:pPr>
            <a:r>
              <a:rPr lang="en-US" sz="2400" b="1" dirty="0" smtClean="0"/>
              <a:t>Its </a:t>
            </a:r>
            <a:r>
              <a:rPr lang="en-US" sz="2400" b="1" dirty="0" smtClean="0"/>
              <a:t>hard to view each reporters activity for a one person at one time</a:t>
            </a:r>
          </a:p>
          <a:p>
            <a:pPr>
              <a:lnSpc>
                <a:spcPct val="200000"/>
              </a:lnSpc>
              <a:buFont typeface="Wingdings" panose="05000000000000000000" pitchFamily="2" charset="2"/>
              <a:buChar char="v"/>
            </a:pPr>
            <a:r>
              <a:rPr lang="en-US" sz="2400" b="1" dirty="0"/>
              <a:t>T</a:t>
            </a:r>
            <a:r>
              <a:rPr lang="en-US" sz="2400" b="1" dirty="0" smtClean="0"/>
              <a:t>ime </a:t>
            </a:r>
            <a:r>
              <a:rPr lang="en-US" sz="2400" b="1" dirty="0" smtClean="0"/>
              <a:t>wasting </a:t>
            </a:r>
            <a:r>
              <a:rPr lang="en-US" sz="2400" b="1" dirty="0" smtClean="0"/>
              <a:t>in</a:t>
            </a:r>
            <a:r>
              <a:rPr lang="en-US" sz="2400" b="1" dirty="0" smtClean="0"/>
              <a:t> </a:t>
            </a:r>
            <a:r>
              <a:rPr lang="en-US" sz="2400" b="1" dirty="0" smtClean="0"/>
              <a:t>finalizing the monthly </a:t>
            </a:r>
            <a:r>
              <a:rPr lang="en-US" sz="2400" b="1" dirty="0" smtClean="0"/>
              <a:t> payment </a:t>
            </a:r>
            <a:r>
              <a:rPr lang="en-US" sz="2400" b="1" dirty="0" smtClean="0"/>
              <a:t>of a </a:t>
            </a:r>
            <a:r>
              <a:rPr lang="en-US" sz="2400" b="1" dirty="0" smtClean="0"/>
              <a:t>reporter.</a:t>
            </a:r>
            <a:endParaRPr lang="en-US" sz="2400" b="1" dirty="0" smtClean="0"/>
          </a:p>
          <a:p>
            <a:pPr>
              <a:lnSpc>
                <a:spcPct val="200000"/>
              </a:lnSpc>
              <a:buFont typeface="Wingdings" panose="05000000000000000000" pitchFamily="2" charset="2"/>
              <a:buChar char="v"/>
            </a:pPr>
            <a:r>
              <a:rPr lang="en-US" sz="2400" b="1" dirty="0" smtClean="0"/>
              <a:t>Some important </a:t>
            </a:r>
            <a:r>
              <a:rPr lang="en-US" sz="2400" b="1" dirty="0" smtClean="0"/>
              <a:t>news can be missing</a:t>
            </a:r>
          </a:p>
          <a:p>
            <a:pPr>
              <a:lnSpc>
                <a:spcPct val="200000"/>
              </a:lnSpc>
              <a:buFont typeface="Wingdings" panose="05000000000000000000" pitchFamily="2" charset="2"/>
              <a:buChar char="v"/>
            </a:pPr>
            <a:r>
              <a:rPr lang="en-US" sz="2400" b="1" dirty="0" smtClean="0"/>
              <a:t>Its too </a:t>
            </a:r>
            <a:r>
              <a:rPr lang="en-US" sz="2400" b="1" dirty="0" smtClean="0"/>
              <a:t>complicate to handle this process for a one or few </a:t>
            </a:r>
            <a:r>
              <a:rPr lang="en-US" sz="2400" b="1" dirty="0" smtClean="0"/>
              <a:t>people</a:t>
            </a:r>
            <a:r>
              <a:rPr lang="en-US" sz="2400" b="1" dirty="0" smtClean="0"/>
              <a:t>.</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756</TotalTime>
  <Words>719</Words>
  <Application>Microsoft Office PowerPoint</Application>
  <PresentationFormat>Custom</PresentationFormat>
  <Paragraphs>105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Danushka Sanjaya</cp:lastModifiedBy>
  <cp:revision>33</cp:revision>
  <dcterms:created xsi:type="dcterms:W3CDTF">2017-03-29T18:07:05Z</dcterms:created>
  <dcterms:modified xsi:type="dcterms:W3CDTF">2017-04-01T15:05:13Z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