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0FF4-5758-4286-B4E6-1890E1CA12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9503D-3F01-4C7F-8D85-D5BA11FBF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C6B-F45A-444B-ABBD-4EE29FAC9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4635-4760-4440-8B7B-E7178473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B2B6-3B72-4B19-8BED-9B29993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60AB-1287-4E2C-A17B-89A148B4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9091-ED5D-474F-9036-CBB56A5E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3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A9D-01C3-484C-8C9E-3714B9D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0E07-89EA-45EB-96C1-66760C38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B1CC-03FB-4317-86BF-7A2EAA91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E077-6BA8-461B-888C-E0B46E7A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4A64-CF4E-46D5-BA2E-59D39CC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8AE77-CD13-4961-B0E3-63406D68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514F-8D05-45A5-AA95-858E9D1B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7B3F-34D0-4951-8DC7-9DEB2DFE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05F3-74A2-4445-A5AF-3772B3C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9007-F314-4351-92F4-D4156F5B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1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1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8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AF87-08AF-4F63-88F6-D53B929B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9C1E-E5DC-4BD3-ACFD-C47B4056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6F64-DB4E-49A4-A1AC-C14ADC2A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2F0D-53E4-4556-B217-AD85B682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F96E-C0DD-49B1-9D2C-F2D57D5A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2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913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4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0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3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FA17-481B-478C-BF09-55AA20A6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0BC6-421C-4C33-8715-118E3CE7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8C9A-2A6F-4686-974E-CA2CC4E7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8389-08C3-4319-A72C-98496691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06FA-6FA3-4968-9B73-9896D96D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7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7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1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6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3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34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3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7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C5FF-E3CA-478F-B6CE-5DF054BE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8205-CEB7-48BB-B7D8-25B2104C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43D59-CDEB-4FB5-8F35-B3506F1E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8F46-867D-4B47-A1FE-7507BCA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0D8A-B29F-4C15-8A1A-AAEE888B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F46B-92D3-4A36-AC72-ED0AA7C8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8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9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4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268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0663-9F67-4A14-9751-5031FE65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F14EC-C435-48C7-823A-4884620E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89D95-8440-4B66-A469-40CBFC1C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04DEC-14A4-403B-9FAD-267082630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50CD8-3695-4E19-9469-4AECEF9D4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E3D4-09FD-4A5C-A6F5-30E86D34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64AB7-D59F-4ADB-90AD-4414CC8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C3343-7FB4-43EF-90CB-C8D58898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66DB-B805-4D88-AD8C-7E92193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25531-BBBB-45B8-B200-14BD812D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11B9-2A9E-4BF9-9F6A-40B73F5B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E22D-21DF-421A-8C1B-A1B7C319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15BAB-077E-46D5-887E-CEC19DA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0AFF-FA51-47DF-AF60-0064EEC1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C0AF-85C4-4877-966F-69EEC4B0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06B5-E035-4E13-8922-13940F9F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3264-A9BE-4FE7-AD74-A224309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59D7-8E19-4CF3-8DAA-8D22243F4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FE65-1DD8-42AD-84F6-1EF995F6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4A8A-2FE4-43DA-87A1-04F5FF52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AAAD1-1407-48AC-AC96-AECBACEF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5B2-DA3E-4A23-B691-7F563057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F24A1-1E66-4CB4-87B9-3556494C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A653F-5C7B-438E-B5C4-0B5E137B7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D188D-F1BA-4924-9260-8F2690BF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2920D-8F83-4A33-89E9-557487F1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D2B69-68B7-42EA-A466-C654FE4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8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0CE7F-AF60-432D-9BCD-D5621313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5B58-6329-4A92-8685-96EA11E6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1D87-32F3-49EA-B951-5C37A11B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15D3-7AF8-4524-8B77-7A96D6A4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3B07-E719-44F1-A7B0-F848A26B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94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12C741-CBE6-4EED-928E-71C987911F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36F01D-510B-4A5D-8845-7708DC8D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5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E7454-38AE-45AD-BDBF-C5F97D673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05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BF940-6EFF-4393-93F8-5F6E7EB50CB1}"/>
              </a:ext>
            </a:extLst>
          </p:cNvPr>
          <p:cNvSpPr txBox="1"/>
          <p:nvPr/>
        </p:nvSpPr>
        <p:spPr>
          <a:xfrm>
            <a:off x="1353671" y="986117"/>
            <a:ext cx="10013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Computer Hardware Details And Management System For Computer Parts Shop-Kandy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A98EB-C1EF-4BDF-95EC-8B6BD6B78A16}"/>
              </a:ext>
            </a:extLst>
          </p:cNvPr>
          <p:cNvSpPr txBox="1"/>
          <p:nvPr/>
        </p:nvSpPr>
        <p:spPr>
          <a:xfrm>
            <a:off x="3783105" y="4425334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ICT PROJECT – HNDIT-1052 Individual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27C3C-90AA-45B5-8B3D-6ED72A93560C}"/>
              </a:ext>
            </a:extLst>
          </p:cNvPr>
          <p:cNvSpPr txBox="1"/>
          <p:nvPr/>
        </p:nvSpPr>
        <p:spPr>
          <a:xfrm>
            <a:off x="4155141" y="4928809"/>
            <a:ext cx="41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 SemiConden" panose="020B0502040204020203" pitchFamily="34" charset="0"/>
              </a:rPr>
              <a:t>Dhanushka Mahesh – KAN/IT/2022/F0055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C94A-EFE7-46D1-9FDE-38BB9346EDF3}"/>
              </a:ext>
            </a:extLst>
          </p:cNvPr>
          <p:cNvSpPr txBox="1"/>
          <p:nvPr/>
        </p:nvSpPr>
        <p:spPr>
          <a:xfrm>
            <a:off x="4199964" y="5298141"/>
            <a:ext cx="3792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Department of information technology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Advanced technological institute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Kandy-2023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E1E9D-E0D6-435B-9DEB-A1FB69570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59" y="2197478"/>
            <a:ext cx="2483224" cy="19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0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C0796-A292-4895-8C1B-DEC0C6AC870F}"/>
              </a:ext>
            </a:extLst>
          </p:cNvPr>
          <p:cNvSpPr txBox="1"/>
          <p:nvPr/>
        </p:nvSpPr>
        <p:spPr>
          <a:xfrm>
            <a:off x="968189" y="236676"/>
            <a:ext cx="202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Home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3032A-4671-43EC-84C5-8A01FAA6C13F}"/>
              </a:ext>
            </a:extLst>
          </p:cNvPr>
          <p:cNvSpPr txBox="1"/>
          <p:nvPr/>
        </p:nvSpPr>
        <p:spPr>
          <a:xfrm>
            <a:off x="2330823" y="821451"/>
            <a:ext cx="1882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Login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About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Contact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Selling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C50F7-BEDF-461A-AA7F-F7C40765A045}"/>
              </a:ext>
            </a:extLst>
          </p:cNvPr>
          <p:cNvSpPr txBox="1"/>
          <p:nvPr/>
        </p:nvSpPr>
        <p:spPr>
          <a:xfrm>
            <a:off x="3478305" y="3209365"/>
            <a:ext cx="3245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Items Page</a:t>
            </a:r>
          </a:p>
          <a:p>
            <a:r>
              <a:rPr lang="en-US" sz="2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Laptop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Web </a:t>
            </a:r>
            <a:r>
              <a:rPr lang="en-US" sz="20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Developer,Sofware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Developer,Grafic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Designer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Games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online </a:t>
            </a:r>
            <a:r>
              <a:rPr lang="en-US" sz="20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games,offline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games,new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games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 )</a:t>
            </a:r>
            <a:endParaRPr lang="en-US" sz="2000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Computer Parts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 ( 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Input </a:t>
            </a:r>
            <a:r>
              <a:rPr lang="en-US" sz="20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Parts,Output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Parts and </a:t>
            </a:r>
            <a:r>
              <a:rPr lang="en-US" sz="2000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Modifly</a:t>
            </a:r>
            <a:r>
              <a:rPr lang="en-US" sz="2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 Parts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631BD-443E-4588-8D6C-B8B9B0BC0B47}"/>
              </a:ext>
            </a:extLst>
          </p:cNvPr>
          <p:cNvSpPr txBox="1"/>
          <p:nvPr/>
        </p:nvSpPr>
        <p:spPr>
          <a:xfrm>
            <a:off x="7530353" y="411031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Order List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8F731B-2675-4DA5-9805-FD9A34B29B3F}"/>
              </a:ext>
            </a:extLst>
          </p:cNvPr>
          <p:cNvCxnSpPr/>
          <p:nvPr/>
        </p:nvCxnSpPr>
        <p:spPr>
          <a:xfrm>
            <a:off x="1577788" y="905435"/>
            <a:ext cx="753035" cy="1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CED22-1E92-475D-B608-C76FB1CDADAA}"/>
              </a:ext>
            </a:extLst>
          </p:cNvPr>
          <p:cNvCxnSpPr/>
          <p:nvPr/>
        </p:nvCxnSpPr>
        <p:spPr>
          <a:xfrm>
            <a:off x="1515035" y="1004047"/>
            <a:ext cx="815788" cy="63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1AAACC-D9F6-4875-ABD7-F2B2D8CE7A52}"/>
              </a:ext>
            </a:extLst>
          </p:cNvPr>
          <p:cNvCxnSpPr/>
          <p:nvPr/>
        </p:nvCxnSpPr>
        <p:spPr>
          <a:xfrm>
            <a:off x="1398494" y="905435"/>
            <a:ext cx="932329" cy="129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528CE8-84A8-4D00-95A4-C345608E1C81}"/>
              </a:ext>
            </a:extLst>
          </p:cNvPr>
          <p:cNvCxnSpPr/>
          <p:nvPr/>
        </p:nvCxnSpPr>
        <p:spPr>
          <a:xfrm>
            <a:off x="1255059" y="995082"/>
            <a:ext cx="1075764" cy="17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391DB-ABF7-415A-AC37-B536E6F7A8BB}"/>
              </a:ext>
            </a:extLst>
          </p:cNvPr>
          <p:cNvCxnSpPr/>
          <p:nvPr/>
        </p:nvCxnSpPr>
        <p:spPr>
          <a:xfrm>
            <a:off x="3890682" y="3068220"/>
            <a:ext cx="322729" cy="3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B7DA2-252F-4CEE-9A65-42B2F0B05278}"/>
              </a:ext>
            </a:extLst>
          </p:cNvPr>
          <p:cNvCxnSpPr/>
          <p:nvPr/>
        </p:nvCxnSpPr>
        <p:spPr>
          <a:xfrm>
            <a:off x="6373906" y="3550024"/>
            <a:ext cx="1084729" cy="56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4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Rounded MT Bold</vt:lpstr>
      <vt:lpstr>Bahnschrift Condensed</vt:lpstr>
      <vt:lpstr>Bahnschrift SemiBold SemiConden</vt:lpstr>
      <vt:lpstr>Calibri</vt:lpstr>
      <vt:lpstr>Calibri Light</vt:lpstr>
      <vt:lpstr>Tw Cen MT</vt:lpstr>
      <vt:lpstr>Office Theme</vt:lpstr>
      <vt:lpstr>Circuit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Dhanushka</dc:creator>
  <cp:lastModifiedBy>Dhanushka</cp:lastModifiedBy>
  <cp:revision>5</cp:revision>
  <dcterms:created xsi:type="dcterms:W3CDTF">2023-12-11T21:10:15Z</dcterms:created>
  <dcterms:modified xsi:type="dcterms:W3CDTF">2023-12-12T03:54:21Z</dcterms:modified>
</cp:coreProperties>
</file>