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56" r:id="rId3"/>
    <p:sldId id="257" r:id="rId4"/>
    <p:sldId id="264" r:id="rId5"/>
    <p:sldId id="260" r:id="rId6"/>
    <p:sldId id="258" r:id="rId7"/>
    <p:sldId id="259" r:id="rId8"/>
    <p:sldId id="268" r:id="rId9"/>
    <p:sldId id="267" r:id="rId10"/>
    <p:sldId id="261" r:id="rId11"/>
    <p:sldId id="265" r:id="rId12"/>
    <p:sldId id="262" r:id="rId13"/>
    <p:sldId id="269" r:id="rId14"/>
    <p:sldId id="263" r:id="rId15"/>
  </p:sldIdLst>
  <p:sldSz cx="12192000" cy="6858000"/>
  <p:notesSz cx="6858000" cy="9144000"/>
  <p:defaultTextStyle>
    <a:defPPr>
      <a:defRPr lang="en-L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94694"/>
  </p:normalViewPr>
  <p:slideViewPr>
    <p:cSldViewPr snapToGrid="0" snapToObjects="1">
      <p:cViewPr varScale="1">
        <p:scale>
          <a:sx n="121" d="100"/>
          <a:sy n="121" d="100"/>
        </p:scale>
        <p:origin x="5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0477D-31DE-2F48-A22B-6FF5DDB0CA2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LK"/>
          </a:p>
        </p:txBody>
      </p:sp>
      <p:sp>
        <p:nvSpPr>
          <p:cNvPr id="3" name="Subtitle 2">
            <a:extLst>
              <a:ext uri="{FF2B5EF4-FFF2-40B4-BE49-F238E27FC236}">
                <a16:creationId xmlns:a16="http://schemas.microsoft.com/office/drawing/2014/main" id="{80313125-F181-8540-BB05-B4463A23F3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LK"/>
          </a:p>
        </p:txBody>
      </p:sp>
      <p:sp>
        <p:nvSpPr>
          <p:cNvPr id="4" name="Date Placeholder 3">
            <a:extLst>
              <a:ext uri="{FF2B5EF4-FFF2-40B4-BE49-F238E27FC236}">
                <a16:creationId xmlns:a16="http://schemas.microsoft.com/office/drawing/2014/main" id="{511FAC77-AE73-6C45-8B03-6608039F9A75}"/>
              </a:ext>
            </a:extLst>
          </p:cNvPr>
          <p:cNvSpPr>
            <a:spLocks noGrp="1"/>
          </p:cNvSpPr>
          <p:nvPr>
            <p:ph type="dt" sz="half" idx="10"/>
          </p:nvPr>
        </p:nvSpPr>
        <p:spPr/>
        <p:txBody>
          <a:bodyPr/>
          <a:lstStyle/>
          <a:p>
            <a:fld id="{B748FFF5-F84F-5E48-868F-F041DB4C8035}" type="datetimeFigureOut">
              <a:rPr lang="en-LK" smtClean="0"/>
              <a:t>11/21/21</a:t>
            </a:fld>
            <a:endParaRPr lang="en-LK"/>
          </a:p>
        </p:txBody>
      </p:sp>
      <p:sp>
        <p:nvSpPr>
          <p:cNvPr id="5" name="Footer Placeholder 4">
            <a:extLst>
              <a:ext uri="{FF2B5EF4-FFF2-40B4-BE49-F238E27FC236}">
                <a16:creationId xmlns:a16="http://schemas.microsoft.com/office/drawing/2014/main" id="{23790B02-8D7C-FE48-9F27-EBD8766CDAC0}"/>
              </a:ext>
            </a:extLst>
          </p:cNvPr>
          <p:cNvSpPr>
            <a:spLocks noGrp="1"/>
          </p:cNvSpPr>
          <p:nvPr>
            <p:ph type="ftr" sz="quarter" idx="11"/>
          </p:nvPr>
        </p:nvSpPr>
        <p:spPr/>
        <p:txBody>
          <a:bodyPr/>
          <a:lstStyle/>
          <a:p>
            <a:endParaRPr lang="en-LK"/>
          </a:p>
        </p:txBody>
      </p:sp>
      <p:sp>
        <p:nvSpPr>
          <p:cNvPr id="6" name="Slide Number Placeholder 5">
            <a:extLst>
              <a:ext uri="{FF2B5EF4-FFF2-40B4-BE49-F238E27FC236}">
                <a16:creationId xmlns:a16="http://schemas.microsoft.com/office/drawing/2014/main" id="{337EC6AB-6300-914B-B345-559BB3E8631D}"/>
              </a:ext>
            </a:extLst>
          </p:cNvPr>
          <p:cNvSpPr>
            <a:spLocks noGrp="1"/>
          </p:cNvSpPr>
          <p:nvPr>
            <p:ph type="sldNum" sz="quarter" idx="12"/>
          </p:nvPr>
        </p:nvSpPr>
        <p:spPr/>
        <p:txBody>
          <a:bodyPr/>
          <a:lstStyle/>
          <a:p>
            <a:fld id="{96CB647A-E597-5144-866C-E0F522210BEE}" type="slidenum">
              <a:rPr lang="en-LK" smtClean="0"/>
              <a:t>‹#›</a:t>
            </a:fld>
            <a:endParaRPr lang="en-LK"/>
          </a:p>
        </p:txBody>
      </p:sp>
    </p:spTree>
    <p:extLst>
      <p:ext uri="{BB962C8B-B14F-4D97-AF65-F5344CB8AC3E}">
        <p14:creationId xmlns:p14="http://schemas.microsoft.com/office/powerpoint/2010/main" val="3837050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74F04-E75E-044B-AFEB-F7B6B99E64CC}"/>
              </a:ext>
            </a:extLst>
          </p:cNvPr>
          <p:cNvSpPr>
            <a:spLocks noGrp="1"/>
          </p:cNvSpPr>
          <p:nvPr>
            <p:ph type="title"/>
          </p:nvPr>
        </p:nvSpPr>
        <p:spPr/>
        <p:txBody>
          <a:bodyPr/>
          <a:lstStyle/>
          <a:p>
            <a:r>
              <a:rPr lang="en-GB"/>
              <a:t>Click to edit Master title style</a:t>
            </a:r>
            <a:endParaRPr lang="en-LK"/>
          </a:p>
        </p:txBody>
      </p:sp>
      <p:sp>
        <p:nvSpPr>
          <p:cNvPr id="3" name="Vertical Text Placeholder 2">
            <a:extLst>
              <a:ext uri="{FF2B5EF4-FFF2-40B4-BE49-F238E27FC236}">
                <a16:creationId xmlns:a16="http://schemas.microsoft.com/office/drawing/2014/main" id="{30630530-14E1-3E4E-B943-C1DBDC102B6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K"/>
          </a:p>
        </p:txBody>
      </p:sp>
      <p:sp>
        <p:nvSpPr>
          <p:cNvPr id="4" name="Date Placeholder 3">
            <a:extLst>
              <a:ext uri="{FF2B5EF4-FFF2-40B4-BE49-F238E27FC236}">
                <a16:creationId xmlns:a16="http://schemas.microsoft.com/office/drawing/2014/main" id="{97E334DF-0DFD-5B4D-920D-804E9C2B0D4E}"/>
              </a:ext>
            </a:extLst>
          </p:cNvPr>
          <p:cNvSpPr>
            <a:spLocks noGrp="1"/>
          </p:cNvSpPr>
          <p:nvPr>
            <p:ph type="dt" sz="half" idx="10"/>
          </p:nvPr>
        </p:nvSpPr>
        <p:spPr/>
        <p:txBody>
          <a:bodyPr/>
          <a:lstStyle/>
          <a:p>
            <a:fld id="{B748FFF5-F84F-5E48-868F-F041DB4C8035}" type="datetimeFigureOut">
              <a:rPr lang="en-LK" smtClean="0"/>
              <a:t>11/21/21</a:t>
            </a:fld>
            <a:endParaRPr lang="en-LK"/>
          </a:p>
        </p:txBody>
      </p:sp>
      <p:sp>
        <p:nvSpPr>
          <p:cNvPr id="5" name="Footer Placeholder 4">
            <a:extLst>
              <a:ext uri="{FF2B5EF4-FFF2-40B4-BE49-F238E27FC236}">
                <a16:creationId xmlns:a16="http://schemas.microsoft.com/office/drawing/2014/main" id="{465500DC-B724-374B-863C-F18218DD3968}"/>
              </a:ext>
            </a:extLst>
          </p:cNvPr>
          <p:cNvSpPr>
            <a:spLocks noGrp="1"/>
          </p:cNvSpPr>
          <p:nvPr>
            <p:ph type="ftr" sz="quarter" idx="11"/>
          </p:nvPr>
        </p:nvSpPr>
        <p:spPr/>
        <p:txBody>
          <a:bodyPr/>
          <a:lstStyle/>
          <a:p>
            <a:endParaRPr lang="en-LK"/>
          </a:p>
        </p:txBody>
      </p:sp>
      <p:sp>
        <p:nvSpPr>
          <p:cNvPr id="6" name="Slide Number Placeholder 5">
            <a:extLst>
              <a:ext uri="{FF2B5EF4-FFF2-40B4-BE49-F238E27FC236}">
                <a16:creationId xmlns:a16="http://schemas.microsoft.com/office/drawing/2014/main" id="{1B597124-E436-5F42-A3BB-41A23733C711}"/>
              </a:ext>
            </a:extLst>
          </p:cNvPr>
          <p:cNvSpPr>
            <a:spLocks noGrp="1"/>
          </p:cNvSpPr>
          <p:nvPr>
            <p:ph type="sldNum" sz="quarter" idx="12"/>
          </p:nvPr>
        </p:nvSpPr>
        <p:spPr/>
        <p:txBody>
          <a:bodyPr/>
          <a:lstStyle/>
          <a:p>
            <a:fld id="{96CB647A-E597-5144-866C-E0F522210BEE}" type="slidenum">
              <a:rPr lang="en-LK" smtClean="0"/>
              <a:t>‹#›</a:t>
            </a:fld>
            <a:endParaRPr lang="en-LK"/>
          </a:p>
        </p:txBody>
      </p:sp>
    </p:spTree>
    <p:extLst>
      <p:ext uri="{BB962C8B-B14F-4D97-AF65-F5344CB8AC3E}">
        <p14:creationId xmlns:p14="http://schemas.microsoft.com/office/powerpoint/2010/main" val="2938229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772705-FC7B-1D4F-BD30-654946AE941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LK"/>
          </a:p>
        </p:txBody>
      </p:sp>
      <p:sp>
        <p:nvSpPr>
          <p:cNvPr id="3" name="Vertical Text Placeholder 2">
            <a:extLst>
              <a:ext uri="{FF2B5EF4-FFF2-40B4-BE49-F238E27FC236}">
                <a16:creationId xmlns:a16="http://schemas.microsoft.com/office/drawing/2014/main" id="{F136AAFE-94E9-4C4F-B7AF-04B1F3BBC51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K"/>
          </a:p>
        </p:txBody>
      </p:sp>
      <p:sp>
        <p:nvSpPr>
          <p:cNvPr id="4" name="Date Placeholder 3">
            <a:extLst>
              <a:ext uri="{FF2B5EF4-FFF2-40B4-BE49-F238E27FC236}">
                <a16:creationId xmlns:a16="http://schemas.microsoft.com/office/drawing/2014/main" id="{E4DF3AC9-5600-9E46-B235-CDC11F78F8A3}"/>
              </a:ext>
            </a:extLst>
          </p:cNvPr>
          <p:cNvSpPr>
            <a:spLocks noGrp="1"/>
          </p:cNvSpPr>
          <p:nvPr>
            <p:ph type="dt" sz="half" idx="10"/>
          </p:nvPr>
        </p:nvSpPr>
        <p:spPr/>
        <p:txBody>
          <a:bodyPr/>
          <a:lstStyle/>
          <a:p>
            <a:fld id="{B748FFF5-F84F-5E48-868F-F041DB4C8035}" type="datetimeFigureOut">
              <a:rPr lang="en-LK" smtClean="0"/>
              <a:t>11/21/21</a:t>
            </a:fld>
            <a:endParaRPr lang="en-LK"/>
          </a:p>
        </p:txBody>
      </p:sp>
      <p:sp>
        <p:nvSpPr>
          <p:cNvPr id="5" name="Footer Placeholder 4">
            <a:extLst>
              <a:ext uri="{FF2B5EF4-FFF2-40B4-BE49-F238E27FC236}">
                <a16:creationId xmlns:a16="http://schemas.microsoft.com/office/drawing/2014/main" id="{DB322170-E02A-B344-840B-F0503DBF14F8}"/>
              </a:ext>
            </a:extLst>
          </p:cNvPr>
          <p:cNvSpPr>
            <a:spLocks noGrp="1"/>
          </p:cNvSpPr>
          <p:nvPr>
            <p:ph type="ftr" sz="quarter" idx="11"/>
          </p:nvPr>
        </p:nvSpPr>
        <p:spPr/>
        <p:txBody>
          <a:bodyPr/>
          <a:lstStyle/>
          <a:p>
            <a:endParaRPr lang="en-LK"/>
          </a:p>
        </p:txBody>
      </p:sp>
      <p:sp>
        <p:nvSpPr>
          <p:cNvPr id="6" name="Slide Number Placeholder 5">
            <a:extLst>
              <a:ext uri="{FF2B5EF4-FFF2-40B4-BE49-F238E27FC236}">
                <a16:creationId xmlns:a16="http://schemas.microsoft.com/office/drawing/2014/main" id="{48DCAAD3-8DC5-0641-B78C-72673FCC7276}"/>
              </a:ext>
            </a:extLst>
          </p:cNvPr>
          <p:cNvSpPr>
            <a:spLocks noGrp="1"/>
          </p:cNvSpPr>
          <p:nvPr>
            <p:ph type="sldNum" sz="quarter" idx="12"/>
          </p:nvPr>
        </p:nvSpPr>
        <p:spPr/>
        <p:txBody>
          <a:bodyPr/>
          <a:lstStyle/>
          <a:p>
            <a:fld id="{96CB647A-E597-5144-866C-E0F522210BEE}" type="slidenum">
              <a:rPr lang="en-LK" smtClean="0"/>
              <a:t>‹#›</a:t>
            </a:fld>
            <a:endParaRPr lang="en-LK"/>
          </a:p>
        </p:txBody>
      </p:sp>
    </p:spTree>
    <p:extLst>
      <p:ext uri="{BB962C8B-B14F-4D97-AF65-F5344CB8AC3E}">
        <p14:creationId xmlns:p14="http://schemas.microsoft.com/office/powerpoint/2010/main" val="3755854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36401-E1BC-DF49-8C2B-2F3C2E3C4AAB}"/>
              </a:ext>
            </a:extLst>
          </p:cNvPr>
          <p:cNvSpPr>
            <a:spLocks noGrp="1"/>
          </p:cNvSpPr>
          <p:nvPr>
            <p:ph type="title"/>
          </p:nvPr>
        </p:nvSpPr>
        <p:spPr/>
        <p:txBody>
          <a:bodyPr/>
          <a:lstStyle/>
          <a:p>
            <a:r>
              <a:rPr lang="en-GB"/>
              <a:t>Click to edit Master title style</a:t>
            </a:r>
            <a:endParaRPr lang="en-LK"/>
          </a:p>
        </p:txBody>
      </p:sp>
      <p:sp>
        <p:nvSpPr>
          <p:cNvPr id="3" name="Content Placeholder 2">
            <a:extLst>
              <a:ext uri="{FF2B5EF4-FFF2-40B4-BE49-F238E27FC236}">
                <a16:creationId xmlns:a16="http://schemas.microsoft.com/office/drawing/2014/main" id="{E7CBA74B-C5DC-5844-A5C4-55DB7A244E6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K"/>
          </a:p>
        </p:txBody>
      </p:sp>
      <p:sp>
        <p:nvSpPr>
          <p:cNvPr id="4" name="Date Placeholder 3">
            <a:extLst>
              <a:ext uri="{FF2B5EF4-FFF2-40B4-BE49-F238E27FC236}">
                <a16:creationId xmlns:a16="http://schemas.microsoft.com/office/drawing/2014/main" id="{6D0100B0-F1A8-AE48-9609-B50967155181}"/>
              </a:ext>
            </a:extLst>
          </p:cNvPr>
          <p:cNvSpPr>
            <a:spLocks noGrp="1"/>
          </p:cNvSpPr>
          <p:nvPr>
            <p:ph type="dt" sz="half" idx="10"/>
          </p:nvPr>
        </p:nvSpPr>
        <p:spPr/>
        <p:txBody>
          <a:bodyPr/>
          <a:lstStyle/>
          <a:p>
            <a:fld id="{B748FFF5-F84F-5E48-868F-F041DB4C8035}" type="datetimeFigureOut">
              <a:rPr lang="en-LK" smtClean="0"/>
              <a:t>11/21/21</a:t>
            </a:fld>
            <a:endParaRPr lang="en-LK"/>
          </a:p>
        </p:txBody>
      </p:sp>
      <p:sp>
        <p:nvSpPr>
          <p:cNvPr id="5" name="Footer Placeholder 4">
            <a:extLst>
              <a:ext uri="{FF2B5EF4-FFF2-40B4-BE49-F238E27FC236}">
                <a16:creationId xmlns:a16="http://schemas.microsoft.com/office/drawing/2014/main" id="{11CFD591-48FD-E540-AE8B-4818FB6EA234}"/>
              </a:ext>
            </a:extLst>
          </p:cNvPr>
          <p:cNvSpPr>
            <a:spLocks noGrp="1"/>
          </p:cNvSpPr>
          <p:nvPr>
            <p:ph type="ftr" sz="quarter" idx="11"/>
          </p:nvPr>
        </p:nvSpPr>
        <p:spPr/>
        <p:txBody>
          <a:bodyPr/>
          <a:lstStyle/>
          <a:p>
            <a:endParaRPr lang="en-LK"/>
          </a:p>
        </p:txBody>
      </p:sp>
      <p:sp>
        <p:nvSpPr>
          <p:cNvPr id="6" name="Slide Number Placeholder 5">
            <a:extLst>
              <a:ext uri="{FF2B5EF4-FFF2-40B4-BE49-F238E27FC236}">
                <a16:creationId xmlns:a16="http://schemas.microsoft.com/office/drawing/2014/main" id="{E45A09F8-687A-9943-B734-FF20F5ABE683}"/>
              </a:ext>
            </a:extLst>
          </p:cNvPr>
          <p:cNvSpPr>
            <a:spLocks noGrp="1"/>
          </p:cNvSpPr>
          <p:nvPr>
            <p:ph type="sldNum" sz="quarter" idx="12"/>
          </p:nvPr>
        </p:nvSpPr>
        <p:spPr/>
        <p:txBody>
          <a:bodyPr/>
          <a:lstStyle/>
          <a:p>
            <a:fld id="{96CB647A-E597-5144-866C-E0F522210BEE}" type="slidenum">
              <a:rPr lang="en-LK" smtClean="0"/>
              <a:t>‹#›</a:t>
            </a:fld>
            <a:endParaRPr lang="en-LK"/>
          </a:p>
        </p:txBody>
      </p:sp>
    </p:spTree>
    <p:extLst>
      <p:ext uri="{BB962C8B-B14F-4D97-AF65-F5344CB8AC3E}">
        <p14:creationId xmlns:p14="http://schemas.microsoft.com/office/powerpoint/2010/main" val="2929260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743C3-1A64-704D-8F25-891338B500E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LK"/>
          </a:p>
        </p:txBody>
      </p:sp>
      <p:sp>
        <p:nvSpPr>
          <p:cNvPr id="3" name="Text Placeholder 2">
            <a:extLst>
              <a:ext uri="{FF2B5EF4-FFF2-40B4-BE49-F238E27FC236}">
                <a16:creationId xmlns:a16="http://schemas.microsoft.com/office/drawing/2014/main" id="{84F96C8D-7E3B-EE4B-A97E-97EF507FF7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E1B03F1-5CCE-1C49-BFE4-1FF1F3A4BD9B}"/>
              </a:ext>
            </a:extLst>
          </p:cNvPr>
          <p:cNvSpPr>
            <a:spLocks noGrp="1"/>
          </p:cNvSpPr>
          <p:nvPr>
            <p:ph type="dt" sz="half" idx="10"/>
          </p:nvPr>
        </p:nvSpPr>
        <p:spPr/>
        <p:txBody>
          <a:bodyPr/>
          <a:lstStyle/>
          <a:p>
            <a:fld id="{B748FFF5-F84F-5E48-868F-F041DB4C8035}" type="datetimeFigureOut">
              <a:rPr lang="en-LK" smtClean="0"/>
              <a:t>11/21/21</a:t>
            </a:fld>
            <a:endParaRPr lang="en-LK"/>
          </a:p>
        </p:txBody>
      </p:sp>
      <p:sp>
        <p:nvSpPr>
          <p:cNvPr id="5" name="Footer Placeholder 4">
            <a:extLst>
              <a:ext uri="{FF2B5EF4-FFF2-40B4-BE49-F238E27FC236}">
                <a16:creationId xmlns:a16="http://schemas.microsoft.com/office/drawing/2014/main" id="{25CEB8EC-0CCD-3F44-B5FD-6874C41FEFA9}"/>
              </a:ext>
            </a:extLst>
          </p:cNvPr>
          <p:cNvSpPr>
            <a:spLocks noGrp="1"/>
          </p:cNvSpPr>
          <p:nvPr>
            <p:ph type="ftr" sz="quarter" idx="11"/>
          </p:nvPr>
        </p:nvSpPr>
        <p:spPr/>
        <p:txBody>
          <a:bodyPr/>
          <a:lstStyle/>
          <a:p>
            <a:endParaRPr lang="en-LK"/>
          </a:p>
        </p:txBody>
      </p:sp>
      <p:sp>
        <p:nvSpPr>
          <p:cNvPr id="6" name="Slide Number Placeholder 5">
            <a:extLst>
              <a:ext uri="{FF2B5EF4-FFF2-40B4-BE49-F238E27FC236}">
                <a16:creationId xmlns:a16="http://schemas.microsoft.com/office/drawing/2014/main" id="{2D368CB4-E9D5-BD49-B43C-FDAAFE7C6772}"/>
              </a:ext>
            </a:extLst>
          </p:cNvPr>
          <p:cNvSpPr>
            <a:spLocks noGrp="1"/>
          </p:cNvSpPr>
          <p:nvPr>
            <p:ph type="sldNum" sz="quarter" idx="12"/>
          </p:nvPr>
        </p:nvSpPr>
        <p:spPr/>
        <p:txBody>
          <a:bodyPr/>
          <a:lstStyle/>
          <a:p>
            <a:fld id="{96CB647A-E597-5144-866C-E0F522210BEE}" type="slidenum">
              <a:rPr lang="en-LK" smtClean="0"/>
              <a:t>‹#›</a:t>
            </a:fld>
            <a:endParaRPr lang="en-LK"/>
          </a:p>
        </p:txBody>
      </p:sp>
    </p:spTree>
    <p:extLst>
      <p:ext uri="{BB962C8B-B14F-4D97-AF65-F5344CB8AC3E}">
        <p14:creationId xmlns:p14="http://schemas.microsoft.com/office/powerpoint/2010/main" val="1902665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CD375-47F2-504B-B07C-97F7140F1B13}"/>
              </a:ext>
            </a:extLst>
          </p:cNvPr>
          <p:cNvSpPr>
            <a:spLocks noGrp="1"/>
          </p:cNvSpPr>
          <p:nvPr>
            <p:ph type="title"/>
          </p:nvPr>
        </p:nvSpPr>
        <p:spPr/>
        <p:txBody>
          <a:bodyPr/>
          <a:lstStyle/>
          <a:p>
            <a:r>
              <a:rPr lang="en-GB"/>
              <a:t>Click to edit Master title style</a:t>
            </a:r>
            <a:endParaRPr lang="en-LK"/>
          </a:p>
        </p:txBody>
      </p:sp>
      <p:sp>
        <p:nvSpPr>
          <p:cNvPr id="3" name="Content Placeholder 2">
            <a:extLst>
              <a:ext uri="{FF2B5EF4-FFF2-40B4-BE49-F238E27FC236}">
                <a16:creationId xmlns:a16="http://schemas.microsoft.com/office/drawing/2014/main" id="{582B80D1-C4DE-4647-B775-7E878322527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K"/>
          </a:p>
        </p:txBody>
      </p:sp>
      <p:sp>
        <p:nvSpPr>
          <p:cNvPr id="4" name="Content Placeholder 3">
            <a:extLst>
              <a:ext uri="{FF2B5EF4-FFF2-40B4-BE49-F238E27FC236}">
                <a16:creationId xmlns:a16="http://schemas.microsoft.com/office/drawing/2014/main" id="{CDB281FB-B85E-8C4F-8AF6-F2A52C7871D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K"/>
          </a:p>
        </p:txBody>
      </p:sp>
      <p:sp>
        <p:nvSpPr>
          <p:cNvPr id="5" name="Date Placeholder 4">
            <a:extLst>
              <a:ext uri="{FF2B5EF4-FFF2-40B4-BE49-F238E27FC236}">
                <a16:creationId xmlns:a16="http://schemas.microsoft.com/office/drawing/2014/main" id="{A33D9E16-274E-8247-A813-FD9F84962E26}"/>
              </a:ext>
            </a:extLst>
          </p:cNvPr>
          <p:cNvSpPr>
            <a:spLocks noGrp="1"/>
          </p:cNvSpPr>
          <p:nvPr>
            <p:ph type="dt" sz="half" idx="10"/>
          </p:nvPr>
        </p:nvSpPr>
        <p:spPr/>
        <p:txBody>
          <a:bodyPr/>
          <a:lstStyle/>
          <a:p>
            <a:fld id="{B748FFF5-F84F-5E48-868F-F041DB4C8035}" type="datetimeFigureOut">
              <a:rPr lang="en-LK" smtClean="0"/>
              <a:t>11/21/21</a:t>
            </a:fld>
            <a:endParaRPr lang="en-LK"/>
          </a:p>
        </p:txBody>
      </p:sp>
      <p:sp>
        <p:nvSpPr>
          <p:cNvPr id="6" name="Footer Placeholder 5">
            <a:extLst>
              <a:ext uri="{FF2B5EF4-FFF2-40B4-BE49-F238E27FC236}">
                <a16:creationId xmlns:a16="http://schemas.microsoft.com/office/drawing/2014/main" id="{FDCB62B9-7BCE-9847-A0F5-A13742C8DC53}"/>
              </a:ext>
            </a:extLst>
          </p:cNvPr>
          <p:cNvSpPr>
            <a:spLocks noGrp="1"/>
          </p:cNvSpPr>
          <p:nvPr>
            <p:ph type="ftr" sz="quarter" idx="11"/>
          </p:nvPr>
        </p:nvSpPr>
        <p:spPr/>
        <p:txBody>
          <a:bodyPr/>
          <a:lstStyle/>
          <a:p>
            <a:endParaRPr lang="en-LK"/>
          </a:p>
        </p:txBody>
      </p:sp>
      <p:sp>
        <p:nvSpPr>
          <p:cNvPr id="7" name="Slide Number Placeholder 6">
            <a:extLst>
              <a:ext uri="{FF2B5EF4-FFF2-40B4-BE49-F238E27FC236}">
                <a16:creationId xmlns:a16="http://schemas.microsoft.com/office/drawing/2014/main" id="{67AC2676-F5D8-3A45-BAC8-238339F57045}"/>
              </a:ext>
            </a:extLst>
          </p:cNvPr>
          <p:cNvSpPr>
            <a:spLocks noGrp="1"/>
          </p:cNvSpPr>
          <p:nvPr>
            <p:ph type="sldNum" sz="quarter" idx="12"/>
          </p:nvPr>
        </p:nvSpPr>
        <p:spPr/>
        <p:txBody>
          <a:bodyPr/>
          <a:lstStyle/>
          <a:p>
            <a:fld id="{96CB647A-E597-5144-866C-E0F522210BEE}" type="slidenum">
              <a:rPr lang="en-LK" smtClean="0"/>
              <a:t>‹#›</a:t>
            </a:fld>
            <a:endParaRPr lang="en-LK"/>
          </a:p>
        </p:txBody>
      </p:sp>
    </p:spTree>
    <p:extLst>
      <p:ext uri="{BB962C8B-B14F-4D97-AF65-F5344CB8AC3E}">
        <p14:creationId xmlns:p14="http://schemas.microsoft.com/office/powerpoint/2010/main" val="3690393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7BAAB-A014-0342-BD8C-57C74E9935C6}"/>
              </a:ext>
            </a:extLst>
          </p:cNvPr>
          <p:cNvSpPr>
            <a:spLocks noGrp="1"/>
          </p:cNvSpPr>
          <p:nvPr>
            <p:ph type="title"/>
          </p:nvPr>
        </p:nvSpPr>
        <p:spPr>
          <a:xfrm>
            <a:off x="839788" y="365125"/>
            <a:ext cx="10515600" cy="1325563"/>
          </a:xfrm>
        </p:spPr>
        <p:txBody>
          <a:bodyPr/>
          <a:lstStyle/>
          <a:p>
            <a:r>
              <a:rPr lang="en-GB"/>
              <a:t>Click to edit Master title style</a:t>
            </a:r>
            <a:endParaRPr lang="en-LK"/>
          </a:p>
        </p:txBody>
      </p:sp>
      <p:sp>
        <p:nvSpPr>
          <p:cNvPr id="3" name="Text Placeholder 2">
            <a:extLst>
              <a:ext uri="{FF2B5EF4-FFF2-40B4-BE49-F238E27FC236}">
                <a16:creationId xmlns:a16="http://schemas.microsoft.com/office/drawing/2014/main" id="{531C77DE-3269-E949-91B3-AC780C5897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B4D2A5A-76B5-B14C-A7DC-2914A671312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K"/>
          </a:p>
        </p:txBody>
      </p:sp>
      <p:sp>
        <p:nvSpPr>
          <p:cNvPr id="5" name="Text Placeholder 4">
            <a:extLst>
              <a:ext uri="{FF2B5EF4-FFF2-40B4-BE49-F238E27FC236}">
                <a16:creationId xmlns:a16="http://schemas.microsoft.com/office/drawing/2014/main" id="{2B151AF6-5BB9-A04A-B76A-3F54217D1C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9022C74-D1CB-3645-8105-38CB38F2A40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K"/>
          </a:p>
        </p:txBody>
      </p:sp>
      <p:sp>
        <p:nvSpPr>
          <p:cNvPr id="7" name="Date Placeholder 6">
            <a:extLst>
              <a:ext uri="{FF2B5EF4-FFF2-40B4-BE49-F238E27FC236}">
                <a16:creationId xmlns:a16="http://schemas.microsoft.com/office/drawing/2014/main" id="{48BB698A-1448-194D-91BF-FF7DE6747E20}"/>
              </a:ext>
            </a:extLst>
          </p:cNvPr>
          <p:cNvSpPr>
            <a:spLocks noGrp="1"/>
          </p:cNvSpPr>
          <p:nvPr>
            <p:ph type="dt" sz="half" idx="10"/>
          </p:nvPr>
        </p:nvSpPr>
        <p:spPr/>
        <p:txBody>
          <a:bodyPr/>
          <a:lstStyle/>
          <a:p>
            <a:fld id="{B748FFF5-F84F-5E48-868F-F041DB4C8035}" type="datetimeFigureOut">
              <a:rPr lang="en-LK" smtClean="0"/>
              <a:t>11/21/21</a:t>
            </a:fld>
            <a:endParaRPr lang="en-LK"/>
          </a:p>
        </p:txBody>
      </p:sp>
      <p:sp>
        <p:nvSpPr>
          <p:cNvPr id="8" name="Footer Placeholder 7">
            <a:extLst>
              <a:ext uri="{FF2B5EF4-FFF2-40B4-BE49-F238E27FC236}">
                <a16:creationId xmlns:a16="http://schemas.microsoft.com/office/drawing/2014/main" id="{2C8314C7-6644-1F40-AE22-3EC0E0A259BA}"/>
              </a:ext>
            </a:extLst>
          </p:cNvPr>
          <p:cNvSpPr>
            <a:spLocks noGrp="1"/>
          </p:cNvSpPr>
          <p:nvPr>
            <p:ph type="ftr" sz="quarter" idx="11"/>
          </p:nvPr>
        </p:nvSpPr>
        <p:spPr/>
        <p:txBody>
          <a:bodyPr/>
          <a:lstStyle/>
          <a:p>
            <a:endParaRPr lang="en-LK"/>
          </a:p>
        </p:txBody>
      </p:sp>
      <p:sp>
        <p:nvSpPr>
          <p:cNvPr id="9" name="Slide Number Placeholder 8">
            <a:extLst>
              <a:ext uri="{FF2B5EF4-FFF2-40B4-BE49-F238E27FC236}">
                <a16:creationId xmlns:a16="http://schemas.microsoft.com/office/drawing/2014/main" id="{1BABE75B-35FF-D840-ACDF-4272CA877AD1}"/>
              </a:ext>
            </a:extLst>
          </p:cNvPr>
          <p:cNvSpPr>
            <a:spLocks noGrp="1"/>
          </p:cNvSpPr>
          <p:nvPr>
            <p:ph type="sldNum" sz="quarter" idx="12"/>
          </p:nvPr>
        </p:nvSpPr>
        <p:spPr/>
        <p:txBody>
          <a:bodyPr/>
          <a:lstStyle/>
          <a:p>
            <a:fld id="{96CB647A-E597-5144-866C-E0F522210BEE}" type="slidenum">
              <a:rPr lang="en-LK" smtClean="0"/>
              <a:t>‹#›</a:t>
            </a:fld>
            <a:endParaRPr lang="en-LK"/>
          </a:p>
        </p:txBody>
      </p:sp>
    </p:spTree>
    <p:extLst>
      <p:ext uri="{BB962C8B-B14F-4D97-AF65-F5344CB8AC3E}">
        <p14:creationId xmlns:p14="http://schemas.microsoft.com/office/powerpoint/2010/main" val="2086554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BDBBB-10EE-E147-9840-14DD164F7967}"/>
              </a:ext>
            </a:extLst>
          </p:cNvPr>
          <p:cNvSpPr>
            <a:spLocks noGrp="1"/>
          </p:cNvSpPr>
          <p:nvPr>
            <p:ph type="title"/>
          </p:nvPr>
        </p:nvSpPr>
        <p:spPr/>
        <p:txBody>
          <a:bodyPr/>
          <a:lstStyle/>
          <a:p>
            <a:r>
              <a:rPr lang="en-GB"/>
              <a:t>Click to edit Master title style</a:t>
            </a:r>
            <a:endParaRPr lang="en-LK"/>
          </a:p>
        </p:txBody>
      </p:sp>
      <p:sp>
        <p:nvSpPr>
          <p:cNvPr id="3" name="Date Placeholder 2">
            <a:extLst>
              <a:ext uri="{FF2B5EF4-FFF2-40B4-BE49-F238E27FC236}">
                <a16:creationId xmlns:a16="http://schemas.microsoft.com/office/drawing/2014/main" id="{E10A3954-7257-0241-9615-E452B090ECF0}"/>
              </a:ext>
            </a:extLst>
          </p:cNvPr>
          <p:cNvSpPr>
            <a:spLocks noGrp="1"/>
          </p:cNvSpPr>
          <p:nvPr>
            <p:ph type="dt" sz="half" idx="10"/>
          </p:nvPr>
        </p:nvSpPr>
        <p:spPr/>
        <p:txBody>
          <a:bodyPr/>
          <a:lstStyle/>
          <a:p>
            <a:fld id="{B748FFF5-F84F-5E48-868F-F041DB4C8035}" type="datetimeFigureOut">
              <a:rPr lang="en-LK" smtClean="0"/>
              <a:t>11/21/21</a:t>
            </a:fld>
            <a:endParaRPr lang="en-LK"/>
          </a:p>
        </p:txBody>
      </p:sp>
      <p:sp>
        <p:nvSpPr>
          <p:cNvPr id="4" name="Footer Placeholder 3">
            <a:extLst>
              <a:ext uri="{FF2B5EF4-FFF2-40B4-BE49-F238E27FC236}">
                <a16:creationId xmlns:a16="http://schemas.microsoft.com/office/drawing/2014/main" id="{65E6CE40-93B2-014B-891E-C5AC20F32F3B}"/>
              </a:ext>
            </a:extLst>
          </p:cNvPr>
          <p:cNvSpPr>
            <a:spLocks noGrp="1"/>
          </p:cNvSpPr>
          <p:nvPr>
            <p:ph type="ftr" sz="quarter" idx="11"/>
          </p:nvPr>
        </p:nvSpPr>
        <p:spPr/>
        <p:txBody>
          <a:bodyPr/>
          <a:lstStyle/>
          <a:p>
            <a:endParaRPr lang="en-LK"/>
          </a:p>
        </p:txBody>
      </p:sp>
      <p:sp>
        <p:nvSpPr>
          <p:cNvPr id="5" name="Slide Number Placeholder 4">
            <a:extLst>
              <a:ext uri="{FF2B5EF4-FFF2-40B4-BE49-F238E27FC236}">
                <a16:creationId xmlns:a16="http://schemas.microsoft.com/office/drawing/2014/main" id="{44860E76-1F2D-684A-96EA-1F33316F4C8A}"/>
              </a:ext>
            </a:extLst>
          </p:cNvPr>
          <p:cNvSpPr>
            <a:spLocks noGrp="1"/>
          </p:cNvSpPr>
          <p:nvPr>
            <p:ph type="sldNum" sz="quarter" idx="12"/>
          </p:nvPr>
        </p:nvSpPr>
        <p:spPr/>
        <p:txBody>
          <a:bodyPr/>
          <a:lstStyle/>
          <a:p>
            <a:fld id="{96CB647A-E597-5144-866C-E0F522210BEE}" type="slidenum">
              <a:rPr lang="en-LK" smtClean="0"/>
              <a:t>‹#›</a:t>
            </a:fld>
            <a:endParaRPr lang="en-LK"/>
          </a:p>
        </p:txBody>
      </p:sp>
    </p:spTree>
    <p:extLst>
      <p:ext uri="{BB962C8B-B14F-4D97-AF65-F5344CB8AC3E}">
        <p14:creationId xmlns:p14="http://schemas.microsoft.com/office/powerpoint/2010/main" val="796231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A745F2-73E9-CD4C-A33F-EB37A94CEF77}"/>
              </a:ext>
            </a:extLst>
          </p:cNvPr>
          <p:cNvSpPr>
            <a:spLocks noGrp="1"/>
          </p:cNvSpPr>
          <p:nvPr>
            <p:ph type="dt" sz="half" idx="10"/>
          </p:nvPr>
        </p:nvSpPr>
        <p:spPr/>
        <p:txBody>
          <a:bodyPr/>
          <a:lstStyle/>
          <a:p>
            <a:fld id="{B748FFF5-F84F-5E48-868F-F041DB4C8035}" type="datetimeFigureOut">
              <a:rPr lang="en-LK" smtClean="0"/>
              <a:t>11/21/21</a:t>
            </a:fld>
            <a:endParaRPr lang="en-LK"/>
          </a:p>
        </p:txBody>
      </p:sp>
      <p:sp>
        <p:nvSpPr>
          <p:cNvPr id="3" name="Footer Placeholder 2">
            <a:extLst>
              <a:ext uri="{FF2B5EF4-FFF2-40B4-BE49-F238E27FC236}">
                <a16:creationId xmlns:a16="http://schemas.microsoft.com/office/drawing/2014/main" id="{1A25CF8B-2FD7-224D-8AB4-DA252E3616B7}"/>
              </a:ext>
            </a:extLst>
          </p:cNvPr>
          <p:cNvSpPr>
            <a:spLocks noGrp="1"/>
          </p:cNvSpPr>
          <p:nvPr>
            <p:ph type="ftr" sz="quarter" idx="11"/>
          </p:nvPr>
        </p:nvSpPr>
        <p:spPr/>
        <p:txBody>
          <a:bodyPr/>
          <a:lstStyle/>
          <a:p>
            <a:endParaRPr lang="en-LK"/>
          </a:p>
        </p:txBody>
      </p:sp>
      <p:sp>
        <p:nvSpPr>
          <p:cNvPr id="4" name="Slide Number Placeholder 3">
            <a:extLst>
              <a:ext uri="{FF2B5EF4-FFF2-40B4-BE49-F238E27FC236}">
                <a16:creationId xmlns:a16="http://schemas.microsoft.com/office/drawing/2014/main" id="{9DFCD734-F828-C24C-B66B-856E7DB0139E}"/>
              </a:ext>
            </a:extLst>
          </p:cNvPr>
          <p:cNvSpPr>
            <a:spLocks noGrp="1"/>
          </p:cNvSpPr>
          <p:nvPr>
            <p:ph type="sldNum" sz="quarter" idx="12"/>
          </p:nvPr>
        </p:nvSpPr>
        <p:spPr/>
        <p:txBody>
          <a:bodyPr/>
          <a:lstStyle/>
          <a:p>
            <a:fld id="{96CB647A-E597-5144-866C-E0F522210BEE}" type="slidenum">
              <a:rPr lang="en-LK" smtClean="0"/>
              <a:t>‹#›</a:t>
            </a:fld>
            <a:endParaRPr lang="en-LK"/>
          </a:p>
        </p:txBody>
      </p:sp>
    </p:spTree>
    <p:extLst>
      <p:ext uri="{BB962C8B-B14F-4D97-AF65-F5344CB8AC3E}">
        <p14:creationId xmlns:p14="http://schemas.microsoft.com/office/powerpoint/2010/main" val="3704992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09945-F7F5-AA4D-B457-ED9DAD29064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LK"/>
          </a:p>
        </p:txBody>
      </p:sp>
      <p:sp>
        <p:nvSpPr>
          <p:cNvPr id="3" name="Content Placeholder 2">
            <a:extLst>
              <a:ext uri="{FF2B5EF4-FFF2-40B4-BE49-F238E27FC236}">
                <a16:creationId xmlns:a16="http://schemas.microsoft.com/office/drawing/2014/main" id="{509D209C-7BCA-804C-80D5-1E879053AF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K"/>
          </a:p>
        </p:txBody>
      </p:sp>
      <p:sp>
        <p:nvSpPr>
          <p:cNvPr id="4" name="Text Placeholder 3">
            <a:extLst>
              <a:ext uri="{FF2B5EF4-FFF2-40B4-BE49-F238E27FC236}">
                <a16:creationId xmlns:a16="http://schemas.microsoft.com/office/drawing/2014/main" id="{B3A4BDF1-2B3D-CB41-9B1C-A718413E7A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E4BFDC8-2662-9F48-B1DA-70916E6BA133}"/>
              </a:ext>
            </a:extLst>
          </p:cNvPr>
          <p:cNvSpPr>
            <a:spLocks noGrp="1"/>
          </p:cNvSpPr>
          <p:nvPr>
            <p:ph type="dt" sz="half" idx="10"/>
          </p:nvPr>
        </p:nvSpPr>
        <p:spPr/>
        <p:txBody>
          <a:bodyPr/>
          <a:lstStyle/>
          <a:p>
            <a:fld id="{B748FFF5-F84F-5E48-868F-F041DB4C8035}" type="datetimeFigureOut">
              <a:rPr lang="en-LK" smtClean="0"/>
              <a:t>11/21/21</a:t>
            </a:fld>
            <a:endParaRPr lang="en-LK"/>
          </a:p>
        </p:txBody>
      </p:sp>
      <p:sp>
        <p:nvSpPr>
          <p:cNvPr id="6" name="Footer Placeholder 5">
            <a:extLst>
              <a:ext uri="{FF2B5EF4-FFF2-40B4-BE49-F238E27FC236}">
                <a16:creationId xmlns:a16="http://schemas.microsoft.com/office/drawing/2014/main" id="{CFB66E8F-3E46-F74F-B1FD-0F32322CECE3}"/>
              </a:ext>
            </a:extLst>
          </p:cNvPr>
          <p:cNvSpPr>
            <a:spLocks noGrp="1"/>
          </p:cNvSpPr>
          <p:nvPr>
            <p:ph type="ftr" sz="quarter" idx="11"/>
          </p:nvPr>
        </p:nvSpPr>
        <p:spPr/>
        <p:txBody>
          <a:bodyPr/>
          <a:lstStyle/>
          <a:p>
            <a:endParaRPr lang="en-LK"/>
          </a:p>
        </p:txBody>
      </p:sp>
      <p:sp>
        <p:nvSpPr>
          <p:cNvPr id="7" name="Slide Number Placeholder 6">
            <a:extLst>
              <a:ext uri="{FF2B5EF4-FFF2-40B4-BE49-F238E27FC236}">
                <a16:creationId xmlns:a16="http://schemas.microsoft.com/office/drawing/2014/main" id="{8B32DAD5-F86F-354F-9983-8D2FA19C8E3B}"/>
              </a:ext>
            </a:extLst>
          </p:cNvPr>
          <p:cNvSpPr>
            <a:spLocks noGrp="1"/>
          </p:cNvSpPr>
          <p:nvPr>
            <p:ph type="sldNum" sz="quarter" idx="12"/>
          </p:nvPr>
        </p:nvSpPr>
        <p:spPr/>
        <p:txBody>
          <a:bodyPr/>
          <a:lstStyle/>
          <a:p>
            <a:fld id="{96CB647A-E597-5144-866C-E0F522210BEE}" type="slidenum">
              <a:rPr lang="en-LK" smtClean="0"/>
              <a:t>‹#›</a:t>
            </a:fld>
            <a:endParaRPr lang="en-LK"/>
          </a:p>
        </p:txBody>
      </p:sp>
    </p:spTree>
    <p:extLst>
      <p:ext uri="{BB962C8B-B14F-4D97-AF65-F5344CB8AC3E}">
        <p14:creationId xmlns:p14="http://schemas.microsoft.com/office/powerpoint/2010/main" val="412017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01C5D-D766-9842-A48E-FD45D9E5B82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LK"/>
          </a:p>
        </p:txBody>
      </p:sp>
      <p:sp>
        <p:nvSpPr>
          <p:cNvPr id="3" name="Picture Placeholder 2">
            <a:extLst>
              <a:ext uri="{FF2B5EF4-FFF2-40B4-BE49-F238E27FC236}">
                <a16:creationId xmlns:a16="http://schemas.microsoft.com/office/drawing/2014/main" id="{6B7FE942-F68F-9944-98E8-6C2B2166CA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LK"/>
          </a:p>
        </p:txBody>
      </p:sp>
      <p:sp>
        <p:nvSpPr>
          <p:cNvPr id="4" name="Text Placeholder 3">
            <a:extLst>
              <a:ext uri="{FF2B5EF4-FFF2-40B4-BE49-F238E27FC236}">
                <a16:creationId xmlns:a16="http://schemas.microsoft.com/office/drawing/2014/main" id="{45A9356D-E662-2646-9D81-EAE8C6B00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3488F8F-BE5A-1049-BE20-5D9F841BEB0B}"/>
              </a:ext>
            </a:extLst>
          </p:cNvPr>
          <p:cNvSpPr>
            <a:spLocks noGrp="1"/>
          </p:cNvSpPr>
          <p:nvPr>
            <p:ph type="dt" sz="half" idx="10"/>
          </p:nvPr>
        </p:nvSpPr>
        <p:spPr/>
        <p:txBody>
          <a:bodyPr/>
          <a:lstStyle/>
          <a:p>
            <a:fld id="{B748FFF5-F84F-5E48-868F-F041DB4C8035}" type="datetimeFigureOut">
              <a:rPr lang="en-LK" smtClean="0"/>
              <a:t>11/21/21</a:t>
            </a:fld>
            <a:endParaRPr lang="en-LK"/>
          </a:p>
        </p:txBody>
      </p:sp>
      <p:sp>
        <p:nvSpPr>
          <p:cNvPr id="6" name="Footer Placeholder 5">
            <a:extLst>
              <a:ext uri="{FF2B5EF4-FFF2-40B4-BE49-F238E27FC236}">
                <a16:creationId xmlns:a16="http://schemas.microsoft.com/office/drawing/2014/main" id="{7E632C83-1962-414A-8900-063D40B2F077}"/>
              </a:ext>
            </a:extLst>
          </p:cNvPr>
          <p:cNvSpPr>
            <a:spLocks noGrp="1"/>
          </p:cNvSpPr>
          <p:nvPr>
            <p:ph type="ftr" sz="quarter" idx="11"/>
          </p:nvPr>
        </p:nvSpPr>
        <p:spPr/>
        <p:txBody>
          <a:bodyPr/>
          <a:lstStyle/>
          <a:p>
            <a:endParaRPr lang="en-LK"/>
          </a:p>
        </p:txBody>
      </p:sp>
      <p:sp>
        <p:nvSpPr>
          <p:cNvPr id="7" name="Slide Number Placeholder 6">
            <a:extLst>
              <a:ext uri="{FF2B5EF4-FFF2-40B4-BE49-F238E27FC236}">
                <a16:creationId xmlns:a16="http://schemas.microsoft.com/office/drawing/2014/main" id="{D83F73B2-789F-0245-94F1-DA258DD6728C}"/>
              </a:ext>
            </a:extLst>
          </p:cNvPr>
          <p:cNvSpPr>
            <a:spLocks noGrp="1"/>
          </p:cNvSpPr>
          <p:nvPr>
            <p:ph type="sldNum" sz="quarter" idx="12"/>
          </p:nvPr>
        </p:nvSpPr>
        <p:spPr/>
        <p:txBody>
          <a:bodyPr/>
          <a:lstStyle/>
          <a:p>
            <a:fld id="{96CB647A-E597-5144-866C-E0F522210BEE}" type="slidenum">
              <a:rPr lang="en-LK" smtClean="0"/>
              <a:t>‹#›</a:t>
            </a:fld>
            <a:endParaRPr lang="en-LK"/>
          </a:p>
        </p:txBody>
      </p:sp>
    </p:spTree>
    <p:extLst>
      <p:ext uri="{BB962C8B-B14F-4D97-AF65-F5344CB8AC3E}">
        <p14:creationId xmlns:p14="http://schemas.microsoft.com/office/powerpoint/2010/main" val="565208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B3DB08-D807-7244-AA35-8ECB10FC0F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LK"/>
          </a:p>
        </p:txBody>
      </p:sp>
      <p:sp>
        <p:nvSpPr>
          <p:cNvPr id="3" name="Text Placeholder 2">
            <a:extLst>
              <a:ext uri="{FF2B5EF4-FFF2-40B4-BE49-F238E27FC236}">
                <a16:creationId xmlns:a16="http://schemas.microsoft.com/office/drawing/2014/main" id="{D62F2434-6609-6045-BAD3-7590AAF894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K"/>
          </a:p>
        </p:txBody>
      </p:sp>
      <p:sp>
        <p:nvSpPr>
          <p:cNvPr id="4" name="Date Placeholder 3">
            <a:extLst>
              <a:ext uri="{FF2B5EF4-FFF2-40B4-BE49-F238E27FC236}">
                <a16:creationId xmlns:a16="http://schemas.microsoft.com/office/drawing/2014/main" id="{D33D9BE0-92A5-9543-957E-BFF886AAF8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48FFF5-F84F-5E48-868F-F041DB4C8035}" type="datetimeFigureOut">
              <a:rPr lang="en-LK" smtClean="0"/>
              <a:t>11/21/21</a:t>
            </a:fld>
            <a:endParaRPr lang="en-LK"/>
          </a:p>
        </p:txBody>
      </p:sp>
      <p:sp>
        <p:nvSpPr>
          <p:cNvPr id="5" name="Footer Placeholder 4">
            <a:extLst>
              <a:ext uri="{FF2B5EF4-FFF2-40B4-BE49-F238E27FC236}">
                <a16:creationId xmlns:a16="http://schemas.microsoft.com/office/drawing/2014/main" id="{BDBE626E-4B17-424F-96FA-0859403E9D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LK"/>
          </a:p>
        </p:txBody>
      </p:sp>
      <p:sp>
        <p:nvSpPr>
          <p:cNvPr id="6" name="Slide Number Placeholder 5">
            <a:extLst>
              <a:ext uri="{FF2B5EF4-FFF2-40B4-BE49-F238E27FC236}">
                <a16:creationId xmlns:a16="http://schemas.microsoft.com/office/drawing/2014/main" id="{C9E8B8F6-23FE-5748-8199-9D37FC71A9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CB647A-E597-5144-866C-E0F522210BEE}" type="slidenum">
              <a:rPr lang="en-LK" smtClean="0"/>
              <a:t>‹#›</a:t>
            </a:fld>
            <a:endParaRPr lang="en-LK"/>
          </a:p>
        </p:txBody>
      </p:sp>
    </p:spTree>
    <p:extLst>
      <p:ext uri="{BB962C8B-B14F-4D97-AF65-F5344CB8AC3E}">
        <p14:creationId xmlns:p14="http://schemas.microsoft.com/office/powerpoint/2010/main" val="1439410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ml/datasets/Bank+Market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7AA008-82E1-ED4D-8712-D2203DA289B6}"/>
              </a:ext>
            </a:extLst>
          </p:cNvPr>
          <p:cNvSpPr>
            <a:spLocks noGrp="1"/>
          </p:cNvSpPr>
          <p:nvPr>
            <p:ph idx="1"/>
          </p:nvPr>
        </p:nvSpPr>
        <p:spPr/>
        <p:txBody>
          <a:bodyPr>
            <a:normAutofit/>
          </a:bodyPr>
          <a:lstStyle/>
          <a:p>
            <a:pPr marL="0" indent="0" algn="ctr">
              <a:buNone/>
            </a:pPr>
            <a:r>
              <a:rPr lang="en-LK" sz="6600"/>
              <a:t>Data </a:t>
            </a:r>
            <a:r>
              <a:rPr lang="en-LK" sz="6600" dirty="0"/>
              <a:t>Science Academy </a:t>
            </a:r>
          </a:p>
          <a:p>
            <a:pPr marL="0" indent="0" algn="ctr">
              <a:buNone/>
            </a:pPr>
            <a:r>
              <a:rPr lang="en-LK" sz="6600" dirty="0"/>
              <a:t>Capstone Project </a:t>
            </a:r>
          </a:p>
        </p:txBody>
      </p:sp>
    </p:spTree>
    <p:extLst>
      <p:ext uri="{BB962C8B-B14F-4D97-AF65-F5344CB8AC3E}">
        <p14:creationId xmlns:p14="http://schemas.microsoft.com/office/powerpoint/2010/main" val="2150405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4531B-75BE-BF4D-BE4F-EDCB50C4B06B}"/>
              </a:ext>
            </a:extLst>
          </p:cNvPr>
          <p:cNvSpPr>
            <a:spLocks noGrp="1"/>
          </p:cNvSpPr>
          <p:nvPr>
            <p:ph type="title"/>
          </p:nvPr>
        </p:nvSpPr>
        <p:spPr>
          <a:xfrm>
            <a:off x="469556" y="365125"/>
            <a:ext cx="10515600" cy="1325563"/>
          </a:xfrm>
        </p:spPr>
        <p:txBody>
          <a:bodyPr/>
          <a:lstStyle/>
          <a:p>
            <a:pPr algn="ctr"/>
            <a:r>
              <a:rPr lang="en-IN" spc="-1" dirty="0">
                <a:latin typeface="Arial"/>
              </a:rPr>
              <a:t>Combined Algorithm Comparison</a:t>
            </a:r>
          </a:p>
        </p:txBody>
      </p:sp>
      <p:sp>
        <p:nvSpPr>
          <p:cNvPr id="8" name="TextBox 7">
            <a:extLst>
              <a:ext uri="{FF2B5EF4-FFF2-40B4-BE49-F238E27FC236}">
                <a16:creationId xmlns:a16="http://schemas.microsoft.com/office/drawing/2014/main" id="{20C0BA5B-4038-E64E-9718-B6B3C807FD41}"/>
              </a:ext>
            </a:extLst>
          </p:cNvPr>
          <p:cNvSpPr txBox="1"/>
          <p:nvPr/>
        </p:nvSpPr>
        <p:spPr>
          <a:xfrm>
            <a:off x="2451957" y="4865432"/>
            <a:ext cx="6796216" cy="1200329"/>
          </a:xfrm>
          <a:prstGeom prst="rect">
            <a:avLst/>
          </a:prstGeom>
          <a:noFill/>
        </p:spPr>
        <p:txBody>
          <a:bodyPr wrap="square" rtlCol="0">
            <a:spAutoFit/>
          </a:bodyPr>
          <a:lstStyle/>
          <a:p>
            <a:pPr algn="just"/>
            <a:r>
              <a:rPr lang="en-LK" dirty="0"/>
              <a:t>Diffent models tested prior to feature engineering to identify most sutiable model.  Random Forest Classifer was achieved the highest Precision and the ROC which are the higly relevant metrics in this analysis. </a:t>
            </a:r>
          </a:p>
        </p:txBody>
      </p:sp>
      <p:pic>
        <p:nvPicPr>
          <p:cNvPr id="5" name="Picture 4" descr="Table&#10;&#10;Description automatically generated">
            <a:extLst>
              <a:ext uri="{FF2B5EF4-FFF2-40B4-BE49-F238E27FC236}">
                <a16:creationId xmlns:a16="http://schemas.microsoft.com/office/drawing/2014/main" id="{162522A2-A613-484E-9F5D-5547CDE375C6}"/>
              </a:ext>
            </a:extLst>
          </p:cNvPr>
          <p:cNvPicPr>
            <a:picLocks noChangeAspect="1"/>
          </p:cNvPicPr>
          <p:nvPr/>
        </p:nvPicPr>
        <p:blipFill>
          <a:blip r:embed="rId2"/>
          <a:stretch>
            <a:fillRect/>
          </a:stretch>
        </p:blipFill>
        <p:spPr>
          <a:xfrm>
            <a:off x="3282950" y="2330450"/>
            <a:ext cx="5626100" cy="2197100"/>
          </a:xfrm>
          <a:prstGeom prst="rect">
            <a:avLst/>
          </a:prstGeom>
        </p:spPr>
      </p:pic>
    </p:spTree>
    <p:extLst>
      <p:ext uri="{BB962C8B-B14F-4D97-AF65-F5344CB8AC3E}">
        <p14:creationId xmlns:p14="http://schemas.microsoft.com/office/powerpoint/2010/main" val="2644019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7103-95DB-5148-BE4B-4B86620045B7}"/>
              </a:ext>
            </a:extLst>
          </p:cNvPr>
          <p:cNvSpPr>
            <a:spLocks noGrp="1"/>
          </p:cNvSpPr>
          <p:nvPr>
            <p:ph type="title"/>
          </p:nvPr>
        </p:nvSpPr>
        <p:spPr/>
        <p:txBody>
          <a:bodyPr/>
          <a:lstStyle/>
          <a:p>
            <a:pPr algn="ctr"/>
            <a:r>
              <a:rPr lang="en-LK" b="1" dirty="0"/>
              <a:t>Feature Transformation and Engineering </a:t>
            </a:r>
          </a:p>
        </p:txBody>
      </p:sp>
      <p:pic>
        <p:nvPicPr>
          <p:cNvPr id="5" name="Picture 4" descr="Logo&#10;&#10;Description automatically generated">
            <a:extLst>
              <a:ext uri="{FF2B5EF4-FFF2-40B4-BE49-F238E27FC236}">
                <a16:creationId xmlns:a16="http://schemas.microsoft.com/office/drawing/2014/main" id="{F9115513-6E1C-9846-8CBD-A7238AA80CF9}"/>
              </a:ext>
            </a:extLst>
          </p:cNvPr>
          <p:cNvPicPr>
            <a:picLocks noChangeAspect="1"/>
          </p:cNvPicPr>
          <p:nvPr/>
        </p:nvPicPr>
        <p:blipFill>
          <a:blip r:embed="rId2"/>
          <a:stretch>
            <a:fillRect/>
          </a:stretch>
        </p:blipFill>
        <p:spPr>
          <a:xfrm>
            <a:off x="963827" y="1548586"/>
            <a:ext cx="4195549" cy="2770101"/>
          </a:xfrm>
          <a:prstGeom prst="rect">
            <a:avLst/>
          </a:prstGeom>
        </p:spPr>
      </p:pic>
      <p:sp>
        <p:nvSpPr>
          <p:cNvPr id="6" name="TextBox 5">
            <a:extLst>
              <a:ext uri="{FF2B5EF4-FFF2-40B4-BE49-F238E27FC236}">
                <a16:creationId xmlns:a16="http://schemas.microsoft.com/office/drawing/2014/main" id="{9EC95230-B1A6-1C4C-B973-6C285B1D8CDD}"/>
              </a:ext>
            </a:extLst>
          </p:cNvPr>
          <p:cNvSpPr txBox="1"/>
          <p:nvPr/>
        </p:nvSpPr>
        <p:spPr>
          <a:xfrm>
            <a:off x="5255742" y="4776972"/>
            <a:ext cx="6475824" cy="1477328"/>
          </a:xfrm>
          <a:prstGeom prst="rect">
            <a:avLst/>
          </a:prstGeom>
          <a:noFill/>
        </p:spPr>
        <p:txBody>
          <a:bodyPr wrap="square" rtlCol="0">
            <a:spAutoFit/>
          </a:bodyPr>
          <a:lstStyle/>
          <a:p>
            <a:pPr algn="just"/>
            <a:r>
              <a:rPr lang="en-LK" dirty="0"/>
              <a:t>This the final dataset insert in to the model for the classification. One-Hot Encoding for ‘loan’ feature and feature transformation done for the ‘job’ feature. </a:t>
            </a:r>
          </a:p>
          <a:p>
            <a:pPr algn="just"/>
            <a:r>
              <a:rPr lang="en-LK" dirty="0"/>
              <a:t>Month converted in to numeric value. </a:t>
            </a:r>
          </a:p>
          <a:p>
            <a:endParaRPr lang="en-LK" dirty="0"/>
          </a:p>
        </p:txBody>
      </p:sp>
      <p:sp>
        <p:nvSpPr>
          <p:cNvPr id="7" name="TextBox 6">
            <a:extLst>
              <a:ext uri="{FF2B5EF4-FFF2-40B4-BE49-F238E27FC236}">
                <a16:creationId xmlns:a16="http://schemas.microsoft.com/office/drawing/2014/main" id="{1C3AD8A5-9340-A748-8514-86B7302AA6F3}"/>
              </a:ext>
            </a:extLst>
          </p:cNvPr>
          <p:cNvSpPr txBox="1"/>
          <p:nvPr/>
        </p:nvSpPr>
        <p:spPr>
          <a:xfrm>
            <a:off x="5255741" y="1888452"/>
            <a:ext cx="6098058" cy="646331"/>
          </a:xfrm>
          <a:prstGeom prst="rect">
            <a:avLst/>
          </a:prstGeom>
          <a:noFill/>
        </p:spPr>
        <p:txBody>
          <a:bodyPr wrap="square">
            <a:spAutoFit/>
          </a:bodyPr>
          <a:lstStyle/>
          <a:p>
            <a:pPr algn="just"/>
            <a:r>
              <a:rPr lang="en-GB" b="0" i="0" u="none" strike="noStrike" dirty="0">
                <a:solidFill>
                  <a:srgbClr val="000000"/>
                </a:solidFill>
                <a:effectLst/>
                <a:latin typeface="Calibri" panose="020F0502020204030204" pitchFamily="34" charset="0"/>
                <a:cs typeface="Calibri" panose="020F0502020204030204" pitchFamily="34" charset="0"/>
              </a:rPr>
              <a:t>box-cox reduced the skew very very significantly (to very close to 0) and use the box-cox values in to the model.</a:t>
            </a:r>
            <a:endParaRPr lang="en-LK" dirty="0">
              <a:latin typeface="Calibri" panose="020F0502020204030204" pitchFamily="34" charset="0"/>
              <a:cs typeface="Calibri" panose="020F0502020204030204" pitchFamily="34" charset="0"/>
            </a:endParaRPr>
          </a:p>
        </p:txBody>
      </p:sp>
      <p:pic>
        <p:nvPicPr>
          <p:cNvPr id="8" name="Picture 7" descr="Table&#10;&#10;Description automatically generated">
            <a:extLst>
              <a:ext uri="{FF2B5EF4-FFF2-40B4-BE49-F238E27FC236}">
                <a16:creationId xmlns:a16="http://schemas.microsoft.com/office/drawing/2014/main" id="{ED214A8F-7EA4-EF4E-85A5-3BFE82E00C96}"/>
              </a:ext>
            </a:extLst>
          </p:cNvPr>
          <p:cNvPicPr>
            <a:picLocks noChangeAspect="1"/>
          </p:cNvPicPr>
          <p:nvPr/>
        </p:nvPicPr>
        <p:blipFill>
          <a:blip r:embed="rId3"/>
          <a:stretch>
            <a:fillRect/>
          </a:stretch>
        </p:blipFill>
        <p:spPr>
          <a:xfrm>
            <a:off x="838200" y="4776972"/>
            <a:ext cx="4417542" cy="1551718"/>
          </a:xfrm>
          <a:prstGeom prst="rect">
            <a:avLst/>
          </a:prstGeom>
        </p:spPr>
      </p:pic>
    </p:spTree>
    <p:extLst>
      <p:ext uri="{BB962C8B-B14F-4D97-AF65-F5344CB8AC3E}">
        <p14:creationId xmlns:p14="http://schemas.microsoft.com/office/powerpoint/2010/main" val="3664119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4531B-75BE-BF4D-BE4F-EDCB50C4B06B}"/>
              </a:ext>
            </a:extLst>
          </p:cNvPr>
          <p:cNvSpPr>
            <a:spLocks noGrp="1"/>
          </p:cNvSpPr>
          <p:nvPr>
            <p:ph type="title"/>
          </p:nvPr>
        </p:nvSpPr>
        <p:spPr/>
        <p:txBody>
          <a:bodyPr/>
          <a:lstStyle/>
          <a:p>
            <a:pPr algn="ctr"/>
            <a:r>
              <a:rPr lang="en-LK" b="1" dirty="0"/>
              <a:t>Model Evaluation (with HyperParameter Tunning) </a:t>
            </a:r>
          </a:p>
        </p:txBody>
      </p:sp>
      <p:sp>
        <p:nvSpPr>
          <p:cNvPr id="23" name="TextBox 22">
            <a:extLst>
              <a:ext uri="{FF2B5EF4-FFF2-40B4-BE49-F238E27FC236}">
                <a16:creationId xmlns:a16="http://schemas.microsoft.com/office/drawing/2014/main" id="{8A83D030-4301-4742-88BF-C331022CF430}"/>
              </a:ext>
            </a:extLst>
          </p:cNvPr>
          <p:cNvSpPr txBox="1"/>
          <p:nvPr/>
        </p:nvSpPr>
        <p:spPr>
          <a:xfrm>
            <a:off x="1894260" y="1906504"/>
            <a:ext cx="6631431" cy="369332"/>
          </a:xfrm>
          <a:prstGeom prst="rect">
            <a:avLst/>
          </a:prstGeom>
          <a:noFill/>
          <a:ln>
            <a:solidFill>
              <a:schemeClr val="accent1"/>
            </a:solidFill>
          </a:ln>
        </p:spPr>
        <p:txBody>
          <a:bodyPr wrap="none" rtlCol="0">
            <a:spAutoFit/>
          </a:bodyPr>
          <a:lstStyle/>
          <a:p>
            <a:r>
              <a:rPr lang="en-LK" dirty="0"/>
              <a:t>Grid search recommendation for best parameters to tune the model </a:t>
            </a:r>
          </a:p>
        </p:txBody>
      </p:sp>
      <p:sp>
        <p:nvSpPr>
          <p:cNvPr id="8" name="TextBox 7">
            <a:extLst>
              <a:ext uri="{FF2B5EF4-FFF2-40B4-BE49-F238E27FC236}">
                <a16:creationId xmlns:a16="http://schemas.microsoft.com/office/drawing/2014/main" id="{F5763141-89C8-444A-A219-CE7E7F747F04}"/>
              </a:ext>
            </a:extLst>
          </p:cNvPr>
          <p:cNvSpPr txBox="1"/>
          <p:nvPr/>
        </p:nvSpPr>
        <p:spPr>
          <a:xfrm>
            <a:off x="774519" y="3429042"/>
            <a:ext cx="10394224" cy="646331"/>
          </a:xfrm>
          <a:prstGeom prst="rect">
            <a:avLst/>
          </a:prstGeom>
          <a:noFill/>
          <a:ln>
            <a:solidFill>
              <a:srgbClr val="FF0000"/>
            </a:solidFill>
          </a:ln>
        </p:spPr>
        <p:txBody>
          <a:bodyPr wrap="square" rtlCol="0">
            <a:spAutoFit/>
          </a:bodyPr>
          <a:lstStyle/>
          <a:p>
            <a:r>
              <a:rPr lang="en-GB" dirty="0"/>
              <a:t>Radom Forest Classifier on the dataset with hyper parameter tunning is achieved  precision by 0.830 and ROC by 0.900</a:t>
            </a:r>
            <a:endParaRPr lang="en-LK" dirty="0"/>
          </a:p>
        </p:txBody>
      </p:sp>
      <p:pic>
        <p:nvPicPr>
          <p:cNvPr id="11" name="Picture 10">
            <a:extLst>
              <a:ext uri="{FF2B5EF4-FFF2-40B4-BE49-F238E27FC236}">
                <a16:creationId xmlns:a16="http://schemas.microsoft.com/office/drawing/2014/main" id="{D65D8F22-48FE-BA43-A742-0DB856368755}"/>
              </a:ext>
            </a:extLst>
          </p:cNvPr>
          <p:cNvPicPr>
            <a:picLocks noChangeAspect="1"/>
          </p:cNvPicPr>
          <p:nvPr/>
        </p:nvPicPr>
        <p:blipFill>
          <a:blip r:embed="rId2"/>
          <a:stretch>
            <a:fillRect/>
          </a:stretch>
        </p:blipFill>
        <p:spPr>
          <a:xfrm>
            <a:off x="2200184" y="2520538"/>
            <a:ext cx="5727700" cy="419100"/>
          </a:xfrm>
          <a:prstGeom prst="rect">
            <a:avLst/>
          </a:prstGeom>
        </p:spPr>
      </p:pic>
      <p:pic>
        <p:nvPicPr>
          <p:cNvPr id="13" name="Picture 12">
            <a:extLst>
              <a:ext uri="{FF2B5EF4-FFF2-40B4-BE49-F238E27FC236}">
                <a16:creationId xmlns:a16="http://schemas.microsoft.com/office/drawing/2014/main" id="{2302B090-B406-314C-971D-846B361E878A}"/>
              </a:ext>
            </a:extLst>
          </p:cNvPr>
          <p:cNvPicPr>
            <a:picLocks noChangeAspect="1"/>
          </p:cNvPicPr>
          <p:nvPr/>
        </p:nvPicPr>
        <p:blipFill>
          <a:blip r:embed="rId3"/>
          <a:stretch>
            <a:fillRect/>
          </a:stretch>
        </p:blipFill>
        <p:spPr>
          <a:xfrm>
            <a:off x="838200" y="4242042"/>
            <a:ext cx="10693400" cy="1181100"/>
          </a:xfrm>
          <a:prstGeom prst="rect">
            <a:avLst/>
          </a:prstGeom>
        </p:spPr>
      </p:pic>
    </p:spTree>
    <p:extLst>
      <p:ext uri="{BB962C8B-B14F-4D97-AF65-F5344CB8AC3E}">
        <p14:creationId xmlns:p14="http://schemas.microsoft.com/office/powerpoint/2010/main" val="394615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549CA-A263-AD42-9161-E87C9F0D8CC2}"/>
              </a:ext>
            </a:extLst>
          </p:cNvPr>
          <p:cNvSpPr>
            <a:spLocks noGrp="1"/>
          </p:cNvSpPr>
          <p:nvPr>
            <p:ph type="title"/>
          </p:nvPr>
        </p:nvSpPr>
        <p:spPr/>
        <p:txBody>
          <a:bodyPr/>
          <a:lstStyle/>
          <a:p>
            <a:pPr algn="ctr"/>
            <a:r>
              <a:rPr lang="en-LK" b="1" dirty="0"/>
              <a:t>Model Explanation </a:t>
            </a:r>
          </a:p>
        </p:txBody>
      </p:sp>
      <p:pic>
        <p:nvPicPr>
          <p:cNvPr id="5" name="Picture 4" descr="Chart&#10;&#10;Description automatically generated">
            <a:extLst>
              <a:ext uri="{FF2B5EF4-FFF2-40B4-BE49-F238E27FC236}">
                <a16:creationId xmlns:a16="http://schemas.microsoft.com/office/drawing/2014/main" id="{16C58146-6023-904F-A479-BEBA7DD8F921}"/>
              </a:ext>
            </a:extLst>
          </p:cNvPr>
          <p:cNvPicPr>
            <a:picLocks noChangeAspect="1"/>
          </p:cNvPicPr>
          <p:nvPr/>
        </p:nvPicPr>
        <p:blipFill>
          <a:blip r:embed="rId2"/>
          <a:stretch>
            <a:fillRect/>
          </a:stretch>
        </p:blipFill>
        <p:spPr>
          <a:xfrm>
            <a:off x="965401" y="2309498"/>
            <a:ext cx="3711102" cy="3647166"/>
          </a:xfrm>
          <a:prstGeom prst="rect">
            <a:avLst/>
          </a:prstGeom>
        </p:spPr>
      </p:pic>
      <p:pic>
        <p:nvPicPr>
          <p:cNvPr id="7" name="Picture 6">
            <a:extLst>
              <a:ext uri="{FF2B5EF4-FFF2-40B4-BE49-F238E27FC236}">
                <a16:creationId xmlns:a16="http://schemas.microsoft.com/office/drawing/2014/main" id="{CD216A5D-6A40-694D-9C9B-9C4C1E951E7E}"/>
              </a:ext>
            </a:extLst>
          </p:cNvPr>
          <p:cNvPicPr>
            <a:picLocks noChangeAspect="1"/>
          </p:cNvPicPr>
          <p:nvPr/>
        </p:nvPicPr>
        <p:blipFill>
          <a:blip r:embed="rId3"/>
          <a:stretch>
            <a:fillRect/>
          </a:stretch>
        </p:blipFill>
        <p:spPr>
          <a:xfrm>
            <a:off x="1837690" y="1339249"/>
            <a:ext cx="9516110" cy="702878"/>
          </a:xfrm>
          <a:prstGeom prst="rect">
            <a:avLst/>
          </a:prstGeom>
        </p:spPr>
      </p:pic>
      <p:pic>
        <p:nvPicPr>
          <p:cNvPr id="9" name="Picture 8" descr="Chart&#10;&#10;Description automatically generated">
            <a:extLst>
              <a:ext uri="{FF2B5EF4-FFF2-40B4-BE49-F238E27FC236}">
                <a16:creationId xmlns:a16="http://schemas.microsoft.com/office/drawing/2014/main" id="{6B2FE792-B1F0-A04D-8517-DE7351E947FD}"/>
              </a:ext>
            </a:extLst>
          </p:cNvPr>
          <p:cNvPicPr>
            <a:picLocks noChangeAspect="1"/>
          </p:cNvPicPr>
          <p:nvPr/>
        </p:nvPicPr>
        <p:blipFill>
          <a:blip r:embed="rId4"/>
          <a:stretch>
            <a:fillRect/>
          </a:stretch>
        </p:blipFill>
        <p:spPr>
          <a:xfrm>
            <a:off x="5994018" y="2218057"/>
            <a:ext cx="5232581" cy="3165039"/>
          </a:xfrm>
          <a:prstGeom prst="rect">
            <a:avLst/>
          </a:prstGeom>
        </p:spPr>
      </p:pic>
      <p:sp>
        <p:nvSpPr>
          <p:cNvPr id="10" name="TextBox 9">
            <a:extLst>
              <a:ext uri="{FF2B5EF4-FFF2-40B4-BE49-F238E27FC236}">
                <a16:creationId xmlns:a16="http://schemas.microsoft.com/office/drawing/2014/main" id="{AF21E1F4-5796-9242-838F-CE8BB62F530C}"/>
              </a:ext>
            </a:extLst>
          </p:cNvPr>
          <p:cNvSpPr txBox="1"/>
          <p:nvPr/>
        </p:nvSpPr>
        <p:spPr>
          <a:xfrm>
            <a:off x="3148149" y="5301904"/>
            <a:ext cx="6988630" cy="923330"/>
          </a:xfrm>
          <a:prstGeom prst="rect">
            <a:avLst/>
          </a:prstGeom>
          <a:noFill/>
        </p:spPr>
        <p:txBody>
          <a:bodyPr wrap="square" rtlCol="0">
            <a:spAutoFit/>
          </a:bodyPr>
          <a:lstStyle/>
          <a:p>
            <a:pPr algn="just"/>
            <a:r>
              <a:rPr lang="en-LK" dirty="0"/>
              <a:t>Tested sample classified by model as a potential customer, duration, pdays, balance and month features are more influential for the predicted class.   </a:t>
            </a:r>
          </a:p>
        </p:txBody>
      </p:sp>
    </p:spTree>
    <p:extLst>
      <p:ext uri="{BB962C8B-B14F-4D97-AF65-F5344CB8AC3E}">
        <p14:creationId xmlns:p14="http://schemas.microsoft.com/office/powerpoint/2010/main" val="3954034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25B1A-A09F-3E45-BA8A-2BFAF2201A70}"/>
              </a:ext>
            </a:extLst>
          </p:cNvPr>
          <p:cNvSpPr>
            <a:spLocks noGrp="1"/>
          </p:cNvSpPr>
          <p:nvPr>
            <p:ph type="title"/>
          </p:nvPr>
        </p:nvSpPr>
        <p:spPr/>
        <p:txBody>
          <a:bodyPr/>
          <a:lstStyle/>
          <a:p>
            <a:pPr algn="ctr"/>
            <a:r>
              <a:rPr lang="en-LK" b="1" dirty="0"/>
              <a:t>Conclusion </a:t>
            </a:r>
          </a:p>
        </p:txBody>
      </p:sp>
      <p:sp>
        <p:nvSpPr>
          <p:cNvPr id="3" name="Content Placeholder 2">
            <a:extLst>
              <a:ext uri="{FF2B5EF4-FFF2-40B4-BE49-F238E27FC236}">
                <a16:creationId xmlns:a16="http://schemas.microsoft.com/office/drawing/2014/main" id="{B9C7C920-1987-B445-B2A9-A012322B55B9}"/>
              </a:ext>
            </a:extLst>
          </p:cNvPr>
          <p:cNvSpPr>
            <a:spLocks noGrp="1"/>
          </p:cNvSpPr>
          <p:nvPr>
            <p:ph idx="1"/>
          </p:nvPr>
        </p:nvSpPr>
        <p:spPr>
          <a:xfrm>
            <a:off x="838200" y="1253331"/>
            <a:ext cx="10515600" cy="4351338"/>
          </a:xfrm>
        </p:spPr>
        <p:txBody>
          <a:bodyPr>
            <a:normAutofit fontScale="77500" lnSpcReduction="20000"/>
          </a:bodyPr>
          <a:lstStyle/>
          <a:p>
            <a:pPr algn="just"/>
            <a:endParaRPr lang="en-LK" dirty="0"/>
          </a:p>
          <a:p>
            <a:pPr algn="just"/>
            <a:r>
              <a:rPr lang="en-GB" dirty="0"/>
              <a:t>Up-sampling and Down-sampling techniques used to handle highly imbalance data taken to the project. </a:t>
            </a:r>
          </a:p>
          <a:p>
            <a:pPr marL="0" indent="0" algn="just">
              <a:buNone/>
            </a:pPr>
            <a:endParaRPr lang="en-GB" dirty="0"/>
          </a:p>
          <a:p>
            <a:pPr algn="just"/>
            <a:r>
              <a:rPr lang="en-GB" dirty="0"/>
              <a:t>After basic data pre-processing, some of categorical data encoded into One hot encoding method and converted to numeric values.</a:t>
            </a:r>
          </a:p>
          <a:p>
            <a:pPr algn="just"/>
            <a:endParaRPr lang="en-GB" dirty="0"/>
          </a:p>
          <a:p>
            <a:pPr algn="just"/>
            <a:r>
              <a:rPr lang="en-GB" dirty="0"/>
              <a:t>After implementing all the models, we saw that the model that gave the best performance was Random Forest with </a:t>
            </a:r>
            <a:r>
              <a:rPr lang="en-GB" dirty="0" err="1"/>
              <a:t>GridSearchCV</a:t>
            </a:r>
            <a:r>
              <a:rPr lang="en-GB" dirty="0"/>
              <a:t>  and the test ROC was 0.900</a:t>
            </a:r>
            <a:endParaRPr lang="en-LK" dirty="0"/>
          </a:p>
          <a:p>
            <a:pPr algn="just"/>
            <a:endParaRPr lang="en-GB" dirty="0"/>
          </a:p>
          <a:p>
            <a:pPr algn="just"/>
            <a:r>
              <a:rPr lang="en-GB" dirty="0"/>
              <a:t>The top 4 key features that helped in the prediction of the class variable were:</a:t>
            </a:r>
          </a:p>
          <a:p>
            <a:pPr marL="0" indent="0" algn="just">
              <a:buNone/>
            </a:pPr>
            <a:br>
              <a:rPr lang="en-GB" dirty="0"/>
            </a:br>
            <a:endParaRPr lang="en-LK" dirty="0"/>
          </a:p>
        </p:txBody>
      </p:sp>
      <p:pic>
        <p:nvPicPr>
          <p:cNvPr id="5" name="Picture 4" descr="Table&#10;&#10;Description automatically generated">
            <a:extLst>
              <a:ext uri="{FF2B5EF4-FFF2-40B4-BE49-F238E27FC236}">
                <a16:creationId xmlns:a16="http://schemas.microsoft.com/office/drawing/2014/main" id="{43429259-7AC2-8F4B-BBD6-2A05F61D88EF}"/>
              </a:ext>
            </a:extLst>
          </p:cNvPr>
          <p:cNvPicPr>
            <a:picLocks noChangeAspect="1"/>
          </p:cNvPicPr>
          <p:nvPr/>
        </p:nvPicPr>
        <p:blipFill>
          <a:blip r:embed="rId2"/>
          <a:stretch>
            <a:fillRect/>
          </a:stretch>
        </p:blipFill>
        <p:spPr>
          <a:xfrm>
            <a:off x="3717652" y="4826000"/>
            <a:ext cx="4051300" cy="2032000"/>
          </a:xfrm>
          <a:prstGeom prst="rect">
            <a:avLst/>
          </a:prstGeom>
        </p:spPr>
      </p:pic>
    </p:spTree>
    <p:extLst>
      <p:ext uri="{BB962C8B-B14F-4D97-AF65-F5344CB8AC3E}">
        <p14:creationId xmlns:p14="http://schemas.microsoft.com/office/powerpoint/2010/main" val="4278977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0F09B-CC64-0046-B4E1-8A1170DDADD4}"/>
              </a:ext>
            </a:extLst>
          </p:cNvPr>
          <p:cNvSpPr>
            <a:spLocks noGrp="1"/>
          </p:cNvSpPr>
          <p:nvPr>
            <p:ph type="ctrTitle"/>
          </p:nvPr>
        </p:nvSpPr>
        <p:spPr>
          <a:xfrm>
            <a:off x="1524000" y="623662"/>
            <a:ext cx="9144000" cy="1177159"/>
          </a:xfrm>
        </p:spPr>
        <p:txBody>
          <a:bodyPr>
            <a:normAutofit fontScale="90000"/>
          </a:bodyPr>
          <a:lstStyle/>
          <a:p>
            <a:pPr fontAlgn="base"/>
            <a:r>
              <a:rPr lang="en-GB" sz="4900" b="1" dirty="0"/>
              <a:t>Introduction</a:t>
            </a:r>
            <a:br>
              <a:rPr lang="en-GB" sz="2000" b="1" dirty="0"/>
            </a:br>
            <a:endParaRPr lang="en-LK" dirty="0"/>
          </a:p>
        </p:txBody>
      </p:sp>
      <p:sp>
        <p:nvSpPr>
          <p:cNvPr id="3" name="Subtitle 2">
            <a:extLst>
              <a:ext uri="{FF2B5EF4-FFF2-40B4-BE49-F238E27FC236}">
                <a16:creationId xmlns:a16="http://schemas.microsoft.com/office/drawing/2014/main" id="{C577A1AA-278C-574A-98D4-74FA6226492C}"/>
              </a:ext>
            </a:extLst>
          </p:cNvPr>
          <p:cNvSpPr>
            <a:spLocks noGrp="1"/>
          </p:cNvSpPr>
          <p:nvPr>
            <p:ph type="subTitle" idx="1"/>
          </p:nvPr>
        </p:nvSpPr>
        <p:spPr>
          <a:xfrm>
            <a:off x="1524000" y="1473293"/>
            <a:ext cx="9144000" cy="4338928"/>
          </a:xfrm>
        </p:spPr>
        <p:txBody>
          <a:bodyPr>
            <a:normAutofit lnSpcReduction="10000"/>
          </a:bodyPr>
          <a:lstStyle/>
          <a:p>
            <a:pPr algn="just">
              <a:lnSpc>
                <a:spcPct val="110000"/>
              </a:lnSpc>
            </a:pPr>
            <a:r>
              <a:rPr lang="en-GB" sz="2800" dirty="0"/>
              <a:t>The Capstone project for ML Course by Dialog Data Academy consists in building a classification model that capable to predict whether a customer will subscribe a term deposit or not given customer relationship data. The classification goal is to predict if the customers will subscribe a term deposit (target variable y).</a:t>
            </a:r>
          </a:p>
          <a:p>
            <a:pPr algn="just">
              <a:lnSpc>
                <a:spcPct val="110000"/>
              </a:lnSpc>
            </a:pPr>
            <a:endParaRPr lang="en-GB" sz="2800" dirty="0"/>
          </a:p>
          <a:p>
            <a:pPr algn="just">
              <a:lnSpc>
                <a:spcPct val="110000"/>
              </a:lnSpc>
            </a:pPr>
            <a:r>
              <a:rPr lang="en-GB" sz="2800" dirty="0"/>
              <a:t>This will </a:t>
            </a:r>
            <a:r>
              <a:rPr lang="en-GB" sz="2800"/>
              <a:t>helpful for </a:t>
            </a:r>
            <a:r>
              <a:rPr lang="en-GB" sz="2800" dirty="0"/>
              <a:t>bank marketing team to easily identify potential customers in existing database. </a:t>
            </a:r>
          </a:p>
          <a:p>
            <a:pPr algn="just">
              <a:lnSpc>
                <a:spcPct val="110000"/>
              </a:lnSpc>
            </a:pPr>
            <a:endParaRPr lang="en-GB" dirty="0"/>
          </a:p>
        </p:txBody>
      </p:sp>
    </p:spTree>
    <p:extLst>
      <p:ext uri="{BB962C8B-B14F-4D97-AF65-F5344CB8AC3E}">
        <p14:creationId xmlns:p14="http://schemas.microsoft.com/office/powerpoint/2010/main" val="418659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222A-EDB1-E249-B387-7C0D547FB490}"/>
              </a:ext>
            </a:extLst>
          </p:cNvPr>
          <p:cNvSpPr>
            <a:spLocks noGrp="1"/>
          </p:cNvSpPr>
          <p:nvPr>
            <p:ph type="title"/>
          </p:nvPr>
        </p:nvSpPr>
        <p:spPr/>
        <p:txBody>
          <a:bodyPr>
            <a:normAutofit/>
          </a:bodyPr>
          <a:lstStyle/>
          <a:p>
            <a:pPr algn="ctr"/>
            <a:r>
              <a:rPr lang="en-LK" sz="4800" b="1" dirty="0"/>
              <a:t>Dataset</a:t>
            </a:r>
            <a:endParaRPr lang="en-LK" sz="3200" b="1" dirty="0"/>
          </a:p>
        </p:txBody>
      </p:sp>
      <p:sp>
        <p:nvSpPr>
          <p:cNvPr id="3" name="Content Placeholder 2">
            <a:extLst>
              <a:ext uri="{FF2B5EF4-FFF2-40B4-BE49-F238E27FC236}">
                <a16:creationId xmlns:a16="http://schemas.microsoft.com/office/drawing/2014/main" id="{31F45E3F-81A9-FD49-8BEA-8D611A9A8436}"/>
              </a:ext>
            </a:extLst>
          </p:cNvPr>
          <p:cNvSpPr>
            <a:spLocks noGrp="1"/>
          </p:cNvSpPr>
          <p:nvPr>
            <p:ph idx="1"/>
          </p:nvPr>
        </p:nvSpPr>
        <p:spPr>
          <a:xfrm>
            <a:off x="838200" y="1888685"/>
            <a:ext cx="10515600" cy="4351338"/>
          </a:xfrm>
        </p:spPr>
        <p:txBody>
          <a:bodyPr>
            <a:normAutofit/>
          </a:bodyPr>
          <a:lstStyle/>
          <a:p>
            <a:r>
              <a:rPr lang="en-LK" dirty="0"/>
              <a:t>Data origin: </a:t>
            </a:r>
            <a:r>
              <a:rPr lang="en-GB" u="sng" dirty="0">
                <a:hlinkClick r:id="rId2"/>
              </a:rPr>
              <a:t>UCI Machine Learning Repository</a:t>
            </a:r>
            <a:r>
              <a:rPr lang="en-GB" dirty="0"/>
              <a:t> </a:t>
            </a:r>
            <a:endParaRPr lang="en-LK" dirty="0"/>
          </a:p>
          <a:p>
            <a:r>
              <a:rPr lang="en-LK" dirty="0"/>
              <a:t>Total records:</a:t>
            </a:r>
          </a:p>
          <a:p>
            <a:r>
              <a:rPr lang="en-LK" dirty="0"/>
              <a:t>16 independent variables </a:t>
            </a:r>
          </a:p>
          <a:p>
            <a:r>
              <a:rPr lang="en-GB" dirty="0"/>
              <a:t>8 are numeric features and 7 are categorical features. </a:t>
            </a:r>
          </a:p>
          <a:p>
            <a:r>
              <a:rPr lang="en-GB" dirty="0"/>
              <a:t>Two classes are “yes” denoting that the customer subscribed to a term deposit, and “no” denoting that the customer did not subscribe.</a:t>
            </a:r>
          </a:p>
          <a:p>
            <a:r>
              <a:rPr lang="en-LK" dirty="0"/>
              <a:t>No missing f</a:t>
            </a:r>
            <a:r>
              <a:rPr lang="en-GB" dirty="0" err="1"/>
              <a:t>ie</a:t>
            </a:r>
            <a:r>
              <a:rPr lang="en-LK" dirty="0"/>
              <a:t>lds</a:t>
            </a:r>
          </a:p>
          <a:p>
            <a:pPr marL="0" indent="0">
              <a:buNone/>
            </a:pPr>
            <a:r>
              <a:rPr lang="en-LK" dirty="0"/>
              <a:t> </a:t>
            </a:r>
          </a:p>
        </p:txBody>
      </p:sp>
    </p:spTree>
    <p:extLst>
      <p:ext uri="{BB962C8B-B14F-4D97-AF65-F5344CB8AC3E}">
        <p14:creationId xmlns:p14="http://schemas.microsoft.com/office/powerpoint/2010/main" val="840315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D2085-6904-A74B-978C-81F523063362}"/>
              </a:ext>
            </a:extLst>
          </p:cNvPr>
          <p:cNvSpPr>
            <a:spLocks noGrp="1"/>
          </p:cNvSpPr>
          <p:nvPr>
            <p:ph type="title"/>
          </p:nvPr>
        </p:nvSpPr>
        <p:spPr/>
        <p:txBody>
          <a:bodyPr/>
          <a:lstStyle/>
          <a:p>
            <a:pPr algn="ctr"/>
            <a:r>
              <a:rPr lang="en-LK" dirty="0"/>
              <a:t>ML Workflow used in the project </a:t>
            </a:r>
          </a:p>
        </p:txBody>
      </p:sp>
      <p:sp>
        <p:nvSpPr>
          <p:cNvPr id="3" name="Rectangle 2">
            <a:extLst>
              <a:ext uri="{FF2B5EF4-FFF2-40B4-BE49-F238E27FC236}">
                <a16:creationId xmlns:a16="http://schemas.microsoft.com/office/drawing/2014/main" id="{432231AA-D25C-3046-A756-FFCB74CDF3B4}"/>
              </a:ext>
            </a:extLst>
          </p:cNvPr>
          <p:cNvSpPr/>
          <p:nvPr/>
        </p:nvSpPr>
        <p:spPr>
          <a:xfrm>
            <a:off x="140043" y="2692653"/>
            <a:ext cx="1396314" cy="759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LK" dirty="0"/>
              <a:t>Exploratory  Analytics </a:t>
            </a:r>
          </a:p>
        </p:txBody>
      </p:sp>
      <p:sp>
        <p:nvSpPr>
          <p:cNvPr id="7" name="Rectangle 6">
            <a:extLst>
              <a:ext uri="{FF2B5EF4-FFF2-40B4-BE49-F238E27FC236}">
                <a16:creationId xmlns:a16="http://schemas.microsoft.com/office/drawing/2014/main" id="{E185081B-343D-F34F-A583-B7ED4B9B8662}"/>
              </a:ext>
            </a:extLst>
          </p:cNvPr>
          <p:cNvSpPr/>
          <p:nvPr/>
        </p:nvSpPr>
        <p:spPr>
          <a:xfrm>
            <a:off x="4073609" y="3276601"/>
            <a:ext cx="1647566" cy="759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LK" dirty="0"/>
              <a:t>Data Preprocessing</a:t>
            </a:r>
          </a:p>
        </p:txBody>
      </p:sp>
      <p:sp>
        <p:nvSpPr>
          <p:cNvPr id="9" name="Rectangle 8">
            <a:extLst>
              <a:ext uri="{FF2B5EF4-FFF2-40B4-BE49-F238E27FC236}">
                <a16:creationId xmlns:a16="http://schemas.microsoft.com/office/drawing/2014/main" id="{B239EA2A-6883-D842-A7D5-F3FE1DEBCEB0}"/>
              </a:ext>
            </a:extLst>
          </p:cNvPr>
          <p:cNvSpPr/>
          <p:nvPr/>
        </p:nvSpPr>
        <p:spPr>
          <a:xfrm>
            <a:off x="4073609" y="2061518"/>
            <a:ext cx="1647566" cy="759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LK" dirty="0"/>
              <a:t>Data Transformation</a:t>
            </a:r>
          </a:p>
        </p:txBody>
      </p:sp>
      <p:sp>
        <p:nvSpPr>
          <p:cNvPr id="10" name="Rectangle 9">
            <a:extLst>
              <a:ext uri="{FF2B5EF4-FFF2-40B4-BE49-F238E27FC236}">
                <a16:creationId xmlns:a16="http://schemas.microsoft.com/office/drawing/2014/main" id="{0D0BACDC-31E6-E848-AD14-2A72999A8970}"/>
              </a:ext>
            </a:extLst>
          </p:cNvPr>
          <p:cNvSpPr/>
          <p:nvPr/>
        </p:nvSpPr>
        <p:spPr>
          <a:xfrm>
            <a:off x="2053307" y="2704450"/>
            <a:ext cx="1396314" cy="759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LK" dirty="0"/>
              <a:t>Data Resampling </a:t>
            </a:r>
          </a:p>
        </p:txBody>
      </p:sp>
      <p:sp>
        <p:nvSpPr>
          <p:cNvPr id="12" name="Rectangle 11">
            <a:extLst>
              <a:ext uri="{FF2B5EF4-FFF2-40B4-BE49-F238E27FC236}">
                <a16:creationId xmlns:a16="http://schemas.microsoft.com/office/drawing/2014/main" id="{0124B04D-107C-B04A-9831-14865373B181}"/>
              </a:ext>
            </a:extLst>
          </p:cNvPr>
          <p:cNvSpPr/>
          <p:nvPr/>
        </p:nvSpPr>
        <p:spPr>
          <a:xfrm>
            <a:off x="6487295" y="2704450"/>
            <a:ext cx="1396314" cy="759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LK" dirty="0"/>
              <a:t>Model Training</a:t>
            </a:r>
          </a:p>
        </p:txBody>
      </p:sp>
      <p:sp>
        <p:nvSpPr>
          <p:cNvPr id="13" name="Rectangle 12">
            <a:extLst>
              <a:ext uri="{FF2B5EF4-FFF2-40B4-BE49-F238E27FC236}">
                <a16:creationId xmlns:a16="http://schemas.microsoft.com/office/drawing/2014/main" id="{6151B5B8-979E-2449-BCF5-6886A8858CA5}"/>
              </a:ext>
            </a:extLst>
          </p:cNvPr>
          <p:cNvSpPr/>
          <p:nvPr/>
        </p:nvSpPr>
        <p:spPr>
          <a:xfrm>
            <a:off x="6487295" y="1496133"/>
            <a:ext cx="1396314" cy="759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LK" dirty="0"/>
              <a:t>Model Tuning</a:t>
            </a:r>
          </a:p>
        </p:txBody>
      </p:sp>
      <p:sp>
        <p:nvSpPr>
          <p:cNvPr id="14" name="Rectangle 13">
            <a:extLst>
              <a:ext uri="{FF2B5EF4-FFF2-40B4-BE49-F238E27FC236}">
                <a16:creationId xmlns:a16="http://schemas.microsoft.com/office/drawing/2014/main" id="{6285FBDD-E358-5D49-A014-2F0DFB4F2B79}"/>
              </a:ext>
            </a:extLst>
          </p:cNvPr>
          <p:cNvSpPr/>
          <p:nvPr/>
        </p:nvSpPr>
        <p:spPr>
          <a:xfrm>
            <a:off x="8567349" y="2704450"/>
            <a:ext cx="1396314" cy="759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K" dirty="0"/>
          </a:p>
          <a:p>
            <a:pPr algn="ctr"/>
            <a:r>
              <a:rPr lang="en-LK" dirty="0"/>
              <a:t>Model Evaluation</a:t>
            </a:r>
          </a:p>
          <a:p>
            <a:pPr algn="ctr"/>
            <a:endParaRPr lang="en-LK" dirty="0"/>
          </a:p>
        </p:txBody>
      </p:sp>
      <p:sp>
        <p:nvSpPr>
          <p:cNvPr id="15" name="Rectangle 14">
            <a:extLst>
              <a:ext uri="{FF2B5EF4-FFF2-40B4-BE49-F238E27FC236}">
                <a16:creationId xmlns:a16="http://schemas.microsoft.com/office/drawing/2014/main" id="{2FCBBB44-F2B2-FD4F-AC41-690CDEAEF048}"/>
              </a:ext>
            </a:extLst>
          </p:cNvPr>
          <p:cNvSpPr/>
          <p:nvPr/>
        </p:nvSpPr>
        <p:spPr>
          <a:xfrm>
            <a:off x="10371436" y="2704450"/>
            <a:ext cx="1396314" cy="759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K" dirty="0"/>
          </a:p>
          <a:p>
            <a:pPr algn="ctr"/>
            <a:r>
              <a:rPr lang="en-LK" dirty="0"/>
              <a:t>Model Deployment</a:t>
            </a:r>
          </a:p>
          <a:p>
            <a:pPr algn="ctr"/>
            <a:endParaRPr lang="en-LK" dirty="0"/>
          </a:p>
        </p:txBody>
      </p:sp>
      <p:cxnSp>
        <p:nvCxnSpPr>
          <p:cNvPr id="5" name="Straight Arrow Connector 4">
            <a:extLst>
              <a:ext uri="{FF2B5EF4-FFF2-40B4-BE49-F238E27FC236}">
                <a16:creationId xmlns:a16="http://schemas.microsoft.com/office/drawing/2014/main" id="{E0D46F8A-FA0A-7245-B71B-5B123268F040}"/>
              </a:ext>
            </a:extLst>
          </p:cNvPr>
          <p:cNvCxnSpPr>
            <a:stCxn id="3" idx="3"/>
            <a:endCxn id="10" idx="1"/>
          </p:cNvCxnSpPr>
          <p:nvPr/>
        </p:nvCxnSpPr>
        <p:spPr>
          <a:xfrm>
            <a:off x="1536357" y="3072624"/>
            <a:ext cx="516950" cy="11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1F3B88-C9FC-B649-B871-B8ACEEA893CF}"/>
              </a:ext>
            </a:extLst>
          </p:cNvPr>
          <p:cNvCxnSpPr>
            <a:cxnSpLocks/>
          </p:cNvCxnSpPr>
          <p:nvPr/>
        </p:nvCxnSpPr>
        <p:spPr>
          <a:xfrm>
            <a:off x="3842952" y="1690688"/>
            <a:ext cx="2117124" cy="0"/>
          </a:xfrm>
          <a:prstGeom prst="line">
            <a:avLst/>
          </a:prstGeom>
          <a:ln>
            <a:prstDash val="lgDashDot"/>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C028B70-C243-FC46-8BF9-4FCCACA84CD3}"/>
              </a:ext>
            </a:extLst>
          </p:cNvPr>
          <p:cNvCxnSpPr/>
          <p:nvPr/>
        </p:nvCxnSpPr>
        <p:spPr>
          <a:xfrm>
            <a:off x="3842952" y="1694806"/>
            <a:ext cx="0" cy="2893669"/>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082AB66-33AA-3149-AD10-F48610EC6207}"/>
              </a:ext>
            </a:extLst>
          </p:cNvPr>
          <p:cNvCxnSpPr>
            <a:cxnSpLocks/>
          </p:cNvCxnSpPr>
          <p:nvPr/>
        </p:nvCxnSpPr>
        <p:spPr>
          <a:xfrm>
            <a:off x="3842952" y="4588474"/>
            <a:ext cx="4497859"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EEAAF45-A08F-814A-ABC0-46B1B7A5BB9C}"/>
              </a:ext>
            </a:extLst>
          </p:cNvPr>
          <p:cNvCxnSpPr>
            <a:cxnSpLocks/>
          </p:cNvCxnSpPr>
          <p:nvPr/>
        </p:nvCxnSpPr>
        <p:spPr>
          <a:xfrm>
            <a:off x="5960076" y="1694805"/>
            <a:ext cx="0" cy="813617"/>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E3F7328-0A3C-E247-975D-214DAE8E616F}"/>
              </a:ext>
            </a:extLst>
          </p:cNvPr>
          <p:cNvCxnSpPr>
            <a:cxnSpLocks/>
          </p:cNvCxnSpPr>
          <p:nvPr/>
        </p:nvCxnSpPr>
        <p:spPr>
          <a:xfrm>
            <a:off x="3416670" y="3085405"/>
            <a:ext cx="4262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0655AA4-26ED-5F49-86EF-B50E774A0479}"/>
              </a:ext>
            </a:extLst>
          </p:cNvPr>
          <p:cNvCxnSpPr>
            <a:cxnSpLocks/>
          </p:cNvCxnSpPr>
          <p:nvPr/>
        </p:nvCxnSpPr>
        <p:spPr>
          <a:xfrm>
            <a:off x="5960076" y="2520778"/>
            <a:ext cx="2368378"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25B0FAD-AC53-A74D-98E3-3F335C1E851A}"/>
              </a:ext>
            </a:extLst>
          </p:cNvPr>
          <p:cNvCxnSpPr/>
          <p:nvPr/>
        </p:nvCxnSpPr>
        <p:spPr>
          <a:xfrm>
            <a:off x="8340811" y="2508422"/>
            <a:ext cx="0" cy="2080052"/>
          </a:xfrm>
          <a:prstGeom prst="line">
            <a:avLst/>
          </a:prstGeom>
          <a:ln>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8F493D0-7A8A-E14C-BA2E-07CA91E7D05F}"/>
              </a:ext>
            </a:extLst>
          </p:cNvPr>
          <p:cNvCxnSpPr>
            <a:stCxn id="13" idx="2"/>
            <a:endCxn id="12" idx="0"/>
          </p:cNvCxnSpPr>
          <p:nvPr/>
        </p:nvCxnSpPr>
        <p:spPr>
          <a:xfrm>
            <a:off x="7185452" y="2256074"/>
            <a:ext cx="0" cy="448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5684E3AB-0A88-3048-8172-E6DF24A4694C}"/>
              </a:ext>
            </a:extLst>
          </p:cNvPr>
          <p:cNvSpPr txBox="1"/>
          <p:nvPr/>
        </p:nvSpPr>
        <p:spPr>
          <a:xfrm>
            <a:off x="6267658" y="4186702"/>
            <a:ext cx="1495474" cy="369332"/>
          </a:xfrm>
          <a:prstGeom prst="rect">
            <a:avLst/>
          </a:prstGeom>
          <a:noFill/>
        </p:spPr>
        <p:txBody>
          <a:bodyPr wrap="none" rtlCol="0">
            <a:spAutoFit/>
          </a:bodyPr>
          <a:lstStyle/>
          <a:p>
            <a:r>
              <a:rPr lang="en-LK" dirty="0"/>
              <a:t>Pipeline Steps</a:t>
            </a:r>
          </a:p>
        </p:txBody>
      </p:sp>
      <p:cxnSp>
        <p:nvCxnSpPr>
          <p:cNvPr id="43" name="Straight Arrow Connector 42">
            <a:extLst>
              <a:ext uri="{FF2B5EF4-FFF2-40B4-BE49-F238E27FC236}">
                <a16:creationId xmlns:a16="http://schemas.microsoft.com/office/drawing/2014/main" id="{157116D5-089B-5E4D-99CE-77EC65C6DF81}"/>
              </a:ext>
            </a:extLst>
          </p:cNvPr>
          <p:cNvCxnSpPr>
            <a:stCxn id="12" idx="3"/>
            <a:endCxn id="14" idx="1"/>
          </p:cNvCxnSpPr>
          <p:nvPr/>
        </p:nvCxnSpPr>
        <p:spPr>
          <a:xfrm>
            <a:off x="7883609" y="3084421"/>
            <a:ext cx="6837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59691F4-7B43-2D4F-9B45-3BB0849066D2}"/>
              </a:ext>
            </a:extLst>
          </p:cNvPr>
          <p:cNvCxnSpPr>
            <a:stCxn id="14" idx="3"/>
            <a:endCxn id="15" idx="1"/>
          </p:cNvCxnSpPr>
          <p:nvPr/>
        </p:nvCxnSpPr>
        <p:spPr>
          <a:xfrm>
            <a:off x="9963663" y="3084421"/>
            <a:ext cx="4077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531A53F9-4F43-3544-9804-286FFA4C3537}"/>
              </a:ext>
            </a:extLst>
          </p:cNvPr>
          <p:cNvCxnSpPr>
            <a:cxnSpLocks/>
            <a:stCxn id="14" idx="2"/>
            <a:endCxn id="12" idx="2"/>
          </p:cNvCxnSpPr>
          <p:nvPr/>
        </p:nvCxnSpPr>
        <p:spPr>
          <a:xfrm rot="5400000">
            <a:off x="8225479" y="2424364"/>
            <a:ext cx="12700" cy="2080054"/>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6CB69CB-CE6C-174D-A002-23A68D89FEBC}"/>
              </a:ext>
            </a:extLst>
          </p:cNvPr>
          <p:cNvCxnSpPr>
            <a:cxnSpLocks/>
          </p:cNvCxnSpPr>
          <p:nvPr/>
        </p:nvCxnSpPr>
        <p:spPr>
          <a:xfrm>
            <a:off x="3995352" y="1843088"/>
            <a:ext cx="1845275" cy="0"/>
          </a:xfrm>
          <a:prstGeom prst="line">
            <a:avLst/>
          </a:prstGeom>
          <a:ln>
            <a:solidFill>
              <a:schemeClr val="accent2">
                <a:lumMod val="75000"/>
              </a:schemeClr>
            </a:solidFill>
            <a:prstDash val="lgDashDot"/>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32F93D7D-3AD8-AF42-91CD-A5D52ADD10DC}"/>
              </a:ext>
            </a:extLst>
          </p:cNvPr>
          <p:cNvCxnSpPr>
            <a:cxnSpLocks/>
          </p:cNvCxnSpPr>
          <p:nvPr/>
        </p:nvCxnSpPr>
        <p:spPr>
          <a:xfrm>
            <a:off x="3995352" y="1847206"/>
            <a:ext cx="0" cy="262594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4D73D4F-12C9-9242-94DE-F9AE9E08C43E}"/>
              </a:ext>
            </a:extLst>
          </p:cNvPr>
          <p:cNvCxnSpPr>
            <a:cxnSpLocks/>
          </p:cNvCxnSpPr>
          <p:nvPr/>
        </p:nvCxnSpPr>
        <p:spPr>
          <a:xfrm>
            <a:off x="3995352" y="1843088"/>
            <a:ext cx="0" cy="2576511"/>
          </a:xfrm>
          <a:prstGeom prst="line">
            <a:avLst/>
          </a:prstGeom>
          <a:ln>
            <a:solidFill>
              <a:schemeClr val="accent2">
                <a:lumMod val="7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2FC1F14-4A09-B148-B3A6-C5E0F2E70A02}"/>
              </a:ext>
            </a:extLst>
          </p:cNvPr>
          <p:cNvCxnSpPr>
            <a:cxnSpLocks/>
          </p:cNvCxnSpPr>
          <p:nvPr/>
        </p:nvCxnSpPr>
        <p:spPr>
          <a:xfrm>
            <a:off x="3995352" y="4419598"/>
            <a:ext cx="1845275" cy="1"/>
          </a:xfrm>
          <a:prstGeom prst="line">
            <a:avLst/>
          </a:prstGeom>
          <a:ln>
            <a:solidFill>
              <a:schemeClr val="accent2">
                <a:lumMod val="7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FE4190F-8C05-0F4A-B367-01E36CD3C320}"/>
              </a:ext>
            </a:extLst>
          </p:cNvPr>
          <p:cNvCxnSpPr>
            <a:cxnSpLocks/>
          </p:cNvCxnSpPr>
          <p:nvPr/>
        </p:nvCxnSpPr>
        <p:spPr>
          <a:xfrm>
            <a:off x="5840627" y="1843088"/>
            <a:ext cx="0" cy="2576510"/>
          </a:xfrm>
          <a:prstGeom prst="line">
            <a:avLst/>
          </a:prstGeom>
          <a:ln>
            <a:solidFill>
              <a:schemeClr val="accent2">
                <a:lumMod val="75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3D48036-9467-0C43-96B6-AEABA839E3F3}"/>
              </a:ext>
            </a:extLst>
          </p:cNvPr>
          <p:cNvSpPr txBox="1"/>
          <p:nvPr/>
        </p:nvSpPr>
        <p:spPr>
          <a:xfrm>
            <a:off x="1557163" y="5440865"/>
            <a:ext cx="9860263" cy="369332"/>
          </a:xfrm>
          <a:prstGeom prst="rect">
            <a:avLst/>
          </a:prstGeom>
          <a:noFill/>
        </p:spPr>
        <p:txBody>
          <a:bodyPr wrap="none" rtlCol="0">
            <a:spAutoFit/>
          </a:bodyPr>
          <a:lstStyle/>
          <a:p>
            <a:r>
              <a:rPr lang="en-LK" dirty="0"/>
              <a:t>Overall ML workflow is desgined to obtain best model with parameters to classify the customer base.    </a:t>
            </a:r>
          </a:p>
        </p:txBody>
      </p:sp>
      <p:sp>
        <p:nvSpPr>
          <p:cNvPr id="34" name="Rectangle 33">
            <a:extLst>
              <a:ext uri="{FF2B5EF4-FFF2-40B4-BE49-F238E27FC236}">
                <a16:creationId xmlns:a16="http://schemas.microsoft.com/office/drawing/2014/main" id="{6090AD99-614F-8041-9D48-11F7F3914D30}"/>
              </a:ext>
            </a:extLst>
          </p:cNvPr>
          <p:cNvSpPr/>
          <p:nvPr/>
        </p:nvSpPr>
        <p:spPr>
          <a:xfrm>
            <a:off x="141704" y="1564539"/>
            <a:ext cx="1396314" cy="759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LK" dirty="0"/>
              <a:t>Data Acquisition</a:t>
            </a:r>
          </a:p>
        </p:txBody>
      </p:sp>
      <p:cxnSp>
        <p:nvCxnSpPr>
          <p:cNvPr id="16" name="Straight Arrow Connector 15">
            <a:extLst>
              <a:ext uri="{FF2B5EF4-FFF2-40B4-BE49-F238E27FC236}">
                <a16:creationId xmlns:a16="http://schemas.microsoft.com/office/drawing/2014/main" id="{F3347539-A54C-6646-8E43-C73AAF1B7D70}"/>
              </a:ext>
            </a:extLst>
          </p:cNvPr>
          <p:cNvCxnSpPr>
            <a:stCxn id="34" idx="2"/>
            <a:endCxn id="3" idx="0"/>
          </p:cNvCxnSpPr>
          <p:nvPr/>
        </p:nvCxnSpPr>
        <p:spPr>
          <a:xfrm flipH="1">
            <a:off x="838200" y="2324480"/>
            <a:ext cx="1661" cy="368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181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4531B-75BE-BF4D-BE4F-EDCB50C4B06B}"/>
              </a:ext>
            </a:extLst>
          </p:cNvPr>
          <p:cNvSpPr>
            <a:spLocks noGrp="1"/>
          </p:cNvSpPr>
          <p:nvPr>
            <p:ph type="title"/>
          </p:nvPr>
        </p:nvSpPr>
        <p:spPr/>
        <p:txBody>
          <a:bodyPr/>
          <a:lstStyle/>
          <a:p>
            <a:pPr algn="ctr"/>
            <a:r>
              <a:rPr lang="en-LK" b="1" dirty="0"/>
              <a:t>Exploratory Analytics (</a:t>
            </a:r>
            <a:r>
              <a:rPr lang="en-GB" b="1" dirty="0"/>
              <a:t>Imbalanced classification </a:t>
            </a:r>
            <a:r>
              <a:rPr lang="en-LK" b="1" dirty="0"/>
              <a:t>)</a:t>
            </a:r>
          </a:p>
        </p:txBody>
      </p:sp>
      <p:pic>
        <p:nvPicPr>
          <p:cNvPr id="5" name="Picture 4" descr="Chart&#10;&#10;Description automatically generated">
            <a:extLst>
              <a:ext uri="{FF2B5EF4-FFF2-40B4-BE49-F238E27FC236}">
                <a16:creationId xmlns:a16="http://schemas.microsoft.com/office/drawing/2014/main" id="{416321F7-852D-B047-87AC-F467A9223A69}"/>
              </a:ext>
            </a:extLst>
          </p:cNvPr>
          <p:cNvPicPr>
            <a:picLocks noChangeAspect="1"/>
          </p:cNvPicPr>
          <p:nvPr/>
        </p:nvPicPr>
        <p:blipFill>
          <a:blip r:embed="rId2"/>
          <a:stretch>
            <a:fillRect/>
          </a:stretch>
        </p:blipFill>
        <p:spPr>
          <a:xfrm>
            <a:off x="639461" y="2032455"/>
            <a:ext cx="5105400" cy="3327400"/>
          </a:xfrm>
          <a:prstGeom prst="rect">
            <a:avLst/>
          </a:prstGeom>
        </p:spPr>
      </p:pic>
      <p:sp>
        <p:nvSpPr>
          <p:cNvPr id="6" name="TextBox 5">
            <a:extLst>
              <a:ext uri="{FF2B5EF4-FFF2-40B4-BE49-F238E27FC236}">
                <a16:creationId xmlns:a16="http://schemas.microsoft.com/office/drawing/2014/main" id="{892D0AFA-0494-EF44-ADAE-93986AD6BAE4}"/>
              </a:ext>
            </a:extLst>
          </p:cNvPr>
          <p:cNvSpPr txBox="1"/>
          <p:nvPr/>
        </p:nvSpPr>
        <p:spPr>
          <a:xfrm>
            <a:off x="5982440" y="2551837"/>
            <a:ext cx="5955466" cy="1754326"/>
          </a:xfrm>
          <a:prstGeom prst="rect">
            <a:avLst/>
          </a:prstGeom>
          <a:noFill/>
        </p:spPr>
        <p:txBody>
          <a:bodyPr wrap="square" rtlCol="0">
            <a:spAutoFit/>
          </a:bodyPr>
          <a:lstStyle/>
          <a:p>
            <a:pPr marL="285750" indent="-285750">
              <a:buFont typeface="Arial" panose="020B0604020202020204" pitchFamily="34" charset="0"/>
              <a:buChar char="•"/>
            </a:pPr>
            <a:r>
              <a:rPr lang="en-GB" dirty="0"/>
              <a:t>Highly imbalanced classification is identified in the dataset.</a:t>
            </a:r>
          </a:p>
          <a:p>
            <a:pPr marL="285750" indent="-285750">
              <a:buFont typeface="Arial" panose="020B0604020202020204" pitchFamily="34" charset="0"/>
              <a:buChar char="•"/>
            </a:pPr>
            <a:r>
              <a:rPr lang="en-GB" dirty="0"/>
              <a:t>Less records on people subscribed to term deposit.</a:t>
            </a:r>
          </a:p>
          <a:p>
            <a:pPr marL="285750" indent="-285750">
              <a:buFont typeface="Arial" panose="020B0604020202020204" pitchFamily="34" charset="0"/>
              <a:buChar char="•"/>
            </a:pPr>
            <a:r>
              <a:rPr lang="en-GB" dirty="0"/>
              <a:t>Up-sampling and Down-sampling techniques used to handle imbalance data. </a:t>
            </a:r>
          </a:p>
          <a:p>
            <a:pPr marL="285750" indent="-285750">
              <a:buFont typeface="Arial" panose="020B0604020202020204" pitchFamily="34" charset="0"/>
              <a:buChar char="•"/>
            </a:pPr>
            <a:r>
              <a:rPr lang="en-LK" dirty="0"/>
              <a:t>4000 total records equaly considered by </a:t>
            </a:r>
            <a:r>
              <a:rPr lang="en-GB" dirty="0"/>
              <a:t>majority class and minority class. </a:t>
            </a:r>
            <a:endParaRPr lang="en-LK" dirty="0"/>
          </a:p>
        </p:txBody>
      </p:sp>
    </p:spTree>
    <p:extLst>
      <p:ext uri="{BB962C8B-B14F-4D97-AF65-F5344CB8AC3E}">
        <p14:creationId xmlns:p14="http://schemas.microsoft.com/office/powerpoint/2010/main" val="2291251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4531B-75BE-BF4D-BE4F-EDCB50C4B06B}"/>
              </a:ext>
            </a:extLst>
          </p:cNvPr>
          <p:cNvSpPr>
            <a:spLocks noGrp="1"/>
          </p:cNvSpPr>
          <p:nvPr>
            <p:ph type="title"/>
          </p:nvPr>
        </p:nvSpPr>
        <p:spPr/>
        <p:txBody>
          <a:bodyPr/>
          <a:lstStyle/>
          <a:p>
            <a:pPr algn="ctr"/>
            <a:r>
              <a:rPr lang="en-LK" b="1" dirty="0"/>
              <a:t>Exploratory Analytics (Feature Selection)  </a:t>
            </a:r>
          </a:p>
        </p:txBody>
      </p:sp>
      <p:pic>
        <p:nvPicPr>
          <p:cNvPr id="6" name="Picture 5" descr="Chart, bar chart&#10;&#10;Description automatically generated">
            <a:extLst>
              <a:ext uri="{FF2B5EF4-FFF2-40B4-BE49-F238E27FC236}">
                <a16:creationId xmlns:a16="http://schemas.microsoft.com/office/drawing/2014/main" id="{F8E656E9-BEB9-2940-838B-89AC48861C10}"/>
              </a:ext>
            </a:extLst>
          </p:cNvPr>
          <p:cNvPicPr>
            <a:picLocks noChangeAspect="1"/>
          </p:cNvPicPr>
          <p:nvPr/>
        </p:nvPicPr>
        <p:blipFill>
          <a:blip r:embed="rId2"/>
          <a:stretch>
            <a:fillRect/>
          </a:stretch>
        </p:blipFill>
        <p:spPr>
          <a:xfrm>
            <a:off x="6732942" y="1581659"/>
            <a:ext cx="5057999" cy="2685663"/>
          </a:xfrm>
          <a:prstGeom prst="rect">
            <a:avLst/>
          </a:prstGeom>
        </p:spPr>
      </p:pic>
      <p:sp>
        <p:nvSpPr>
          <p:cNvPr id="9" name="TextBox 8">
            <a:extLst>
              <a:ext uri="{FF2B5EF4-FFF2-40B4-BE49-F238E27FC236}">
                <a16:creationId xmlns:a16="http://schemas.microsoft.com/office/drawing/2014/main" id="{8C324B86-3CBE-AB42-94E2-3FD81AB5477C}"/>
              </a:ext>
            </a:extLst>
          </p:cNvPr>
          <p:cNvSpPr txBox="1"/>
          <p:nvPr/>
        </p:nvSpPr>
        <p:spPr>
          <a:xfrm>
            <a:off x="6956855" y="4444404"/>
            <a:ext cx="4834086" cy="1754326"/>
          </a:xfrm>
          <a:prstGeom prst="rect">
            <a:avLst/>
          </a:prstGeom>
          <a:noFill/>
        </p:spPr>
        <p:txBody>
          <a:bodyPr wrap="square" rtlCol="0">
            <a:spAutoFit/>
          </a:bodyPr>
          <a:lstStyle/>
          <a:p>
            <a:pPr marL="108000">
              <a:spcBef>
                <a:spcPts val="1417"/>
              </a:spcBef>
              <a:buClr>
                <a:srgbClr val="000000"/>
              </a:buClr>
              <a:buSzPct val="45000"/>
            </a:pPr>
            <a:r>
              <a:rPr lang="en-IN" spc="-1" dirty="0">
                <a:latin typeface="Arial"/>
              </a:rPr>
              <a:t>This attribute shows that whether employee has personal loan or not? This graph shows that more number of customers has no any personal loan and they showed more tendency to subscribe to a long-term deposit. </a:t>
            </a:r>
          </a:p>
        </p:txBody>
      </p:sp>
      <p:sp>
        <p:nvSpPr>
          <p:cNvPr id="10" name="TextBox 9">
            <a:extLst>
              <a:ext uri="{FF2B5EF4-FFF2-40B4-BE49-F238E27FC236}">
                <a16:creationId xmlns:a16="http://schemas.microsoft.com/office/drawing/2014/main" id="{CDBF17C2-5E5F-0B41-A4F8-26DD2D3A9769}"/>
              </a:ext>
            </a:extLst>
          </p:cNvPr>
          <p:cNvSpPr txBox="1"/>
          <p:nvPr/>
        </p:nvSpPr>
        <p:spPr>
          <a:xfrm>
            <a:off x="1126683" y="4444404"/>
            <a:ext cx="5018835" cy="1754326"/>
          </a:xfrm>
          <a:prstGeom prst="rect">
            <a:avLst/>
          </a:prstGeom>
          <a:noFill/>
        </p:spPr>
        <p:txBody>
          <a:bodyPr wrap="square" rtlCol="0">
            <a:spAutoFit/>
          </a:bodyPr>
          <a:lstStyle/>
          <a:p>
            <a:pPr marL="108000">
              <a:spcBef>
                <a:spcPts val="1417"/>
              </a:spcBef>
              <a:buClr>
                <a:srgbClr val="000000"/>
              </a:buClr>
              <a:buSzPct val="45000"/>
            </a:pPr>
            <a:r>
              <a:rPr lang="en-IN" spc="-1" dirty="0">
                <a:latin typeface="Arial"/>
              </a:rPr>
              <a:t>This is categorical type variable which shows that type of job doing by employee. Management and technicians have the highest rate of subscribing a term deposit, while most of blue collar and management employees are not subscribing.</a:t>
            </a:r>
          </a:p>
        </p:txBody>
      </p:sp>
      <p:pic>
        <p:nvPicPr>
          <p:cNvPr id="4" name="Picture 3" descr="Chart&#10;&#10;Description automatically generated">
            <a:extLst>
              <a:ext uri="{FF2B5EF4-FFF2-40B4-BE49-F238E27FC236}">
                <a16:creationId xmlns:a16="http://schemas.microsoft.com/office/drawing/2014/main" id="{5D88AF64-0D52-7944-9F5A-5129A82DA07E}"/>
              </a:ext>
            </a:extLst>
          </p:cNvPr>
          <p:cNvPicPr>
            <a:picLocks noChangeAspect="1"/>
          </p:cNvPicPr>
          <p:nvPr/>
        </p:nvPicPr>
        <p:blipFill>
          <a:blip r:embed="rId3"/>
          <a:stretch>
            <a:fillRect/>
          </a:stretch>
        </p:blipFill>
        <p:spPr>
          <a:xfrm>
            <a:off x="1001570" y="1581659"/>
            <a:ext cx="5269063" cy="2685664"/>
          </a:xfrm>
          <a:prstGeom prst="rect">
            <a:avLst/>
          </a:prstGeom>
        </p:spPr>
      </p:pic>
    </p:spTree>
    <p:extLst>
      <p:ext uri="{BB962C8B-B14F-4D97-AF65-F5344CB8AC3E}">
        <p14:creationId xmlns:p14="http://schemas.microsoft.com/office/powerpoint/2010/main" val="365721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4531B-75BE-BF4D-BE4F-EDCB50C4B06B}"/>
              </a:ext>
            </a:extLst>
          </p:cNvPr>
          <p:cNvSpPr>
            <a:spLocks noGrp="1"/>
          </p:cNvSpPr>
          <p:nvPr>
            <p:ph type="title"/>
          </p:nvPr>
        </p:nvSpPr>
        <p:spPr/>
        <p:txBody>
          <a:bodyPr/>
          <a:lstStyle/>
          <a:p>
            <a:pPr algn="ctr"/>
            <a:r>
              <a:rPr lang="en-LK" b="1" dirty="0"/>
              <a:t>Exploratory Analytics (Age)</a:t>
            </a:r>
          </a:p>
        </p:txBody>
      </p:sp>
      <p:pic>
        <p:nvPicPr>
          <p:cNvPr id="4" name="Picture 3" descr="Chart, box and whisker chart&#10;&#10;Description automatically generated">
            <a:extLst>
              <a:ext uri="{FF2B5EF4-FFF2-40B4-BE49-F238E27FC236}">
                <a16:creationId xmlns:a16="http://schemas.microsoft.com/office/drawing/2014/main" id="{547BC874-F849-6E40-8945-CF6712C55574}"/>
              </a:ext>
            </a:extLst>
          </p:cNvPr>
          <p:cNvPicPr>
            <a:picLocks noChangeAspect="1"/>
          </p:cNvPicPr>
          <p:nvPr/>
        </p:nvPicPr>
        <p:blipFill>
          <a:blip r:embed="rId2"/>
          <a:stretch>
            <a:fillRect/>
          </a:stretch>
        </p:blipFill>
        <p:spPr>
          <a:xfrm>
            <a:off x="272192" y="1579949"/>
            <a:ext cx="4851400" cy="3327400"/>
          </a:xfrm>
          <a:prstGeom prst="rect">
            <a:avLst/>
          </a:prstGeom>
        </p:spPr>
      </p:pic>
      <p:sp>
        <p:nvSpPr>
          <p:cNvPr id="10" name="TextBox 9">
            <a:extLst>
              <a:ext uri="{FF2B5EF4-FFF2-40B4-BE49-F238E27FC236}">
                <a16:creationId xmlns:a16="http://schemas.microsoft.com/office/drawing/2014/main" id="{53826319-9945-AF4C-8A14-5EB16F9B0E7F}"/>
              </a:ext>
            </a:extLst>
          </p:cNvPr>
          <p:cNvSpPr txBox="1"/>
          <p:nvPr/>
        </p:nvSpPr>
        <p:spPr>
          <a:xfrm>
            <a:off x="378372" y="5084733"/>
            <a:ext cx="5973001" cy="923330"/>
          </a:xfrm>
          <a:prstGeom prst="rect">
            <a:avLst/>
          </a:prstGeom>
          <a:noFill/>
        </p:spPr>
        <p:txBody>
          <a:bodyPr wrap="square" rtlCol="0">
            <a:spAutoFit/>
          </a:bodyPr>
          <a:lstStyle/>
          <a:p>
            <a:r>
              <a:rPr lang="en-GB" dirty="0"/>
              <a:t>Median age of around 38–40 for both subscribed or unsubscribed.</a:t>
            </a:r>
          </a:p>
          <a:p>
            <a:endParaRPr lang="en-GB" dirty="0"/>
          </a:p>
        </p:txBody>
      </p:sp>
      <p:sp>
        <p:nvSpPr>
          <p:cNvPr id="8" name="TextBox 7">
            <a:extLst>
              <a:ext uri="{FF2B5EF4-FFF2-40B4-BE49-F238E27FC236}">
                <a16:creationId xmlns:a16="http://schemas.microsoft.com/office/drawing/2014/main" id="{BCD9525B-1A3E-7141-81BB-34594D673DB5}"/>
              </a:ext>
            </a:extLst>
          </p:cNvPr>
          <p:cNvSpPr txBox="1"/>
          <p:nvPr/>
        </p:nvSpPr>
        <p:spPr>
          <a:xfrm>
            <a:off x="7151473" y="4975711"/>
            <a:ext cx="4470400" cy="1200329"/>
          </a:xfrm>
          <a:prstGeom prst="rect">
            <a:avLst/>
          </a:prstGeom>
          <a:noFill/>
        </p:spPr>
        <p:txBody>
          <a:bodyPr wrap="square">
            <a:spAutoFit/>
          </a:bodyPr>
          <a:lstStyle/>
          <a:p>
            <a:pPr algn="just"/>
            <a:r>
              <a:rPr lang="en-GB" dirty="0">
                <a:solidFill>
                  <a:srgbClr val="000000"/>
                </a:solidFill>
                <a:latin typeface="Calibri" panose="020F0502020204030204" pitchFamily="34" charset="0"/>
                <a:cs typeface="Calibri" panose="020F0502020204030204" pitchFamily="34" charset="0"/>
              </a:rPr>
              <a:t>D</a:t>
            </a:r>
            <a:r>
              <a:rPr lang="en-GB" b="0" i="0" u="none" strike="noStrike" dirty="0">
                <a:solidFill>
                  <a:srgbClr val="000000"/>
                </a:solidFill>
                <a:effectLst/>
                <a:latin typeface="Calibri" panose="020F0502020204030204" pitchFamily="34" charset="0"/>
                <a:cs typeface="Calibri" panose="020F0502020204030204" pitchFamily="34" charset="0"/>
              </a:rPr>
              <a:t>istribution of the age count shows positive skewness in the dataset. Therefore, this feature need to process through transformation.  </a:t>
            </a:r>
            <a:endParaRPr lang="en-LK" dirty="0">
              <a:latin typeface="Calibri" panose="020F0502020204030204" pitchFamily="34" charset="0"/>
              <a:cs typeface="Calibri" panose="020F0502020204030204" pitchFamily="34" charset="0"/>
            </a:endParaRPr>
          </a:p>
        </p:txBody>
      </p:sp>
      <p:pic>
        <p:nvPicPr>
          <p:cNvPr id="6" name="Picture 5" descr="Chart, histogram&#10;&#10;Description automatically generated">
            <a:extLst>
              <a:ext uri="{FF2B5EF4-FFF2-40B4-BE49-F238E27FC236}">
                <a16:creationId xmlns:a16="http://schemas.microsoft.com/office/drawing/2014/main" id="{1A6B73C1-2277-DF4B-8822-72329EFF7A44}"/>
              </a:ext>
            </a:extLst>
          </p:cNvPr>
          <p:cNvPicPr>
            <a:picLocks noChangeAspect="1"/>
          </p:cNvPicPr>
          <p:nvPr/>
        </p:nvPicPr>
        <p:blipFill>
          <a:blip r:embed="rId3"/>
          <a:stretch>
            <a:fillRect/>
          </a:stretch>
        </p:blipFill>
        <p:spPr>
          <a:xfrm>
            <a:off x="6883400" y="1579949"/>
            <a:ext cx="4470400" cy="3395762"/>
          </a:xfrm>
          <a:prstGeom prst="rect">
            <a:avLst/>
          </a:prstGeom>
        </p:spPr>
      </p:pic>
    </p:spTree>
    <p:extLst>
      <p:ext uri="{BB962C8B-B14F-4D97-AF65-F5344CB8AC3E}">
        <p14:creationId xmlns:p14="http://schemas.microsoft.com/office/powerpoint/2010/main" val="3276863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F1342-9C4B-094F-BB76-1E322ED0B843}"/>
              </a:ext>
            </a:extLst>
          </p:cNvPr>
          <p:cNvSpPr>
            <a:spLocks noGrp="1"/>
          </p:cNvSpPr>
          <p:nvPr>
            <p:ph type="title"/>
          </p:nvPr>
        </p:nvSpPr>
        <p:spPr/>
        <p:txBody>
          <a:bodyPr/>
          <a:lstStyle/>
          <a:p>
            <a:pPr algn="ctr"/>
            <a:r>
              <a:rPr lang="en-LK" b="1" dirty="0"/>
              <a:t>Exploratory Analytics (Month)</a:t>
            </a:r>
          </a:p>
        </p:txBody>
      </p:sp>
      <p:sp>
        <p:nvSpPr>
          <p:cNvPr id="5" name="TextBox 4">
            <a:extLst>
              <a:ext uri="{FF2B5EF4-FFF2-40B4-BE49-F238E27FC236}">
                <a16:creationId xmlns:a16="http://schemas.microsoft.com/office/drawing/2014/main" id="{A303EDBF-F9B0-6B41-A629-3429A53CEB7F}"/>
              </a:ext>
            </a:extLst>
          </p:cNvPr>
          <p:cNvSpPr txBox="1"/>
          <p:nvPr/>
        </p:nvSpPr>
        <p:spPr>
          <a:xfrm>
            <a:off x="3385752" y="5569545"/>
            <a:ext cx="6124488" cy="923330"/>
          </a:xfrm>
          <a:prstGeom prst="rect">
            <a:avLst/>
          </a:prstGeom>
          <a:noFill/>
        </p:spPr>
        <p:txBody>
          <a:bodyPr wrap="square" rtlCol="0">
            <a:spAutoFit/>
          </a:bodyPr>
          <a:lstStyle/>
          <a:p>
            <a:pPr algn="just"/>
            <a:r>
              <a:rPr lang="en-GB" dirty="0"/>
              <a:t>Above 50% of the customers on any given month refuse to subscribe to a term deposit, and 1.8–10% of customers agrees to subscribe.</a:t>
            </a:r>
            <a:r>
              <a:rPr lang="en-LK" dirty="0"/>
              <a:t> </a:t>
            </a:r>
          </a:p>
        </p:txBody>
      </p:sp>
      <p:pic>
        <p:nvPicPr>
          <p:cNvPr id="7" name="Picture 6" descr="Chart, bar chart&#10;&#10;Description automatically generated">
            <a:extLst>
              <a:ext uri="{FF2B5EF4-FFF2-40B4-BE49-F238E27FC236}">
                <a16:creationId xmlns:a16="http://schemas.microsoft.com/office/drawing/2014/main" id="{1F35781F-91A2-B34B-BD04-447E26AFF4D0}"/>
              </a:ext>
            </a:extLst>
          </p:cNvPr>
          <p:cNvPicPr>
            <a:picLocks noChangeAspect="1"/>
          </p:cNvPicPr>
          <p:nvPr/>
        </p:nvPicPr>
        <p:blipFill>
          <a:blip r:embed="rId2"/>
          <a:stretch>
            <a:fillRect/>
          </a:stretch>
        </p:blipFill>
        <p:spPr>
          <a:xfrm>
            <a:off x="2233605" y="1895357"/>
            <a:ext cx="7574691" cy="3627259"/>
          </a:xfrm>
          <a:prstGeom prst="rect">
            <a:avLst/>
          </a:prstGeom>
        </p:spPr>
      </p:pic>
    </p:spTree>
    <p:extLst>
      <p:ext uri="{BB962C8B-B14F-4D97-AF65-F5344CB8AC3E}">
        <p14:creationId xmlns:p14="http://schemas.microsoft.com/office/powerpoint/2010/main" val="3560919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38492-9DFD-8A4D-A299-CDBCED4EF3CA}"/>
              </a:ext>
            </a:extLst>
          </p:cNvPr>
          <p:cNvSpPr>
            <a:spLocks noGrp="1"/>
          </p:cNvSpPr>
          <p:nvPr>
            <p:ph type="title"/>
          </p:nvPr>
        </p:nvSpPr>
        <p:spPr/>
        <p:txBody>
          <a:bodyPr/>
          <a:lstStyle/>
          <a:p>
            <a:pPr algn="ctr"/>
            <a:r>
              <a:rPr lang="en-LK" b="1" dirty="0"/>
              <a:t>Exploratory Analytics (Pdays and Previous)</a:t>
            </a:r>
          </a:p>
        </p:txBody>
      </p:sp>
      <p:pic>
        <p:nvPicPr>
          <p:cNvPr id="4" name="Content Placeholder 3" descr="Treemap chart&#10;&#10;Description automatically generated">
            <a:extLst>
              <a:ext uri="{FF2B5EF4-FFF2-40B4-BE49-F238E27FC236}">
                <a16:creationId xmlns:a16="http://schemas.microsoft.com/office/drawing/2014/main" id="{744BBD6E-BEC4-E343-8865-A7ABE6CCC75A}"/>
              </a:ext>
            </a:extLst>
          </p:cNvPr>
          <p:cNvPicPr>
            <a:picLocks noGrp="1" noChangeAspect="1"/>
          </p:cNvPicPr>
          <p:nvPr>
            <p:ph idx="1"/>
          </p:nvPr>
        </p:nvPicPr>
        <p:blipFill>
          <a:blip r:embed="rId2"/>
          <a:stretch>
            <a:fillRect/>
          </a:stretch>
        </p:blipFill>
        <p:spPr>
          <a:xfrm>
            <a:off x="7710367" y="1581665"/>
            <a:ext cx="3643433" cy="3941805"/>
          </a:xfrm>
          <a:prstGeom prst="rect">
            <a:avLst/>
          </a:prstGeom>
        </p:spPr>
      </p:pic>
      <p:pic>
        <p:nvPicPr>
          <p:cNvPr id="6" name="Picture 5" descr="A picture containing histogram&#10;&#10;Description automatically generated">
            <a:extLst>
              <a:ext uri="{FF2B5EF4-FFF2-40B4-BE49-F238E27FC236}">
                <a16:creationId xmlns:a16="http://schemas.microsoft.com/office/drawing/2014/main" id="{55F23902-A6F4-BB4E-A6B6-48BA1C5BDFE7}"/>
              </a:ext>
            </a:extLst>
          </p:cNvPr>
          <p:cNvPicPr>
            <a:picLocks noChangeAspect="1"/>
          </p:cNvPicPr>
          <p:nvPr/>
        </p:nvPicPr>
        <p:blipFill>
          <a:blip r:embed="rId3"/>
          <a:stretch>
            <a:fillRect/>
          </a:stretch>
        </p:blipFill>
        <p:spPr>
          <a:xfrm>
            <a:off x="472302" y="1862437"/>
            <a:ext cx="3380259" cy="3380259"/>
          </a:xfrm>
          <a:prstGeom prst="rect">
            <a:avLst/>
          </a:prstGeom>
        </p:spPr>
      </p:pic>
      <p:sp>
        <p:nvSpPr>
          <p:cNvPr id="8" name="TextBox 7">
            <a:extLst>
              <a:ext uri="{FF2B5EF4-FFF2-40B4-BE49-F238E27FC236}">
                <a16:creationId xmlns:a16="http://schemas.microsoft.com/office/drawing/2014/main" id="{731D582B-C041-3D4F-B113-CDA391132AEE}"/>
              </a:ext>
            </a:extLst>
          </p:cNvPr>
          <p:cNvSpPr txBox="1"/>
          <p:nvPr/>
        </p:nvSpPr>
        <p:spPr>
          <a:xfrm>
            <a:off x="472302" y="5414445"/>
            <a:ext cx="6098058" cy="646331"/>
          </a:xfrm>
          <a:prstGeom prst="rect">
            <a:avLst/>
          </a:prstGeom>
          <a:noFill/>
        </p:spPr>
        <p:txBody>
          <a:bodyPr wrap="square">
            <a:spAutoFit/>
          </a:bodyPr>
          <a:lstStyle/>
          <a:p>
            <a:pPr algn="just"/>
            <a:r>
              <a:rPr lang="en-GB" b="0" i="0" u="none" strike="noStrike" dirty="0">
                <a:solidFill>
                  <a:srgbClr val="000000"/>
                </a:solidFill>
                <a:effectLst/>
                <a:latin typeface="Helvetica Neue" panose="02000503000000020004" pitchFamily="2" charset="0"/>
              </a:rPr>
              <a:t>This denotes the number of days that passed by after the client was last contacted from a previous campaign.</a:t>
            </a:r>
            <a:endParaRPr lang="en-LK" dirty="0"/>
          </a:p>
        </p:txBody>
      </p:sp>
      <p:sp>
        <p:nvSpPr>
          <p:cNvPr id="10" name="TextBox 9">
            <a:extLst>
              <a:ext uri="{FF2B5EF4-FFF2-40B4-BE49-F238E27FC236}">
                <a16:creationId xmlns:a16="http://schemas.microsoft.com/office/drawing/2014/main" id="{25940EF3-6BA7-044B-865B-988F47F047F6}"/>
              </a:ext>
            </a:extLst>
          </p:cNvPr>
          <p:cNvSpPr txBox="1"/>
          <p:nvPr/>
        </p:nvSpPr>
        <p:spPr>
          <a:xfrm>
            <a:off x="7290488" y="5523470"/>
            <a:ext cx="4797510" cy="923330"/>
          </a:xfrm>
          <a:prstGeom prst="rect">
            <a:avLst/>
          </a:prstGeom>
          <a:noFill/>
        </p:spPr>
        <p:txBody>
          <a:bodyPr wrap="square">
            <a:spAutoFit/>
          </a:bodyPr>
          <a:lstStyle/>
          <a:p>
            <a:r>
              <a:rPr lang="en-GB" b="0" i="0" u="none" strike="noStrike" dirty="0">
                <a:solidFill>
                  <a:srgbClr val="000000"/>
                </a:solidFill>
                <a:effectLst/>
                <a:latin typeface="Helvetica Neue" panose="02000503000000020004" pitchFamily="2" charset="0"/>
              </a:rPr>
              <a:t>Only correlation visible </a:t>
            </a:r>
            <a:r>
              <a:rPr lang="en-GB" dirty="0">
                <a:solidFill>
                  <a:srgbClr val="000000"/>
                </a:solidFill>
                <a:latin typeface="Helvetica Neue" panose="02000503000000020004" pitchFamily="2" charset="0"/>
              </a:rPr>
              <a:t>is </a:t>
            </a:r>
            <a:r>
              <a:rPr lang="en-GB" b="0" i="0" u="none" strike="noStrike" dirty="0">
                <a:solidFill>
                  <a:srgbClr val="000000"/>
                </a:solidFill>
                <a:effectLst/>
                <a:latin typeface="Helvetica Neue" panose="02000503000000020004" pitchFamily="2" charset="0"/>
              </a:rPr>
              <a:t>between </a:t>
            </a:r>
            <a:r>
              <a:rPr lang="en-GB" b="0" i="0" u="none" strike="noStrike" dirty="0" err="1">
                <a:solidFill>
                  <a:srgbClr val="000000"/>
                </a:solidFill>
                <a:effectLst/>
                <a:latin typeface="Helvetica Neue" panose="02000503000000020004" pitchFamily="2" charset="0"/>
              </a:rPr>
              <a:t>pday</a:t>
            </a:r>
            <a:r>
              <a:rPr lang="en-GB" b="0" i="0" u="none" strike="noStrike" dirty="0">
                <a:solidFill>
                  <a:srgbClr val="000000"/>
                </a:solidFill>
                <a:effectLst/>
                <a:latin typeface="Helvetica Neue" panose="02000503000000020004" pitchFamily="2" charset="0"/>
              </a:rPr>
              <a:t> and previous. Therefore only ‘</a:t>
            </a:r>
            <a:r>
              <a:rPr lang="en-GB" dirty="0" err="1">
                <a:solidFill>
                  <a:srgbClr val="000000"/>
                </a:solidFill>
                <a:latin typeface="Helvetica Neue" panose="02000503000000020004" pitchFamily="2" charset="0"/>
              </a:rPr>
              <a:t>p</a:t>
            </a:r>
            <a:r>
              <a:rPr lang="en-GB" b="0" i="0" u="none" strike="noStrike" dirty="0" err="1">
                <a:solidFill>
                  <a:srgbClr val="000000"/>
                </a:solidFill>
                <a:effectLst/>
                <a:latin typeface="Helvetica Neue" panose="02000503000000020004" pitchFamily="2" charset="0"/>
              </a:rPr>
              <a:t>day</a:t>
            </a:r>
            <a:r>
              <a:rPr lang="en-GB" b="0" i="0" u="none" strike="noStrike" dirty="0">
                <a:solidFill>
                  <a:srgbClr val="000000"/>
                </a:solidFill>
                <a:effectLst/>
                <a:latin typeface="Helvetica Neue" panose="02000503000000020004" pitchFamily="2" charset="0"/>
              </a:rPr>
              <a:t>’ will take into the model. </a:t>
            </a:r>
            <a:endParaRPr lang="en-LK" dirty="0"/>
          </a:p>
        </p:txBody>
      </p:sp>
    </p:spTree>
    <p:extLst>
      <p:ext uri="{BB962C8B-B14F-4D97-AF65-F5344CB8AC3E}">
        <p14:creationId xmlns:p14="http://schemas.microsoft.com/office/powerpoint/2010/main" val="2730074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1328</TotalTime>
  <Words>672</Words>
  <Application>Microsoft Macintosh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Helvetica Neue</vt:lpstr>
      <vt:lpstr>Office Theme</vt:lpstr>
      <vt:lpstr>PowerPoint Presentation</vt:lpstr>
      <vt:lpstr>Introduction </vt:lpstr>
      <vt:lpstr>Dataset</vt:lpstr>
      <vt:lpstr>ML Workflow used in the project </vt:lpstr>
      <vt:lpstr>Exploratory Analytics (Imbalanced classification )</vt:lpstr>
      <vt:lpstr>Exploratory Analytics (Feature Selection)  </vt:lpstr>
      <vt:lpstr>Exploratory Analytics (Age)</vt:lpstr>
      <vt:lpstr>Exploratory Analytics (Month)</vt:lpstr>
      <vt:lpstr>Exploratory Analytics (Pdays and Previous)</vt:lpstr>
      <vt:lpstr>Combined Algorithm Comparison</vt:lpstr>
      <vt:lpstr>Feature Transformation and Engineering </vt:lpstr>
      <vt:lpstr>Model Evaluation (with HyperParameter Tunning) </vt:lpstr>
      <vt:lpstr>Model Explanation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dc:title>
  <dc:creator>Dhanushka Abeyratne</dc:creator>
  <cp:lastModifiedBy>Dhanushka Abeyratne</cp:lastModifiedBy>
  <cp:revision>16</cp:revision>
  <dcterms:created xsi:type="dcterms:W3CDTF">2021-11-16T07:47:57Z</dcterms:created>
  <dcterms:modified xsi:type="dcterms:W3CDTF">2021-11-21T11:08:03Z</dcterms:modified>
</cp:coreProperties>
</file>