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90660" y="3126104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D</a:t>
            </a:r>
            <a:r>
              <a:rPr sz="2400" lang="en-US" smtClean="0"/>
              <a:t>h</a:t>
            </a:r>
            <a:r>
              <a:rPr sz="2400" lang="en-US" smtClean="0"/>
              <a:t>a</a:t>
            </a:r>
            <a:r>
              <a:rPr sz="2400" lang="en-US" smtClean="0"/>
              <a:t>n</a:t>
            </a:r>
            <a:r>
              <a:rPr sz="2400" lang="en-US" smtClean="0"/>
              <a:t>u</a:t>
            </a:r>
            <a:r>
              <a:rPr sz="2400" lang="en-US" smtClean="0"/>
              <a:t>shkodi</a:t>
            </a:r>
            <a:r>
              <a:rPr sz="2400" lang="en-US" smtClean="0"/>
              <a:t> </a:t>
            </a:r>
            <a:r>
              <a:rPr sz="2400" lang="en-US" smtClean="0"/>
              <a:t>A</a:t>
            </a:r>
            <a:r>
              <a:rPr sz="2400" lang="en-US" smtClean="0"/>
              <a:t>d</a:t>
            </a:r>
            <a:r>
              <a:rPr sz="2400" lang="en-US" smtClean="0"/>
              <a:t>i</a:t>
            </a:r>
            <a:r>
              <a:rPr sz="2400" lang="en-US" smtClean="0"/>
              <a:t>t</a:t>
            </a:r>
            <a:r>
              <a:rPr sz="2400" lang="en-US" smtClean="0"/>
              <a:t>h</a:t>
            </a:r>
            <a:r>
              <a:rPr sz="2400" lang="en-US" smtClean="0"/>
              <a:t>y</a:t>
            </a:r>
            <a:r>
              <a:rPr sz="2400" lang="en-US" smtClean="0"/>
              <a:t>a</a:t>
            </a:r>
            <a:r>
              <a:rPr sz="2400" lang="en-US" smtClean="0"/>
              <a:t>n</a:t>
            </a:r>
            <a:r>
              <a:rPr sz="2400" lang="en-US" smtClean="0"/>
              <a:t>.</a:t>
            </a:r>
            <a:r>
              <a:rPr sz="2400" lang="en-US" smtClean="0"/>
              <a:t>s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(asunm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m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</a:t>
            </a:r>
            <a:r>
              <a:rPr dirty="0" sz="2400" lang="en-US" smtClean="0"/>
              <a:t>E</a:t>
            </a:r>
            <a:r>
              <a:rPr dirty="0" sz="2400" lang="en-US" smtClean="0"/>
              <a:t>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IST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LEGE</a:t>
            </a:r>
            <a:r>
              <a:rPr dirty="0" sz="2400" lang="en-US" smtClean="0"/>
              <a:t> </a:t>
            </a:r>
            <a:r>
              <a:rPr dirty="0" sz="2400" lang="en-US" smtClean="0"/>
              <a:t>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62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92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748280" cy="3581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748280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2024-03-28T17:07:22Z</dcterms:created>
  <dcterms:modified xsi:type="dcterms:W3CDTF">2024-10-28T06:46:25Z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a549d362d5824c0484a735062948b62b</vt:lpwstr>
  </property>
</Properties>
</file>