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3" r:id="rId6"/>
    <p:sldId id="258" r:id="rId7"/>
    <p:sldId id="257" r:id="rId8"/>
    <p:sldId id="259" r:id="rId9"/>
    <p:sldId id="260" r:id="rId10"/>
    <p:sldId id="266" r:id="rId11"/>
    <p:sldId id="265" r:id="rId12"/>
    <p:sldId id="267" r:id="rId13"/>
    <p:sldId id="262"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E8D169-1AD0-47E2-B765-627BE3433C99}" v="641" dt="2022-10-06T09:25:45.497"/>
    <p1510:client id="{C53944EC-0A85-04C7-37FC-F4B19016C028}" v="21" dt="2022-10-06T08:30:18.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ushkumar S G . 20BCS026" userId="S::dhanushkumar.20cs@kct.ac.in::23564d35-c779-4550-a571-f739d11bb26b" providerId="AD" clId="Web-{ECBADE8F-8F23-904A-4F9B-F2D04DB058DA}"/>
    <pc:docChg chg="modSld sldOrd">
      <pc:chgData name="Dhanushkumar S G . 20BCS026" userId="S::dhanushkumar.20cs@kct.ac.in::23564d35-c779-4550-a571-f739d11bb26b" providerId="AD" clId="Web-{ECBADE8F-8F23-904A-4F9B-F2D04DB058DA}" dt="2022-09-29T08:36:17.547" v="9" actId="1076"/>
      <pc:docMkLst>
        <pc:docMk/>
      </pc:docMkLst>
      <pc:sldChg chg="modSp">
        <pc:chgData name="Dhanushkumar S G . 20BCS026" userId="S::dhanushkumar.20cs@kct.ac.in::23564d35-c779-4550-a571-f739d11bb26b" providerId="AD" clId="Web-{ECBADE8F-8F23-904A-4F9B-F2D04DB058DA}" dt="2022-09-29T08:36:00.375" v="3" actId="1076"/>
        <pc:sldMkLst>
          <pc:docMk/>
          <pc:sldMk cId="1024820442" sldId="263"/>
        </pc:sldMkLst>
        <pc:spChg chg="mod">
          <ac:chgData name="Dhanushkumar S G . 20BCS026" userId="S::dhanushkumar.20cs@kct.ac.in::23564d35-c779-4550-a571-f739d11bb26b" providerId="AD" clId="Web-{ECBADE8F-8F23-904A-4F9B-F2D04DB058DA}" dt="2022-09-29T08:36:00.375" v="3" actId="1076"/>
          <ac:spMkLst>
            <pc:docMk/>
            <pc:sldMk cId="1024820442" sldId="263"/>
            <ac:spMk id="3" creationId="{319C241C-090F-1EEE-7DF2-2E9D505E2AF2}"/>
          </ac:spMkLst>
        </pc:spChg>
      </pc:sldChg>
      <pc:sldChg chg="modSp ord">
        <pc:chgData name="Dhanushkumar S G . 20BCS026" userId="S::dhanushkumar.20cs@kct.ac.in::23564d35-c779-4550-a571-f739d11bb26b" providerId="AD" clId="Web-{ECBADE8F-8F23-904A-4F9B-F2D04DB058DA}" dt="2022-09-29T08:36:17.547" v="9" actId="1076"/>
        <pc:sldMkLst>
          <pc:docMk/>
          <pc:sldMk cId="4162407574" sldId="266"/>
        </pc:sldMkLst>
        <pc:spChg chg="mod">
          <ac:chgData name="Dhanushkumar S G . 20BCS026" userId="S::dhanushkumar.20cs@kct.ac.in::23564d35-c779-4550-a571-f739d11bb26b" providerId="AD" clId="Web-{ECBADE8F-8F23-904A-4F9B-F2D04DB058DA}" dt="2022-09-29T08:36:17.547" v="9" actId="1076"/>
          <ac:spMkLst>
            <pc:docMk/>
            <pc:sldMk cId="4162407574" sldId="266"/>
            <ac:spMk id="7" creationId="{86E56B58-1951-8204-16CC-D99193BA4E98}"/>
          </ac:spMkLst>
        </pc:spChg>
      </pc:sldChg>
    </pc:docChg>
  </pc:docChgLst>
  <pc:docChgLst>
    <pc:chgData name="Gokul M . 20BCS032" userId="S::gokul.20cs@kct.ac.in::d8d10d7a-d550-49c8-bda8-b331b4d00f54" providerId="AD" clId="Web-{8157954F-5C3E-F759-5FCC-BCE104D580EA}"/>
    <pc:docChg chg="modSld">
      <pc:chgData name="Gokul M . 20BCS032" userId="S::gokul.20cs@kct.ac.in::d8d10d7a-d550-49c8-bda8-b331b4d00f54" providerId="AD" clId="Web-{8157954F-5C3E-F759-5FCC-BCE104D580EA}" dt="2022-09-22T10:34:55.307" v="1899"/>
      <pc:docMkLst>
        <pc:docMk/>
      </pc:docMkLst>
      <pc:sldChg chg="modSp">
        <pc:chgData name="Gokul M . 20BCS032" userId="S::gokul.20cs@kct.ac.in::d8d10d7a-d550-49c8-bda8-b331b4d00f54" providerId="AD" clId="Web-{8157954F-5C3E-F759-5FCC-BCE104D580EA}" dt="2022-09-22T10:34:55.307" v="1899"/>
        <pc:sldMkLst>
          <pc:docMk/>
          <pc:sldMk cId="2892644389" sldId="257"/>
        </pc:sldMkLst>
        <pc:graphicFrameChg chg="mod modGraphic">
          <ac:chgData name="Gokul M . 20BCS032" userId="S::gokul.20cs@kct.ac.in::d8d10d7a-d550-49c8-bda8-b331b4d00f54" providerId="AD" clId="Web-{8157954F-5C3E-F759-5FCC-BCE104D580EA}" dt="2022-09-22T10:34:55.307" v="1899"/>
          <ac:graphicFrameMkLst>
            <pc:docMk/>
            <pc:sldMk cId="2892644389" sldId="257"/>
            <ac:graphicFrameMk id="4" creationId="{5F551480-B9BB-8B04-2F28-C220491B77FF}"/>
          </ac:graphicFrameMkLst>
        </pc:graphicFrameChg>
      </pc:sldChg>
      <pc:sldChg chg="modSp">
        <pc:chgData name="Gokul M . 20BCS032" userId="S::gokul.20cs@kct.ac.in::d8d10d7a-d550-49c8-bda8-b331b4d00f54" providerId="AD" clId="Web-{8157954F-5C3E-F759-5FCC-BCE104D580EA}" dt="2022-09-22T10:34:07.088" v="1873"/>
        <pc:sldMkLst>
          <pc:docMk/>
          <pc:sldMk cId="682245329" sldId="258"/>
        </pc:sldMkLst>
        <pc:graphicFrameChg chg="mod modGraphic">
          <ac:chgData name="Gokul M . 20BCS032" userId="S::gokul.20cs@kct.ac.in::d8d10d7a-d550-49c8-bda8-b331b4d00f54" providerId="AD" clId="Web-{8157954F-5C3E-F759-5FCC-BCE104D580EA}" dt="2022-09-22T10:34:07.088" v="1873"/>
          <ac:graphicFrameMkLst>
            <pc:docMk/>
            <pc:sldMk cId="682245329" sldId="258"/>
            <ac:graphicFrameMk id="4" creationId="{5F551480-B9BB-8B04-2F28-C220491B77FF}"/>
          </ac:graphicFrameMkLst>
        </pc:graphicFrameChg>
      </pc:sldChg>
      <pc:sldChg chg="modSp">
        <pc:chgData name="Gokul M . 20BCS032" userId="S::gokul.20cs@kct.ac.in::d8d10d7a-d550-49c8-bda8-b331b4d00f54" providerId="AD" clId="Web-{8157954F-5C3E-F759-5FCC-BCE104D580EA}" dt="2022-09-22T10:34:12.197" v="1877"/>
        <pc:sldMkLst>
          <pc:docMk/>
          <pc:sldMk cId="2967321610" sldId="259"/>
        </pc:sldMkLst>
        <pc:graphicFrameChg chg="mod modGraphic">
          <ac:chgData name="Gokul M . 20BCS032" userId="S::gokul.20cs@kct.ac.in::d8d10d7a-d550-49c8-bda8-b331b4d00f54" providerId="AD" clId="Web-{8157954F-5C3E-F759-5FCC-BCE104D580EA}" dt="2022-09-22T10:34:12.197" v="1877"/>
          <ac:graphicFrameMkLst>
            <pc:docMk/>
            <pc:sldMk cId="2967321610" sldId="259"/>
            <ac:graphicFrameMk id="4" creationId="{5F551480-B9BB-8B04-2F28-C220491B77FF}"/>
          </ac:graphicFrameMkLst>
        </pc:graphicFrameChg>
      </pc:sldChg>
      <pc:sldChg chg="modSp">
        <pc:chgData name="Gokul M . 20BCS032" userId="S::gokul.20cs@kct.ac.in::d8d10d7a-d550-49c8-bda8-b331b4d00f54" providerId="AD" clId="Web-{8157954F-5C3E-F759-5FCC-BCE104D580EA}" dt="2022-09-22T09:43:31.882" v="1" actId="1076"/>
        <pc:sldMkLst>
          <pc:docMk/>
          <pc:sldMk cId="1447276544" sldId="264"/>
        </pc:sldMkLst>
        <pc:spChg chg="mod">
          <ac:chgData name="Gokul M . 20BCS032" userId="S::gokul.20cs@kct.ac.in::d8d10d7a-d550-49c8-bda8-b331b4d00f54" providerId="AD" clId="Web-{8157954F-5C3E-F759-5FCC-BCE104D580EA}" dt="2022-09-22T09:43:31.882" v="1" actId="1076"/>
          <ac:spMkLst>
            <pc:docMk/>
            <pc:sldMk cId="1447276544" sldId="264"/>
            <ac:spMk id="4" creationId="{9B4BB117-23B9-A823-78A1-DDBEB888EDB6}"/>
          </ac:spMkLst>
        </pc:spChg>
      </pc:sldChg>
    </pc:docChg>
  </pc:docChgLst>
  <pc:docChgLst>
    <pc:chgData name="Karthikeyan K . 20BCS050" userId="S::karthikeyan1.20cs@kct.ac.in::6bfde0c6-03f9-49b7-b663-400721fdfc19" providerId="AD" clId="Web-{4BF30813-774E-DF34-3282-B23897A089E4}"/>
    <pc:docChg chg="addSld modSld">
      <pc:chgData name="Karthikeyan K . 20BCS050" userId="S::karthikeyan1.20cs@kct.ac.in::6bfde0c6-03f9-49b7-b663-400721fdfc19" providerId="AD" clId="Web-{4BF30813-774E-DF34-3282-B23897A089E4}" dt="2022-09-23T08:03:49.419" v="35" actId="20577"/>
      <pc:docMkLst>
        <pc:docMk/>
      </pc:docMkLst>
      <pc:sldChg chg="modSp add replId">
        <pc:chgData name="Karthikeyan K . 20BCS050" userId="S::karthikeyan1.20cs@kct.ac.in::6bfde0c6-03f9-49b7-b663-400721fdfc19" providerId="AD" clId="Web-{4BF30813-774E-DF34-3282-B23897A089E4}" dt="2022-09-23T08:03:49.419" v="35" actId="20577"/>
        <pc:sldMkLst>
          <pc:docMk/>
          <pc:sldMk cId="4162407574" sldId="266"/>
        </pc:sldMkLst>
        <pc:spChg chg="mod">
          <ac:chgData name="Karthikeyan K . 20BCS050" userId="S::karthikeyan1.20cs@kct.ac.in::6bfde0c6-03f9-49b7-b663-400721fdfc19" providerId="AD" clId="Web-{4BF30813-774E-DF34-3282-B23897A089E4}" dt="2022-09-23T06:40:29.470" v="8" actId="1076"/>
          <ac:spMkLst>
            <pc:docMk/>
            <pc:sldMk cId="4162407574" sldId="266"/>
            <ac:spMk id="4" creationId="{902E0CF3-25FD-41AC-DEDF-515B104E45EC}"/>
          </ac:spMkLst>
        </pc:spChg>
        <pc:spChg chg="mod">
          <ac:chgData name="Karthikeyan K . 20BCS050" userId="S::karthikeyan1.20cs@kct.ac.in::6bfde0c6-03f9-49b7-b663-400721fdfc19" providerId="AD" clId="Web-{4BF30813-774E-DF34-3282-B23897A089E4}" dt="2022-09-23T08:03:49.419" v="35" actId="20577"/>
          <ac:spMkLst>
            <pc:docMk/>
            <pc:sldMk cId="4162407574" sldId="266"/>
            <ac:spMk id="7" creationId="{86E56B58-1951-8204-16CC-D99193BA4E98}"/>
          </ac:spMkLst>
        </pc:spChg>
      </pc:sldChg>
    </pc:docChg>
  </pc:docChgLst>
  <pc:docChgLst>
    <pc:chgData name="Dhinakaran S B . 20BCS029" userId="S::dhinakaran.20cs@kct.ac.in::8e08b06e-4f5a-4774-8af6-e8d14b619d50" providerId="AD" clId="Web-{9BF6495A-7EE8-47B1-B2FD-8532CB407B7E}"/>
    <pc:docChg chg="modSld">
      <pc:chgData name="Dhinakaran S B . 20BCS029" userId="S::dhinakaran.20cs@kct.ac.in::8e08b06e-4f5a-4774-8af6-e8d14b619d50" providerId="AD" clId="Web-{9BF6495A-7EE8-47B1-B2FD-8532CB407B7E}" dt="2022-09-22T09:47:37.077" v="1018"/>
      <pc:docMkLst>
        <pc:docMk/>
      </pc:docMkLst>
      <pc:sldChg chg="modSp">
        <pc:chgData name="Dhinakaran S B . 20BCS029" userId="S::dhinakaran.20cs@kct.ac.in::8e08b06e-4f5a-4774-8af6-e8d14b619d50" providerId="AD" clId="Web-{9BF6495A-7EE8-47B1-B2FD-8532CB407B7E}" dt="2022-09-22T09:47:37.077" v="1018"/>
        <pc:sldMkLst>
          <pc:docMk/>
          <pc:sldMk cId="2967321610" sldId="259"/>
        </pc:sldMkLst>
        <pc:graphicFrameChg chg="mod modGraphic">
          <ac:chgData name="Dhinakaran S B . 20BCS029" userId="S::dhinakaran.20cs@kct.ac.in::8e08b06e-4f5a-4774-8af6-e8d14b619d50" providerId="AD" clId="Web-{9BF6495A-7EE8-47B1-B2FD-8532CB407B7E}" dt="2022-09-22T09:47:37.077" v="1018"/>
          <ac:graphicFrameMkLst>
            <pc:docMk/>
            <pc:sldMk cId="2967321610" sldId="259"/>
            <ac:graphicFrameMk id="4" creationId="{5F551480-B9BB-8B04-2F28-C220491B77FF}"/>
          </ac:graphicFrameMkLst>
        </pc:graphicFrameChg>
      </pc:sldChg>
    </pc:docChg>
  </pc:docChgLst>
  <pc:docChgLst>
    <pc:chgData name="Dhanushkumar S G . 20BCS026" userId="S::dhanushkumar.20cs@kct.ac.in::23564d35-c779-4550-a571-f739d11bb26b" providerId="AD" clId="Web-{C53944EC-0A85-04C7-37FC-F4B19016C028}"/>
    <pc:docChg chg="addSld modSld">
      <pc:chgData name="Dhanushkumar S G . 20BCS026" userId="S::dhanushkumar.20cs@kct.ac.in::23564d35-c779-4550-a571-f739d11bb26b" providerId="AD" clId="Web-{C53944EC-0A85-04C7-37FC-F4B19016C028}" dt="2022-10-06T08:30:18.892" v="19"/>
      <pc:docMkLst>
        <pc:docMk/>
      </pc:docMkLst>
      <pc:sldChg chg="addSp delSp modSp new">
        <pc:chgData name="Dhanushkumar S G . 20BCS026" userId="S::dhanushkumar.20cs@kct.ac.in::23564d35-c779-4550-a571-f739d11bb26b" providerId="AD" clId="Web-{C53944EC-0A85-04C7-37FC-F4B19016C028}" dt="2022-10-06T08:30:18.892" v="19"/>
        <pc:sldMkLst>
          <pc:docMk/>
          <pc:sldMk cId="3361356742" sldId="267"/>
        </pc:sldMkLst>
        <pc:spChg chg="del mod">
          <ac:chgData name="Dhanushkumar S G . 20BCS026" userId="S::dhanushkumar.20cs@kct.ac.in::23564d35-c779-4550-a571-f739d11bb26b" providerId="AD" clId="Web-{C53944EC-0A85-04C7-37FC-F4B19016C028}" dt="2022-10-06T08:29:52.532" v="6"/>
          <ac:spMkLst>
            <pc:docMk/>
            <pc:sldMk cId="3361356742" sldId="267"/>
            <ac:spMk id="2" creationId="{F9A5814D-4D30-7366-2E66-9209E85E6D15}"/>
          </ac:spMkLst>
        </pc:spChg>
        <pc:spChg chg="del">
          <ac:chgData name="Dhanushkumar S G . 20BCS026" userId="S::dhanushkumar.20cs@kct.ac.in::23564d35-c779-4550-a571-f739d11bb26b" providerId="AD" clId="Web-{C53944EC-0A85-04C7-37FC-F4B19016C028}" dt="2022-10-06T08:30:18.892" v="19"/>
          <ac:spMkLst>
            <pc:docMk/>
            <pc:sldMk cId="3361356742" sldId="267"/>
            <ac:spMk id="3" creationId="{0FEC071B-41F2-29FA-5AD6-89AE5E47F366}"/>
          </ac:spMkLst>
        </pc:spChg>
        <pc:spChg chg="add mod">
          <ac:chgData name="Dhanushkumar S G . 20BCS026" userId="S::dhanushkumar.20cs@kct.ac.in::23564d35-c779-4550-a571-f739d11bb26b" providerId="AD" clId="Web-{C53944EC-0A85-04C7-37FC-F4B19016C028}" dt="2022-10-06T08:30:16.392" v="18" actId="1076"/>
          <ac:spMkLst>
            <pc:docMk/>
            <pc:sldMk cId="3361356742" sldId="267"/>
            <ac:spMk id="5" creationId="{29C6A185-4A8A-BD3D-E610-03AF8E940C8B}"/>
          </ac:spMkLst>
        </pc:spChg>
      </pc:sldChg>
    </pc:docChg>
  </pc:docChgLst>
  <pc:docChgLst>
    <pc:chgData name="Karthikeyan R . 20BCS051" userId="S::karthikeyan.20cs@kct.ac.in::c1b765c9-8770-48e2-95dd-c840d198a8b4" providerId="AD" clId="Web-{6A062CE3-45F4-4EE9-98B0-1A382FC1EA0A}"/>
    <pc:docChg chg="modSld">
      <pc:chgData name="Karthikeyan R . 20BCS051" userId="S::karthikeyan.20cs@kct.ac.in::c1b765c9-8770-48e2-95dd-c840d198a8b4" providerId="AD" clId="Web-{6A062CE3-45F4-4EE9-98B0-1A382FC1EA0A}" dt="2022-09-22T09:53:53.101" v="661"/>
      <pc:docMkLst>
        <pc:docMk/>
      </pc:docMkLst>
      <pc:sldChg chg="modSp">
        <pc:chgData name="Karthikeyan R . 20BCS051" userId="S::karthikeyan.20cs@kct.ac.in::c1b765c9-8770-48e2-95dd-c840d198a8b4" providerId="AD" clId="Web-{6A062CE3-45F4-4EE9-98B0-1A382FC1EA0A}" dt="2022-09-22T09:53:53.101" v="661"/>
        <pc:sldMkLst>
          <pc:docMk/>
          <pc:sldMk cId="2495694224" sldId="260"/>
        </pc:sldMkLst>
        <pc:graphicFrameChg chg="mod modGraphic">
          <ac:chgData name="Karthikeyan R . 20BCS051" userId="S::karthikeyan.20cs@kct.ac.in::c1b765c9-8770-48e2-95dd-c840d198a8b4" providerId="AD" clId="Web-{6A062CE3-45F4-4EE9-98B0-1A382FC1EA0A}" dt="2022-09-22T09:53:53.101" v="661"/>
          <ac:graphicFrameMkLst>
            <pc:docMk/>
            <pc:sldMk cId="2495694224" sldId="260"/>
            <ac:graphicFrameMk id="4" creationId="{5F551480-B9BB-8B04-2F28-C220491B77FF}"/>
          </ac:graphicFrameMkLst>
        </pc:graphicFrameChg>
      </pc:sldChg>
    </pc:docChg>
  </pc:docChgLst>
  <pc:docChgLst>
    <pc:chgData name="Karthikeyan K . 20BCS050" userId="S::karthikeyan1.20cs@kct.ac.in::6bfde0c6-03f9-49b7-b663-400721fdfc19" providerId="AD" clId="Web-{940BC8CE-DD86-CFC7-ACCE-7CB15F21617A}"/>
    <pc:docChg chg="modSld sldOrd">
      <pc:chgData name="Karthikeyan K . 20BCS050" userId="S::karthikeyan1.20cs@kct.ac.in::6bfde0c6-03f9-49b7-b663-400721fdfc19" providerId="AD" clId="Web-{940BC8CE-DD86-CFC7-ACCE-7CB15F21617A}" dt="2022-09-22T10:10:25.957" v="764"/>
      <pc:docMkLst>
        <pc:docMk/>
      </pc:docMkLst>
      <pc:sldChg chg="modSp ord">
        <pc:chgData name="Karthikeyan K . 20BCS050" userId="S::karthikeyan1.20cs@kct.ac.in::6bfde0c6-03f9-49b7-b663-400721fdfc19" providerId="AD" clId="Web-{940BC8CE-DD86-CFC7-ACCE-7CB15F21617A}" dt="2022-09-22T10:10:25.957" v="764"/>
        <pc:sldMkLst>
          <pc:docMk/>
          <pc:sldMk cId="682245329" sldId="258"/>
        </pc:sldMkLst>
        <pc:graphicFrameChg chg="mod modGraphic">
          <ac:chgData name="Karthikeyan K . 20BCS050" userId="S::karthikeyan1.20cs@kct.ac.in::6bfde0c6-03f9-49b7-b663-400721fdfc19" providerId="AD" clId="Web-{940BC8CE-DD86-CFC7-ACCE-7CB15F21617A}" dt="2022-09-22T10:10:25.957" v="764"/>
          <ac:graphicFrameMkLst>
            <pc:docMk/>
            <pc:sldMk cId="682245329" sldId="258"/>
            <ac:graphicFrameMk id="4" creationId="{5F551480-B9BB-8B04-2F28-C220491B77FF}"/>
          </ac:graphicFrameMkLst>
        </pc:graphicFrameChg>
      </pc:sldChg>
      <pc:sldChg chg="modSp">
        <pc:chgData name="Karthikeyan K . 20BCS050" userId="S::karthikeyan1.20cs@kct.ac.in::6bfde0c6-03f9-49b7-b663-400721fdfc19" providerId="AD" clId="Web-{940BC8CE-DD86-CFC7-ACCE-7CB15F21617A}" dt="2022-09-22T09:28:42.819" v="45"/>
        <pc:sldMkLst>
          <pc:docMk/>
          <pc:sldMk cId="2967321610" sldId="259"/>
        </pc:sldMkLst>
        <pc:graphicFrameChg chg="mod modGraphic">
          <ac:chgData name="Karthikeyan K . 20BCS050" userId="S::karthikeyan1.20cs@kct.ac.in::6bfde0c6-03f9-49b7-b663-400721fdfc19" providerId="AD" clId="Web-{940BC8CE-DD86-CFC7-ACCE-7CB15F21617A}" dt="2022-09-22T09:28:42.819" v="45"/>
          <ac:graphicFrameMkLst>
            <pc:docMk/>
            <pc:sldMk cId="2967321610" sldId="259"/>
            <ac:graphicFrameMk id="4" creationId="{5F551480-B9BB-8B04-2F28-C220491B77FF}"/>
          </ac:graphicFrameMkLst>
        </pc:graphicFrameChg>
      </pc:sldChg>
    </pc:docChg>
  </pc:docChgLst>
  <pc:docChgLst>
    <pc:chgData name="Dhanushkumar S G . 20BCS026" userId="23564d35-c779-4550-a571-f739d11bb26b" providerId="ADAL" clId="{67E8D169-1AD0-47E2-B765-627BE3433C99}"/>
    <pc:docChg chg="undo custSel addSld delSld modSld sldOrd">
      <pc:chgData name="Dhanushkumar S G . 20BCS026" userId="23564d35-c779-4550-a571-f739d11bb26b" providerId="ADAL" clId="{67E8D169-1AD0-47E2-B765-627BE3433C99}" dt="2022-10-06T09:25:45.497" v="588"/>
      <pc:docMkLst>
        <pc:docMk/>
      </pc:docMkLst>
      <pc:sldChg chg="modSp mod">
        <pc:chgData name="Dhanushkumar S G . 20BCS026" userId="23564d35-c779-4550-a571-f739d11bb26b" providerId="ADAL" clId="{67E8D169-1AD0-47E2-B765-627BE3433C99}" dt="2022-10-06T08:46:20.439" v="552" actId="20577"/>
        <pc:sldMkLst>
          <pc:docMk/>
          <pc:sldMk cId="1948834114" sldId="256"/>
        </pc:sldMkLst>
        <pc:spChg chg="mod">
          <ac:chgData name="Dhanushkumar S G . 20BCS026" userId="23564d35-c779-4550-a571-f739d11bb26b" providerId="ADAL" clId="{67E8D169-1AD0-47E2-B765-627BE3433C99}" dt="2022-10-06T08:46:20.439" v="552" actId="20577"/>
          <ac:spMkLst>
            <pc:docMk/>
            <pc:sldMk cId="1948834114" sldId="256"/>
            <ac:spMk id="8" creationId="{AFFE9B02-37F7-9680-930F-CA011C3FFECB}"/>
          </ac:spMkLst>
        </pc:spChg>
      </pc:sldChg>
      <pc:sldChg chg="modSp mod ord">
        <pc:chgData name="Dhanushkumar S G . 20BCS026" userId="23564d35-c779-4550-a571-f739d11bb26b" providerId="ADAL" clId="{67E8D169-1AD0-47E2-B765-627BE3433C99}" dt="2022-10-06T08:53:03.571" v="584"/>
        <pc:sldMkLst>
          <pc:docMk/>
          <pc:sldMk cId="2892644389" sldId="257"/>
        </pc:sldMkLst>
        <pc:graphicFrameChg chg="modGraphic">
          <ac:chgData name="Dhanushkumar S G . 20BCS026" userId="23564d35-c779-4550-a571-f739d11bb26b" providerId="ADAL" clId="{67E8D169-1AD0-47E2-B765-627BE3433C99}" dt="2022-09-22T10:51:50.370" v="237" actId="2711"/>
          <ac:graphicFrameMkLst>
            <pc:docMk/>
            <pc:sldMk cId="2892644389" sldId="257"/>
            <ac:graphicFrameMk id="4" creationId="{5F551480-B9BB-8B04-2F28-C220491B77FF}"/>
          </ac:graphicFrameMkLst>
        </pc:graphicFrameChg>
      </pc:sldChg>
      <pc:sldChg chg="modSp mod ord">
        <pc:chgData name="Dhanushkumar S G . 20BCS026" userId="23564d35-c779-4550-a571-f739d11bb26b" providerId="ADAL" clId="{67E8D169-1AD0-47E2-B765-627BE3433C99}" dt="2022-10-06T08:51:33.614" v="581" actId="20578"/>
        <pc:sldMkLst>
          <pc:docMk/>
          <pc:sldMk cId="682245329" sldId="258"/>
        </pc:sldMkLst>
        <pc:graphicFrameChg chg="modGraphic">
          <ac:chgData name="Dhanushkumar S G . 20BCS026" userId="23564d35-c779-4550-a571-f739d11bb26b" providerId="ADAL" clId="{67E8D169-1AD0-47E2-B765-627BE3433C99}" dt="2022-09-22T10:51:36.857" v="236" actId="2711"/>
          <ac:graphicFrameMkLst>
            <pc:docMk/>
            <pc:sldMk cId="682245329" sldId="258"/>
            <ac:graphicFrameMk id="4" creationId="{5F551480-B9BB-8B04-2F28-C220491B77FF}"/>
          </ac:graphicFrameMkLst>
        </pc:graphicFrameChg>
      </pc:sldChg>
      <pc:sldChg chg="modSp mod">
        <pc:chgData name="Dhanushkumar S G . 20BCS026" userId="23564d35-c779-4550-a571-f739d11bb26b" providerId="ADAL" clId="{67E8D169-1AD0-47E2-B765-627BE3433C99}" dt="2022-09-22T10:52:05.881" v="238" actId="2711"/>
        <pc:sldMkLst>
          <pc:docMk/>
          <pc:sldMk cId="2495694224" sldId="260"/>
        </pc:sldMkLst>
        <pc:graphicFrameChg chg="modGraphic">
          <ac:chgData name="Dhanushkumar S G . 20BCS026" userId="23564d35-c779-4550-a571-f739d11bb26b" providerId="ADAL" clId="{67E8D169-1AD0-47E2-B765-627BE3433C99}" dt="2022-09-22T10:52:05.881" v="238" actId="2711"/>
          <ac:graphicFrameMkLst>
            <pc:docMk/>
            <pc:sldMk cId="2495694224" sldId="260"/>
            <ac:graphicFrameMk id="4" creationId="{5F551480-B9BB-8B04-2F28-C220491B77FF}"/>
          </ac:graphicFrameMkLst>
        </pc:graphicFrameChg>
      </pc:sldChg>
      <pc:sldChg chg="modSp add del mod">
        <pc:chgData name="Dhanushkumar S G . 20BCS026" userId="23564d35-c779-4550-a571-f739d11bb26b" providerId="ADAL" clId="{67E8D169-1AD0-47E2-B765-627BE3433C99}" dt="2022-10-06T08:51:39.965" v="582" actId="47"/>
        <pc:sldMkLst>
          <pc:docMk/>
          <pc:sldMk cId="3942411955" sldId="261"/>
        </pc:sldMkLst>
        <pc:graphicFrameChg chg="mod modGraphic">
          <ac:chgData name="Dhanushkumar S G . 20BCS026" userId="23564d35-c779-4550-a571-f739d11bb26b" providerId="ADAL" clId="{67E8D169-1AD0-47E2-B765-627BE3433C99}" dt="2022-09-22T09:59:47.962" v="235" actId="2711"/>
          <ac:graphicFrameMkLst>
            <pc:docMk/>
            <pc:sldMk cId="3942411955" sldId="261"/>
            <ac:graphicFrameMk id="4" creationId="{5F551480-B9BB-8B04-2F28-C220491B77FF}"/>
          </ac:graphicFrameMkLst>
        </pc:graphicFrameChg>
      </pc:sldChg>
      <pc:sldChg chg="addSp delSp modSp mod">
        <pc:chgData name="Dhanushkumar S G . 20BCS026" userId="23564d35-c779-4550-a571-f739d11bb26b" providerId="ADAL" clId="{67E8D169-1AD0-47E2-B765-627BE3433C99}" dt="2022-09-22T09:41:33.906" v="143" actId="207"/>
        <pc:sldMkLst>
          <pc:docMk/>
          <pc:sldMk cId="3314485229" sldId="262"/>
        </pc:sldMkLst>
        <pc:spChg chg="add del mod">
          <ac:chgData name="Dhanushkumar S G . 20BCS026" userId="23564d35-c779-4550-a571-f739d11bb26b" providerId="ADAL" clId="{67E8D169-1AD0-47E2-B765-627BE3433C99}" dt="2022-09-22T09:10:10.328" v="23" actId="478"/>
          <ac:spMkLst>
            <pc:docMk/>
            <pc:sldMk cId="3314485229" sldId="262"/>
            <ac:spMk id="4" creationId="{644A5BA0-7613-B82A-02E6-8FABF65E8667}"/>
          </ac:spMkLst>
        </pc:spChg>
        <pc:spChg chg="add mod">
          <ac:chgData name="Dhanushkumar S G . 20BCS026" userId="23564d35-c779-4550-a571-f739d11bb26b" providerId="ADAL" clId="{67E8D169-1AD0-47E2-B765-627BE3433C99}" dt="2022-09-22T09:10:28.899" v="37" actId="1076"/>
          <ac:spMkLst>
            <pc:docMk/>
            <pc:sldMk cId="3314485229" sldId="262"/>
            <ac:spMk id="5" creationId="{AA75C4A6-BD0F-D1BA-C757-38DC09108DE4}"/>
          </ac:spMkLst>
        </pc:spChg>
        <pc:spChg chg="add mod">
          <ac:chgData name="Dhanushkumar S G . 20BCS026" userId="23564d35-c779-4550-a571-f739d11bb26b" providerId="ADAL" clId="{67E8D169-1AD0-47E2-B765-627BE3433C99}" dt="2022-09-22T09:41:33.906" v="143" actId="207"/>
          <ac:spMkLst>
            <pc:docMk/>
            <pc:sldMk cId="3314485229" sldId="262"/>
            <ac:spMk id="6" creationId="{FCBD8587-7FBE-1F0C-497E-301AB980630C}"/>
          </ac:spMkLst>
        </pc:spChg>
      </pc:sldChg>
      <pc:sldChg chg="modSp mod">
        <pc:chgData name="Dhanushkumar S G . 20BCS026" userId="23564d35-c779-4550-a571-f739d11bb26b" providerId="ADAL" clId="{67E8D169-1AD0-47E2-B765-627BE3433C99}" dt="2022-09-22T09:09:12.915" v="17" actId="1076"/>
        <pc:sldMkLst>
          <pc:docMk/>
          <pc:sldMk cId="1024820442" sldId="263"/>
        </pc:sldMkLst>
        <pc:spChg chg="mod">
          <ac:chgData name="Dhanushkumar S G . 20BCS026" userId="23564d35-c779-4550-a571-f739d11bb26b" providerId="ADAL" clId="{67E8D169-1AD0-47E2-B765-627BE3433C99}" dt="2022-09-22T09:09:12.915" v="17" actId="1076"/>
          <ac:spMkLst>
            <pc:docMk/>
            <pc:sldMk cId="1024820442" sldId="263"/>
            <ac:spMk id="3" creationId="{319C241C-090F-1EEE-7DF2-2E9D505E2AF2}"/>
          </ac:spMkLst>
        </pc:spChg>
      </pc:sldChg>
      <pc:sldChg chg="addSp delSp modSp new mod">
        <pc:chgData name="Dhanushkumar S G . 20BCS026" userId="23564d35-c779-4550-a571-f739d11bb26b" providerId="ADAL" clId="{67E8D169-1AD0-47E2-B765-627BE3433C99}" dt="2022-10-06T08:47:45.650" v="574" actId="1076"/>
        <pc:sldMkLst>
          <pc:docMk/>
          <pc:sldMk cId="1447276544" sldId="264"/>
        </pc:sldMkLst>
        <pc:spChg chg="del">
          <ac:chgData name="Dhanushkumar S G . 20BCS026" userId="23564d35-c779-4550-a571-f739d11bb26b" providerId="ADAL" clId="{67E8D169-1AD0-47E2-B765-627BE3433C99}" dt="2022-09-22T09:41:37.958" v="145" actId="478"/>
          <ac:spMkLst>
            <pc:docMk/>
            <pc:sldMk cId="1447276544" sldId="264"/>
            <ac:spMk id="2" creationId="{07D46700-BE2A-0D67-AE93-A11082246F1A}"/>
          </ac:spMkLst>
        </pc:spChg>
        <pc:spChg chg="del">
          <ac:chgData name="Dhanushkumar S G . 20BCS026" userId="23564d35-c779-4550-a571-f739d11bb26b" providerId="ADAL" clId="{67E8D169-1AD0-47E2-B765-627BE3433C99}" dt="2022-09-22T09:41:41.729" v="146" actId="478"/>
          <ac:spMkLst>
            <pc:docMk/>
            <pc:sldMk cId="1447276544" sldId="264"/>
            <ac:spMk id="3" creationId="{E228A838-D3ED-A463-FC15-DCED6E395082}"/>
          </ac:spMkLst>
        </pc:spChg>
        <pc:spChg chg="add mod">
          <ac:chgData name="Dhanushkumar S G . 20BCS026" userId="23564d35-c779-4550-a571-f739d11bb26b" providerId="ADAL" clId="{67E8D169-1AD0-47E2-B765-627BE3433C99}" dt="2022-10-06T08:47:45.650" v="574" actId="1076"/>
          <ac:spMkLst>
            <pc:docMk/>
            <pc:sldMk cId="1447276544" sldId="264"/>
            <ac:spMk id="4" creationId="{9B4BB117-23B9-A823-78A1-DDBEB888EDB6}"/>
          </ac:spMkLst>
        </pc:spChg>
      </pc:sldChg>
      <pc:sldChg chg="addSp delSp modSp new mod">
        <pc:chgData name="Dhanushkumar S G . 20BCS026" userId="23564d35-c779-4550-a571-f739d11bb26b" providerId="ADAL" clId="{67E8D169-1AD0-47E2-B765-627BE3433C99}" dt="2022-09-22T10:57:35.759" v="283" actId="123"/>
        <pc:sldMkLst>
          <pc:docMk/>
          <pc:sldMk cId="2713926263" sldId="265"/>
        </pc:sldMkLst>
        <pc:spChg chg="del">
          <ac:chgData name="Dhanushkumar S G . 20BCS026" userId="23564d35-c779-4550-a571-f739d11bb26b" providerId="ADAL" clId="{67E8D169-1AD0-47E2-B765-627BE3433C99}" dt="2022-09-22T10:52:33.798" v="242" actId="478"/>
          <ac:spMkLst>
            <pc:docMk/>
            <pc:sldMk cId="2713926263" sldId="265"/>
            <ac:spMk id="2" creationId="{194BD7D1-C158-B980-B5E7-6E59D9AD28AB}"/>
          </ac:spMkLst>
        </pc:spChg>
        <pc:spChg chg="del">
          <ac:chgData name="Dhanushkumar S G . 20BCS026" userId="23564d35-c779-4550-a571-f739d11bb26b" providerId="ADAL" clId="{67E8D169-1AD0-47E2-B765-627BE3433C99}" dt="2022-09-22T10:52:30.777" v="241" actId="478"/>
          <ac:spMkLst>
            <pc:docMk/>
            <pc:sldMk cId="2713926263" sldId="265"/>
            <ac:spMk id="3" creationId="{F69B718D-1383-677E-7CA7-C19EE330FEB7}"/>
          </ac:spMkLst>
        </pc:spChg>
        <pc:spChg chg="add mod">
          <ac:chgData name="Dhanushkumar S G . 20BCS026" userId="23564d35-c779-4550-a571-f739d11bb26b" providerId="ADAL" clId="{67E8D169-1AD0-47E2-B765-627BE3433C99}" dt="2022-09-22T10:52:55.292" v="267" actId="20577"/>
          <ac:spMkLst>
            <pc:docMk/>
            <pc:sldMk cId="2713926263" sldId="265"/>
            <ac:spMk id="4" creationId="{902E0CF3-25FD-41AC-DEDF-515B104E45EC}"/>
          </ac:spMkLst>
        </pc:spChg>
        <pc:spChg chg="add del mod">
          <ac:chgData name="Dhanushkumar S G . 20BCS026" userId="23564d35-c779-4550-a571-f739d11bb26b" providerId="ADAL" clId="{67E8D169-1AD0-47E2-B765-627BE3433C99}" dt="2022-09-22T10:52:48.989" v="246"/>
          <ac:spMkLst>
            <pc:docMk/>
            <pc:sldMk cId="2713926263" sldId="265"/>
            <ac:spMk id="5" creationId="{3025BD99-4DB7-B555-5FC3-5A7132FAA4DC}"/>
          </ac:spMkLst>
        </pc:spChg>
        <pc:spChg chg="add del mod">
          <ac:chgData name="Dhanushkumar S G . 20BCS026" userId="23564d35-c779-4550-a571-f739d11bb26b" providerId="ADAL" clId="{67E8D169-1AD0-47E2-B765-627BE3433C99}" dt="2022-09-22T10:53:01.082" v="270"/>
          <ac:spMkLst>
            <pc:docMk/>
            <pc:sldMk cId="2713926263" sldId="265"/>
            <ac:spMk id="6" creationId="{A180E980-11F6-C654-2A46-C73C0731A699}"/>
          </ac:spMkLst>
        </pc:spChg>
        <pc:spChg chg="add mod">
          <ac:chgData name="Dhanushkumar S G . 20BCS026" userId="23564d35-c779-4550-a571-f739d11bb26b" providerId="ADAL" clId="{67E8D169-1AD0-47E2-B765-627BE3433C99}" dt="2022-09-22T10:57:35.759" v="283" actId="123"/>
          <ac:spMkLst>
            <pc:docMk/>
            <pc:sldMk cId="2713926263" sldId="265"/>
            <ac:spMk id="7" creationId="{86E56B58-1951-8204-16CC-D99193BA4E98}"/>
          </ac:spMkLst>
        </pc:spChg>
      </pc:sldChg>
      <pc:sldChg chg="modSp mod">
        <pc:chgData name="Dhanushkumar S G . 20BCS026" userId="23564d35-c779-4550-a571-f739d11bb26b" providerId="ADAL" clId="{67E8D169-1AD0-47E2-B765-627BE3433C99}" dt="2022-10-06T09:25:45.497" v="588"/>
        <pc:sldMkLst>
          <pc:docMk/>
          <pc:sldMk cId="4162407574" sldId="266"/>
        </pc:sldMkLst>
        <pc:spChg chg="mod">
          <ac:chgData name="Dhanushkumar S G . 20BCS026" userId="23564d35-c779-4550-a571-f739d11bb26b" providerId="ADAL" clId="{67E8D169-1AD0-47E2-B765-627BE3433C99}" dt="2022-10-06T09:25:45.497" v="588"/>
          <ac:spMkLst>
            <pc:docMk/>
            <pc:sldMk cId="4162407574" sldId="266"/>
            <ac:spMk id="7" creationId="{86E56B58-1951-8204-16CC-D99193BA4E98}"/>
          </ac:spMkLst>
        </pc:spChg>
      </pc:sldChg>
      <pc:sldChg chg="addSp delSp modSp mod delAnim modAnim">
        <pc:chgData name="Dhanushkumar S G . 20BCS026" userId="23564d35-c779-4550-a571-f739d11bb26b" providerId="ADAL" clId="{67E8D169-1AD0-47E2-B765-627BE3433C99}" dt="2022-10-06T08:45:23.187" v="546"/>
        <pc:sldMkLst>
          <pc:docMk/>
          <pc:sldMk cId="3361356742" sldId="267"/>
        </pc:sldMkLst>
        <pc:spChg chg="mod">
          <ac:chgData name="Dhanushkumar S G . 20BCS026" userId="23564d35-c779-4550-a571-f739d11bb26b" providerId="ADAL" clId="{67E8D169-1AD0-47E2-B765-627BE3433C99}" dt="2022-10-06T08:37:58.464" v="303" actId="1076"/>
          <ac:spMkLst>
            <pc:docMk/>
            <pc:sldMk cId="3361356742" sldId="267"/>
            <ac:spMk id="5" creationId="{29C6A185-4A8A-BD3D-E610-03AF8E940C8B}"/>
          </ac:spMkLst>
        </pc:spChg>
        <pc:spChg chg="add del mod">
          <ac:chgData name="Dhanushkumar S G . 20BCS026" userId="23564d35-c779-4550-a571-f739d11bb26b" providerId="ADAL" clId="{67E8D169-1AD0-47E2-B765-627BE3433C99}" dt="2022-10-06T08:37:13.173" v="291"/>
          <ac:spMkLst>
            <pc:docMk/>
            <pc:sldMk cId="3361356742" sldId="267"/>
            <ac:spMk id="9" creationId="{359C6113-8BC5-E390-C732-88B28E48146D}"/>
          </ac:spMkLst>
        </pc:spChg>
        <pc:spChg chg="add del mod">
          <ac:chgData name="Dhanushkumar S G . 20BCS026" userId="23564d35-c779-4550-a571-f739d11bb26b" providerId="ADAL" clId="{67E8D169-1AD0-47E2-B765-627BE3433C99}" dt="2022-10-06T08:37:13.173" v="291"/>
          <ac:spMkLst>
            <pc:docMk/>
            <pc:sldMk cId="3361356742" sldId="267"/>
            <ac:spMk id="10" creationId="{F67E3D9D-69BE-9983-5677-A10F1B5C1986}"/>
          </ac:spMkLst>
        </pc:spChg>
        <pc:spChg chg="add del mod">
          <ac:chgData name="Dhanushkumar S G . 20BCS026" userId="23564d35-c779-4550-a571-f739d11bb26b" providerId="ADAL" clId="{67E8D169-1AD0-47E2-B765-627BE3433C99}" dt="2022-10-06T08:37:13.173" v="291"/>
          <ac:spMkLst>
            <pc:docMk/>
            <pc:sldMk cId="3361356742" sldId="267"/>
            <ac:spMk id="11" creationId="{E1FA50A7-F150-110A-404E-47828302CCCA}"/>
          </ac:spMkLst>
        </pc:spChg>
        <pc:spChg chg="add del mod">
          <ac:chgData name="Dhanushkumar S G . 20BCS026" userId="23564d35-c779-4550-a571-f739d11bb26b" providerId="ADAL" clId="{67E8D169-1AD0-47E2-B765-627BE3433C99}" dt="2022-10-06T08:37:13.173" v="291"/>
          <ac:spMkLst>
            <pc:docMk/>
            <pc:sldMk cId="3361356742" sldId="267"/>
            <ac:spMk id="12" creationId="{11311533-F08F-F3C4-6CBA-B79E95F1ECCE}"/>
          </ac:spMkLst>
        </pc:spChg>
        <pc:spChg chg="add del mod">
          <ac:chgData name="Dhanushkumar S G . 20BCS026" userId="23564d35-c779-4550-a571-f739d11bb26b" providerId="ADAL" clId="{67E8D169-1AD0-47E2-B765-627BE3433C99}" dt="2022-10-06T08:37:13.173" v="291"/>
          <ac:spMkLst>
            <pc:docMk/>
            <pc:sldMk cId="3361356742" sldId="267"/>
            <ac:spMk id="14" creationId="{2818DAAE-12F3-0712-ADB0-14187F5D1877}"/>
          </ac:spMkLst>
        </pc:spChg>
        <pc:spChg chg="add del mod">
          <ac:chgData name="Dhanushkumar S G . 20BCS026" userId="23564d35-c779-4550-a571-f739d11bb26b" providerId="ADAL" clId="{67E8D169-1AD0-47E2-B765-627BE3433C99}" dt="2022-10-06T08:37:13.173" v="291"/>
          <ac:spMkLst>
            <pc:docMk/>
            <pc:sldMk cId="3361356742" sldId="267"/>
            <ac:spMk id="15" creationId="{57E9A694-DBC4-1FC0-627F-24FE271B184B}"/>
          </ac:spMkLst>
        </pc:spChg>
        <pc:spChg chg="add del mod">
          <ac:chgData name="Dhanushkumar S G . 20BCS026" userId="23564d35-c779-4550-a571-f739d11bb26b" providerId="ADAL" clId="{67E8D169-1AD0-47E2-B765-627BE3433C99}" dt="2022-10-06T08:37:13.173" v="291"/>
          <ac:spMkLst>
            <pc:docMk/>
            <pc:sldMk cId="3361356742" sldId="267"/>
            <ac:spMk id="16" creationId="{6A0DA020-9B92-19C8-A500-FC893263425F}"/>
          </ac:spMkLst>
        </pc:spChg>
        <pc:spChg chg="add del mod">
          <ac:chgData name="Dhanushkumar S G . 20BCS026" userId="23564d35-c779-4550-a571-f739d11bb26b" providerId="ADAL" clId="{67E8D169-1AD0-47E2-B765-627BE3433C99}" dt="2022-10-06T08:37:13.173" v="291"/>
          <ac:spMkLst>
            <pc:docMk/>
            <pc:sldMk cId="3361356742" sldId="267"/>
            <ac:spMk id="17" creationId="{1BB6EAB7-737A-B426-D3D0-5E9EB801BFC8}"/>
          </ac:spMkLst>
        </pc:spChg>
        <pc:spChg chg="add del mod">
          <ac:chgData name="Dhanushkumar S G . 20BCS026" userId="23564d35-c779-4550-a571-f739d11bb26b" providerId="ADAL" clId="{67E8D169-1AD0-47E2-B765-627BE3433C99}" dt="2022-10-06T08:37:13.173" v="291"/>
          <ac:spMkLst>
            <pc:docMk/>
            <pc:sldMk cId="3361356742" sldId="267"/>
            <ac:spMk id="18" creationId="{A9AF9A76-A36B-3766-7477-2D02AC8F8F7C}"/>
          </ac:spMkLst>
        </pc:spChg>
        <pc:spChg chg="add del mod">
          <ac:chgData name="Dhanushkumar S G . 20BCS026" userId="23564d35-c779-4550-a571-f739d11bb26b" providerId="ADAL" clId="{67E8D169-1AD0-47E2-B765-627BE3433C99}" dt="2022-10-06T08:37:13.173" v="291"/>
          <ac:spMkLst>
            <pc:docMk/>
            <pc:sldMk cId="3361356742" sldId="267"/>
            <ac:spMk id="19" creationId="{9EE176A1-B2B7-5928-1E60-543B0D9016A9}"/>
          </ac:spMkLst>
        </pc:spChg>
        <pc:spChg chg="add del mod">
          <ac:chgData name="Dhanushkumar S G . 20BCS026" userId="23564d35-c779-4550-a571-f739d11bb26b" providerId="ADAL" clId="{67E8D169-1AD0-47E2-B765-627BE3433C99}" dt="2022-10-06T08:37:13.173" v="291"/>
          <ac:spMkLst>
            <pc:docMk/>
            <pc:sldMk cId="3361356742" sldId="267"/>
            <ac:spMk id="20" creationId="{C582CDA7-18F8-9218-384E-5C1FF44AD8D3}"/>
          </ac:spMkLst>
        </pc:spChg>
        <pc:spChg chg="add del mod">
          <ac:chgData name="Dhanushkumar S G . 20BCS026" userId="23564d35-c779-4550-a571-f739d11bb26b" providerId="ADAL" clId="{67E8D169-1AD0-47E2-B765-627BE3433C99}" dt="2022-10-06T08:37:13.173" v="291"/>
          <ac:spMkLst>
            <pc:docMk/>
            <pc:sldMk cId="3361356742" sldId="267"/>
            <ac:spMk id="22" creationId="{FB355A55-CB5D-4EAE-B583-18702FB96E6D}"/>
          </ac:spMkLst>
        </pc:spChg>
        <pc:spChg chg="add del mod">
          <ac:chgData name="Dhanushkumar S G . 20BCS026" userId="23564d35-c779-4550-a571-f739d11bb26b" providerId="ADAL" clId="{67E8D169-1AD0-47E2-B765-627BE3433C99}" dt="2022-10-06T08:37:13.173" v="291"/>
          <ac:spMkLst>
            <pc:docMk/>
            <pc:sldMk cId="3361356742" sldId="267"/>
            <ac:spMk id="23" creationId="{EBA14D4D-F6CB-1978-9D18-A9AA3D083093}"/>
          </ac:spMkLst>
        </pc:spChg>
        <pc:spChg chg="add del mod">
          <ac:chgData name="Dhanushkumar S G . 20BCS026" userId="23564d35-c779-4550-a571-f739d11bb26b" providerId="ADAL" clId="{67E8D169-1AD0-47E2-B765-627BE3433C99}" dt="2022-10-06T08:37:13.173" v="291"/>
          <ac:spMkLst>
            <pc:docMk/>
            <pc:sldMk cId="3361356742" sldId="267"/>
            <ac:spMk id="24" creationId="{3C7BDEA8-C481-1F9E-61B9-F1423872D6B7}"/>
          </ac:spMkLst>
        </pc:spChg>
        <pc:spChg chg="add del mod">
          <ac:chgData name="Dhanushkumar S G . 20BCS026" userId="23564d35-c779-4550-a571-f739d11bb26b" providerId="ADAL" clId="{67E8D169-1AD0-47E2-B765-627BE3433C99}" dt="2022-10-06T08:37:13.173" v="291"/>
          <ac:spMkLst>
            <pc:docMk/>
            <pc:sldMk cId="3361356742" sldId="267"/>
            <ac:spMk id="25" creationId="{84E59848-CF8C-FBC9-7E70-56DA42F84E48}"/>
          </ac:spMkLst>
        </pc:spChg>
        <pc:spChg chg="add del mod">
          <ac:chgData name="Dhanushkumar S G . 20BCS026" userId="23564d35-c779-4550-a571-f739d11bb26b" providerId="ADAL" clId="{67E8D169-1AD0-47E2-B765-627BE3433C99}" dt="2022-10-06T08:37:13.173" v="291"/>
          <ac:spMkLst>
            <pc:docMk/>
            <pc:sldMk cId="3361356742" sldId="267"/>
            <ac:spMk id="26" creationId="{C3D788B3-56CB-BDA3-EE9A-F77DD4F42F67}"/>
          </ac:spMkLst>
        </pc:spChg>
        <pc:spChg chg="add del mod">
          <ac:chgData name="Dhanushkumar S G . 20BCS026" userId="23564d35-c779-4550-a571-f739d11bb26b" providerId="ADAL" clId="{67E8D169-1AD0-47E2-B765-627BE3433C99}" dt="2022-10-06T08:37:13.173" v="291"/>
          <ac:spMkLst>
            <pc:docMk/>
            <pc:sldMk cId="3361356742" sldId="267"/>
            <ac:spMk id="27" creationId="{80F7E591-1C11-380D-8708-27FD2123E557}"/>
          </ac:spMkLst>
        </pc:spChg>
        <pc:spChg chg="add del mod">
          <ac:chgData name="Dhanushkumar S G . 20BCS026" userId="23564d35-c779-4550-a571-f739d11bb26b" providerId="ADAL" clId="{67E8D169-1AD0-47E2-B765-627BE3433C99}" dt="2022-10-06T08:37:13.173" v="291"/>
          <ac:spMkLst>
            <pc:docMk/>
            <pc:sldMk cId="3361356742" sldId="267"/>
            <ac:spMk id="28" creationId="{708018C9-6F85-4289-9F26-933C706CB52F}"/>
          </ac:spMkLst>
        </pc:spChg>
        <pc:spChg chg="add del mod">
          <ac:chgData name="Dhanushkumar S G . 20BCS026" userId="23564d35-c779-4550-a571-f739d11bb26b" providerId="ADAL" clId="{67E8D169-1AD0-47E2-B765-627BE3433C99}" dt="2022-10-06T08:37:13.173" v="291"/>
          <ac:spMkLst>
            <pc:docMk/>
            <pc:sldMk cId="3361356742" sldId="267"/>
            <ac:spMk id="30" creationId="{39F493C2-D1A6-9934-F641-CD7F9A6BE1D2}"/>
          </ac:spMkLst>
        </pc:spChg>
        <pc:spChg chg="add del mod">
          <ac:chgData name="Dhanushkumar S G . 20BCS026" userId="23564d35-c779-4550-a571-f739d11bb26b" providerId="ADAL" clId="{67E8D169-1AD0-47E2-B765-627BE3433C99}" dt="2022-10-06T08:37:13.173" v="291"/>
          <ac:spMkLst>
            <pc:docMk/>
            <pc:sldMk cId="3361356742" sldId="267"/>
            <ac:spMk id="31" creationId="{E1AAB901-B774-42FE-D373-0C0797790650}"/>
          </ac:spMkLst>
        </pc:spChg>
        <pc:spChg chg="add del mod">
          <ac:chgData name="Dhanushkumar S G . 20BCS026" userId="23564d35-c779-4550-a571-f739d11bb26b" providerId="ADAL" clId="{67E8D169-1AD0-47E2-B765-627BE3433C99}" dt="2022-10-06T08:37:13.173" v="291"/>
          <ac:spMkLst>
            <pc:docMk/>
            <pc:sldMk cId="3361356742" sldId="267"/>
            <ac:spMk id="32" creationId="{1CBCBA23-9C92-0EF9-0137-B7005977F321}"/>
          </ac:spMkLst>
        </pc:spChg>
        <pc:spChg chg="add mod">
          <ac:chgData name="Dhanushkumar S G . 20BCS026" userId="23564d35-c779-4550-a571-f739d11bb26b" providerId="ADAL" clId="{67E8D169-1AD0-47E2-B765-627BE3433C99}" dt="2022-10-06T08:37:12.272" v="290" actId="571"/>
          <ac:spMkLst>
            <pc:docMk/>
            <pc:sldMk cId="3361356742" sldId="267"/>
            <ac:spMk id="38" creationId="{D067CAB5-2DD5-0BBA-E77D-967DBD1887C7}"/>
          </ac:spMkLst>
        </pc:spChg>
        <pc:spChg chg="add mod">
          <ac:chgData name="Dhanushkumar S G . 20BCS026" userId="23564d35-c779-4550-a571-f739d11bb26b" providerId="ADAL" clId="{67E8D169-1AD0-47E2-B765-627BE3433C99}" dt="2022-10-06T08:37:12.272" v="290" actId="571"/>
          <ac:spMkLst>
            <pc:docMk/>
            <pc:sldMk cId="3361356742" sldId="267"/>
            <ac:spMk id="39" creationId="{B6628D8C-C109-FC67-1873-16BAA276E55B}"/>
          </ac:spMkLst>
        </pc:spChg>
        <pc:spChg chg="add mod">
          <ac:chgData name="Dhanushkumar S G . 20BCS026" userId="23564d35-c779-4550-a571-f739d11bb26b" providerId="ADAL" clId="{67E8D169-1AD0-47E2-B765-627BE3433C99}" dt="2022-10-06T08:37:12.272" v="290" actId="571"/>
          <ac:spMkLst>
            <pc:docMk/>
            <pc:sldMk cId="3361356742" sldId="267"/>
            <ac:spMk id="40" creationId="{9DD99D5F-42FD-654E-EDB5-BE4E2511D45E}"/>
          </ac:spMkLst>
        </pc:spChg>
        <pc:spChg chg="add mod">
          <ac:chgData name="Dhanushkumar S G . 20BCS026" userId="23564d35-c779-4550-a571-f739d11bb26b" providerId="ADAL" clId="{67E8D169-1AD0-47E2-B765-627BE3433C99}" dt="2022-10-06T08:37:12.272" v="290" actId="571"/>
          <ac:spMkLst>
            <pc:docMk/>
            <pc:sldMk cId="3361356742" sldId="267"/>
            <ac:spMk id="41" creationId="{188BB472-B3FB-8598-8DD3-F6AACFECB024}"/>
          </ac:spMkLst>
        </pc:spChg>
        <pc:spChg chg="add mod">
          <ac:chgData name="Dhanushkumar S G . 20BCS026" userId="23564d35-c779-4550-a571-f739d11bb26b" providerId="ADAL" clId="{67E8D169-1AD0-47E2-B765-627BE3433C99}" dt="2022-10-06T08:37:12.272" v="290" actId="571"/>
          <ac:spMkLst>
            <pc:docMk/>
            <pc:sldMk cId="3361356742" sldId="267"/>
            <ac:spMk id="43" creationId="{1AE41C0C-6E25-1E03-79D9-E89CAC141C01}"/>
          </ac:spMkLst>
        </pc:spChg>
        <pc:spChg chg="add mod">
          <ac:chgData name="Dhanushkumar S G . 20BCS026" userId="23564d35-c779-4550-a571-f739d11bb26b" providerId="ADAL" clId="{67E8D169-1AD0-47E2-B765-627BE3433C99}" dt="2022-10-06T08:37:12.272" v="290" actId="571"/>
          <ac:spMkLst>
            <pc:docMk/>
            <pc:sldMk cId="3361356742" sldId="267"/>
            <ac:spMk id="44" creationId="{E1DB92DF-7D74-FC00-D1ED-CF81E1D9485C}"/>
          </ac:spMkLst>
        </pc:spChg>
        <pc:spChg chg="add mod">
          <ac:chgData name="Dhanushkumar S G . 20BCS026" userId="23564d35-c779-4550-a571-f739d11bb26b" providerId="ADAL" clId="{67E8D169-1AD0-47E2-B765-627BE3433C99}" dt="2022-10-06T08:37:12.272" v="290" actId="571"/>
          <ac:spMkLst>
            <pc:docMk/>
            <pc:sldMk cId="3361356742" sldId="267"/>
            <ac:spMk id="45" creationId="{F87E8235-7EA6-92B2-EFB4-CF58C3FC1493}"/>
          </ac:spMkLst>
        </pc:spChg>
        <pc:spChg chg="add mod">
          <ac:chgData name="Dhanushkumar S G . 20BCS026" userId="23564d35-c779-4550-a571-f739d11bb26b" providerId="ADAL" clId="{67E8D169-1AD0-47E2-B765-627BE3433C99}" dt="2022-10-06T08:37:12.272" v="290" actId="571"/>
          <ac:spMkLst>
            <pc:docMk/>
            <pc:sldMk cId="3361356742" sldId="267"/>
            <ac:spMk id="46" creationId="{9377378D-9ABA-0B0D-338C-7227F7BE3BFB}"/>
          </ac:spMkLst>
        </pc:spChg>
        <pc:spChg chg="add mod">
          <ac:chgData name="Dhanushkumar S G . 20BCS026" userId="23564d35-c779-4550-a571-f739d11bb26b" providerId="ADAL" clId="{67E8D169-1AD0-47E2-B765-627BE3433C99}" dt="2022-10-06T08:37:12.272" v="290" actId="571"/>
          <ac:spMkLst>
            <pc:docMk/>
            <pc:sldMk cId="3361356742" sldId="267"/>
            <ac:spMk id="47" creationId="{24C559F0-D3D1-850B-1ACB-FAF5B888806F}"/>
          </ac:spMkLst>
        </pc:spChg>
        <pc:spChg chg="add mod">
          <ac:chgData name="Dhanushkumar S G . 20BCS026" userId="23564d35-c779-4550-a571-f739d11bb26b" providerId="ADAL" clId="{67E8D169-1AD0-47E2-B765-627BE3433C99}" dt="2022-10-06T08:37:12.272" v="290" actId="571"/>
          <ac:spMkLst>
            <pc:docMk/>
            <pc:sldMk cId="3361356742" sldId="267"/>
            <ac:spMk id="48" creationId="{FA54D784-AFDE-43AE-4A9C-B22F1F1EEE42}"/>
          </ac:spMkLst>
        </pc:spChg>
        <pc:spChg chg="add mod">
          <ac:chgData name="Dhanushkumar S G . 20BCS026" userId="23564d35-c779-4550-a571-f739d11bb26b" providerId="ADAL" clId="{67E8D169-1AD0-47E2-B765-627BE3433C99}" dt="2022-10-06T08:37:12.272" v="290" actId="571"/>
          <ac:spMkLst>
            <pc:docMk/>
            <pc:sldMk cId="3361356742" sldId="267"/>
            <ac:spMk id="50" creationId="{A07C728B-16FA-514F-F640-1E0DD95DF882}"/>
          </ac:spMkLst>
        </pc:spChg>
        <pc:spChg chg="add mod">
          <ac:chgData name="Dhanushkumar S G . 20BCS026" userId="23564d35-c779-4550-a571-f739d11bb26b" providerId="ADAL" clId="{67E8D169-1AD0-47E2-B765-627BE3433C99}" dt="2022-10-06T08:37:12.272" v="290" actId="571"/>
          <ac:spMkLst>
            <pc:docMk/>
            <pc:sldMk cId="3361356742" sldId="267"/>
            <ac:spMk id="51" creationId="{9201D320-3579-AF8F-787C-F41893AA5060}"/>
          </ac:spMkLst>
        </pc:spChg>
        <pc:spChg chg="add mod">
          <ac:chgData name="Dhanushkumar S G . 20BCS026" userId="23564d35-c779-4550-a571-f739d11bb26b" providerId="ADAL" clId="{67E8D169-1AD0-47E2-B765-627BE3433C99}" dt="2022-10-06T08:37:12.272" v="290" actId="571"/>
          <ac:spMkLst>
            <pc:docMk/>
            <pc:sldMk cId="3361356742" sldId="267"/>
            <ac:spMk id="52" creationId="{DC395ECA-4A28-11BC-DD8A-0F4E50D4B2E8}"/>
          </ac:spMkLst>
        </pc:spChg>
        <pc:spChg chg="add mod">
          <ac:chgData name="Dhanushkumar S G . 20BCS026" userId="23564d35-c779-4550-a571-f739d11bb26b" providerId="ADAL" clId="{67E8D169-1AD0-47E2-B765-627BE3433C99}" dt="2022-10-06T08:37:12.272" v="290" actId="571"/>
          <ac:spMkLst>
            <pc:docMk/>
            <pc:sldMk cId="3361356742" sldId="267"/>
            <ac:spMk id="53" creationId="{A55B519A-B970-9358-81ED-236CE4D73FD1}"/>
          </ac:spMkLst>
        </pc:spChg>
        <pc:spChg chg="add mod">
          <ac:chgData name="Dhanushkumar S G . 20BCS026" userId="23564d35-c779-4550-a571-f739d11bb26b" providerId="ADAL" clId="{67E8D169-1AD0-47E2-B765-627BE3433C99}" dt="2022-10-06T08:37:12.272" v="290" actId="571"/>
          <ac:spMkLst>
            <pc:docMk/>
            <pc:sldMk cId="3361356742" sldId="267"/>
            <ac:spMk id="54" creationId="{2B5BCC6B-E705-AA4F-8EB4-9550E6F7CD37}"/>
          </ac:spMkLst>
        </pc:spChg>
        <pc:spChg chg="add mod">
          <ac:chgData name="Dhanushkumar S G . 20BCS026" userId="23564d35-c779-4550-a571-f739d11bb26b" providerId="ADAL" clId="{67E8D169-1AD0-47E2-B765-627BE3433C99}" dt="2022-10-06T08:37:12.272" v="290" actId="571"/>
          <ac:spMkLst>
            <pc:docMk/>
            <pc:sldMk cId="3361356742" sldId="267"/>
            <ac:spMk id="55" creationId="{24A46649-71AD-4348-4C23-ED4A3F76DCA6}"/>
          </ac:spMkLst>
        </pc:spChg>
        <pc:spChg chg="add mod">
          <ac:chgData name="Dhanushkumar S G . 20BCS026" userId="23564d35-c779-4550-a571-f739d11bb26b" providerId="ADAL" clId="{67E8D169-1AD0-47E2-B765-627BE3433C99}" dt="2022-10-06T08:37:12.272" v="290" actId="571"/>
          <ac:spMkLst>
            <pc:docMk/>
            <pc:sldMk cId="3361356742" sldId="267"/>
            <ac:spMk id="56" creationId="{64E915A6-F522-E6A1-6B87-DDDE67F63B0E}"/>
          </ac:spMkLst>
        </pc:spChg>
        <pc:spChg chg="add mod">
          <ac:chgData name="Dhanushkumar S G . 20BCS026" userId="23564d35-c779-4550-a571-f739d11bb26b" providerId="ADAL" clId="{67E8D169-1AD0-47E2-B765-627BE3433C99}" dt="2022-10-06T08:37:12.272" v="290" actId="571"/>
          <ac:spMkLst>
            <pc:docMk/>
            <pc:sldMk cId="3361356742" sldId="267"/>
            <ac:spMk id="58" creationId="{B2F60122-2C5C-4C9B-0F94-DF541C4F6DD2}"/>
          </ac:spMkLst>
        </pc:spChg>
        <pc:spChg chg="add mod">
          <ac:chgData name="Dhanushkumar S G . 20BCS026" userId="23564d35-c779-4550-a571-f739d11bb26b" providerId="ADAL" clId="{67E8D169-1AD0-47E2-B765-627BE3433C99}" dt="2022-10-06T08:37:12.272" v="290" actId="571"/>
          <ac:spMkLst>
            <pc:docMk/>
            <pc:sldMk cId="3361356742" sldId="267"/>
            <ac:spMk id="59" creationId="{11796EF2-BA1E-2622-0581-C1E273497D29}"/>
          </ac:spMkLst>
        </pc:spChg>
        <pc:spChg chg="add mod">
          <ac:chgData name="Dhanushkumar S G . 20BCS026" userId="23564d35-c779-4550-a571-f739d11bb26b" providerId="ADAL" clId="{67E8D169-1AD0-47E2-B765-627BE3433C99}" dt="2022-10-06T08:37:12.272" v="290" actId="571"/>
          <ac:spMkLst>
            <pc:docMk/>
            <pc:sldMk cId="3361356742" sldId="267"/>
            <ac:spMk id="60" creationId="{FAFB0C9B-375D-5151-9FE2-1A852DBD70B6}"/>
          </ac:spMkLst>
        </pc:spChg>
        <pc:spChg chg="add mod">
          <ac:chgData name="Dhanushkumar S G . 20BCS026" userId="23564d35-c779-4550-a571-f739d11bb26b" providerId="ADAL" clId="{67E8D169-1AD0-47E2-B765-627BE3433C99}" dt="2022-10-06T08:37:25.134" v="293" actId="1076"/>
          <ac:spMkLst>
            <pc:docMk/>
            <pc:sldMk cId="3361356742" sldId="267"/>
            <ac:spMk id="65" creationId="{775EC6C2-CCAC-99B1-81B4-782D9D4BDBAD}"/>
          </ac:spMkLst>
        </pc:spChg>
        <pc:spChg chg="add mod">
          <ac:chgData name="Dhanushkumar S G . 20BCS026" userId="23564d35-c779-4550-a571-f739d11bb26b" providerId="ADAL" clId="{67E8D169-1AD0-47E2-B765-627BE3433C99}" dt="2022-10-06T08:37:25.134" v="293" actId="1076"/>
          <ac:spMkLst>
            <pc:docMk/>
            <pc:sldMk cId="3361356742" sldId="267"/>
            <ac:spMk id="66" creationId="{EC3C8E44-D8AE-42A7-24D8-2F5D473A78B4}"/>
          </ac:spMkLst>
        </pc:spChg>
        <pc:spChg chg="add mod">
          <ac:chgData name="Dhanushkumar S G . 20BCS026" userId="23564d35-c779-4550-a571-f739d11bb26b" providerId="ADAL" clId="{67E8D169-1AD0-47E2-B765-627BE3433C99}" dt="2022-10-06T08:37:25.134" v="293" actId="1076"/>
          <ac:spMkLst>
            <pc:docMk/>
            <pc:sldMk cId="3361356742" sldId="267"/>
            <ac:spMk id="67" creationId="{C91D0C23-A17D-EEAC-6576-5DD9AA2ED161}"/>
          </ac:spMkLst>
        </pc:spChg>
        <pc:spChg chg="add mod">
          <ac:chgData name="Dhanushkumar S G . 20BCS026" userId="23564d35-c779-4550-a571-f739d11bb26b" providerId="ADAL" clId="{67E8D169-1AD0-47E2-B765-627BE3433C99}" dt="2022-10-06T08:37:25.134" v="293" actId="1076"/>
          <ac:spMkLst>
            <pc:docMk/>
            <pc:sldMk cId="3361356742" sldId="267"/>
            <ac:spMk id="68" creationId="{F277ADF2-41AC-1EFC-9572-E53C56956A52}"/>
          </ac:spMkLst>
        </pc:spChg>
        <pc:spChg chg="add mod">
          <ac:chgData name="Dhanushkumar S G . 20BCS026" userId="23564d35-c779-4550-a571-f739d11bb26b" providerId="ADAL" clId="{67E8D169-1AD0-47E2-B765-627BE3433C99}" dt="2022-10-06T08:37:25.134" v="293" actId="1076"/>
          <ac:spMkLst>
            <pc:docMk/>
            <pc:sldMk cId="3361356742" sldId="267"/>
            <ac:spMk id="70" creationId="{F5392EDE-61CF-0D39-6F7A-52AA22B7E067}"/>
          </ac:spMkLst>
        </pc:spChg>
        <pc:spChg chg="add mod">
          <ac:chgData name="Dhanushkumar S G . 20BCS026" userId="23564d35-c779-4550-a571-f739d11bb26b" providerId="ADAL" clId="{67E8D169-1AD0-47E2-B765-627BE3433C99}" dt="2022-10-06T08:41:20.123" v="351" actId="20577"/>
          <ac:spMkLst>
            <pc:docMk/>
            <pc:sldMk cId="3361356742" sldId="267"/>
            <ac:spMk id="71" creationId="{9F95352E-64AC-F7F4-23E6-1E2157891D8F}"/>
          </ac:spMkLst>
        </pc:spChg>
        <pc:spChg chg="add mod">
          <ac:chgData name="Dhanushkumar S G . 20BCS026" userId="23564d35-c779-4550-a571-f739d11bb26b" providerId="ADAL" clId="{67E8D169-1AD0-47E2-B765-627BE3433C99}" dt="2022-10-06T08:45:12.938" v="545" actId="1076"/>
          <ac:spMkLst>
            <pc:docMk/>
            <pc:sldMk cId="3361356742" sldId="267"/>
            <ac:spMk id="72" creationId="{B52C757B-B414-8AD5-26A4-B71AEA55B91C}"/>
          </ac:spMkLst>
        </pc:spChg>
        <pc:spChg chg="add mod">
          <ac:chgData name="Dhanushkumar S G . 20BCS026" userId="23564d35-c779-4550-a571-f739d11bb26b" providerId="ADAL" clId="{67E8D169-1AD0-47E2-B765-627BE3433C99}" dt="2022-10-06T08:37:25.134" v="293" actId="1076"/>
          <ac:spMkLst>
            <pc:docMk/>
            <pc:sldMk cId="3361356742" sldId="267"/>
            <ac:spMk id="73" creationId="{8BCE8BDC-DB6E-5B4E-2DA3-F9F30E371C55}"/>
          </ac:spMkLst>
        </pc:spChg>
        <pc:spChg chg="add mod">
          <ac:chgData name="Dhanushkumar S G . 20BCS026" userId="23564d35-c779-4550-a571-f739d11bb26b" providerId="ADAL" clId="{67E8D169-1AD0-47E2-B765-627BE3433C99}" dt="2022-10-06T08:37:25.134" v="293" actId="1076"/>
          <ac:spMkLst>
            <pc:docMk/>
            <pc:sldMk cId="3361356742" sldId="267"/>
            <ac:spMk id="74" creationId="{A39AD095-B790-42AB-8473-2948D5763268}"/>
          </ac:spMkLst>
        </pc:spChg>
        <pc:spChg chg="add mod">
          <ac:chgData name="Dhanushkumar S G . 20BCS026" userId="23564d35-c779-4550-a571-f739d11bb26b" providerId="ADAL" clId="{67E8D169-1AD0-47E2-B765-627BE3433C99}" dt="2022-10-06T08:37:25.134" v="293" actId="1076"/>
          <ac:spMkLst>
            <pc:docMk/>
            <pc:sldMk cId="3361356742" sldId="267"/>
            <ac:spMk id="75" creationId="{12FD71A8-9B07-A106-4F0F-C0CC937753E8}"/>
          </ac:spMkLst>
        </pc:spChg>
        <pc:spChg chg="add mod">
          <ac:chgData name="Dhanushkumar S G . 20BCS026" userId="23564d35-c779-4550-a571-f739d11bb26b" providerId="ADAL" clId="{67E8D169-1AD0-47E2-B765-627BE3433C99}" dt="2022-10-06T08:37:25.134" v="293" actId="1076"/>
          <ac:spMkLst>
            <pc:docMk/>
            <pc:sldMk cId="3361356742" sldId="267"/>
            <ac:spMk id="76" creationId="{97BC3CE9-3D6F-BD64-B919-1524E74DD27E}"/>
          </ac:spMkLst>
        </pc:spChg>
        <pc:spChg chg="add mod">
          <ac:chgData name="Dhanushkumar S G . 20BCS026" userId="23564d35-c779-4550-a571-f739d11bb26b" providerId="ADAL" clId="{67E8D169-1AD0-47E2-B765-627BE3433C99}" dt="2022-10-06T08:37:25.134" v="293" actId="1076"/>
          <ac:spMkLst>
            <pc:docMk/>
            <pc:sldMk cId="3361356742" sldId="267"/>
            <ac:spMk id="78" creationId="{44B17AC6-2DAE-BF86-E089-85AE15D9D111}"/>
          </ac:spMkLst>
        </pc:spChg>
        <pc:spChg chg="add mod">
          <ac:chgData name="Dhanushkumar S G . 20BCS026" userId="23564d35-c779-4550-a571-f739d11bb26b" providerId="ADAL" clId="{67E8D169-1AD0-47E2-B765-627BE3433C99}" dt="2022-10-06T08:41:31.976" v="368" actId="20577"/>
          <ac:spMkLst>
            <pc:docMk/>
            <pc:sldMk cId="3361356742" sldId="267"/>
            <ac:spMk id="79" creationId="{D196F1DF-239F-CCAD-84A1-964A445D98F8}"/>
          </ac:spMkLst>
        </pc:spChg>
        <pc:spChg chg="add mod">
          <ac:chgData name="Dhanushkumar S G . 20BCS026" userId="23564d35-c779-4550-a571-f739d11bb26b" providerId="ADAL" clId="{67E8D169-1AD0-47E2-B765-627BE3433C99}" dt="2022-10-06T08:43:40.218" v="507" actId="1076"/>
          <ac:spMkLst>
            <pc:docMk/>
            <pc:sldMk cId="3361356742" sldId="267"/>
            <ac:spMk id="80" creationId="{DA88ED22-2434-A921-1C0F-48FDEBC8C3A6}"/>
          </ac:spMkLst>
        </pc:spChg>
        <pc:spChg chg="add mod">
          <ac:chgData name="Dhanushkumar S G . 20BCS026" userId="23564d35-c779-4550-a571-f739d11bb26b" providerId="ADAL" clId="{67E8D169-1AD0-47E2-B765-627BE3433C99}" dt="2022-10-06T08:37:25.134" v="293" actId="1076"/>
          <ac:spMkLst>
            <pc:docMk/>
            <pc:sldMk cId="3361356742" sldId="267"/>
            <ac:spMk id="81" creationId="{63EF3649-5B36-1AA1-E7BA-B143DE64B566}"/>
          </ac:spMkLst>
        </pc:spChg>
        <pc:spChg chg="add mod">
          <ac:chgData name="Dhanushkumar S G . 20BCS026" userId="23564d35-c779-4550-a571-f739d11bb26b" providerId="ADAL" clId="{67E8D169-1AD0-47E2-B765-627BE3433C99}" dt="2022-10-06T08:37:25.134" v="293" actId="1076"/>
          <ac:spMkLst>
            <pc:docMk/>
            <pc:sldMk cId="3361356742" sldId="267"/>
            <ac:spMk id="82" creationId="{CD04AD5E-3497-1490-CAD2-C013BE93BEF4}"/>
          </ac:spMkLst>
        </pc:spChg>
        <pc:spChg chg="add mod">
          <ac:chgData name="Dhanushkumar S G . 20BCS026" userId="23564d35-c779-4550-a571-f739d11bb26b" providerId="ADAL" clId="{67E8D169-1AD0-47E2-B765-627BE3433C99}" dt="2022-10-06T08:37:25.134" v="293" actId="1076"/>
          <ac:spMkLst>
            <pc:docMk/>
            <pc:sldMk cId="3361356742" sldId="267"/>
            <ac:spMk id="83" creationId="{389135AF-B6DA-C034-1AA9-D716FF18165A}"/>
          </ac:spMkLst>
        </pc:spChg>
        <pc:spChg chg="add mod">
          <ac:chgData name="Dhanushkumar S G . 20BCS026" userId="23564d35-c779-4550-a571-f739d11bb26b" providerId="ADAL" clId="{67E8D169-1AD0-47E2-B765-627BE3433C99}" dt="2022-10-06T08:37:25.134" v="293" actId="1076"/>
          <ac:spMkLst>
            <pc:docMk/>
            <pc:sldMk cId="3361356742" sldId="267"/>
            <ac:spMk id="84" creationId="{3B3241CB-A192-D562-DF11-DD1F51911DED}"/>
          </ac:spMkLst>
        </pc:spChg>
        <pc:spChg chg="add mod">
          <ac:chgData name="Dhanushkumar S G . 20BCS026" userId="23564d35-c779-4550-a571-f739d11bb26b" providerId="ADAL" clId="{67E8D169-1AD0-47E2-B765-627BE3433C99}" dt="2022-10-06T08:37:25.134" v="293" actId="1076"/>
          <ac:spMkLst>
            <pc:docMk/>
            <pc:sldMk cId="3361356742" sldId="267"/>
            <ac:spMk id="86" creationId="{DFA5E5BB-BAF4-3FEF-8D42-EE86E2157219}"/>
          </ac:spMkLst>
        </pc:spChg>
        <pc:spChg chg="add mod">
          <ac:chgData name="Dhanushkumar S G . 20BCS026" userId="23564d35-c779-4550-a571-f739d11bb26b" providerId="ADAL" clId="{67E8D169-1AD0-47E2-B765-627BE3433C99}" dt="2022-10-06T08:41:49.704" v="385" actId="1076"/>
          <ac:spMkLst>
            <pc:docMk/>
            <pc:sldMk cId="3361356742" sldId="267"/>
            <ac:spMk id="87" creationId="{D7EB073E-4DBE-3757-A089-B38C04BE4B71}"/>
          </ac:spMkLst>
        </pc:spChg>
        <pc:spChg chg="add mod">
          <ac:chgData name="Dhanushkumar S G . 20BCS026" userId="23564d35-c779-4550-a571-f739d11bb26b" providerId="ADAL" clId="{67E8D169-1AD0-47E2-B765-627BE3433C99}" dt="2022-10-06T08:43:27.133" v="503" actId="1076"/>
          <ac:spMkLst>
            <pc:docMk/>
            <pc:sldMk cId="3361356742" sldId="267"/>
            <ac:spMk id="88" creationId="{29B51DB2-F9D0-F720-FB43-7E55C9B979A2}"/>
          </ac:spMkLst>
        </pc:spChg>
        <pc:spChg chg="add mod">
          <ac:chgData name="Dhanushkumar S G . 20BCS026" userId="23564d35-c779-4550-a571-f739d11bb26b" providerId="ADAL" clId="{67E8D169-1AD0-47E2-B765-627BE3433C99}" dt="2022-10-06T08:37:41.078" v="296" actId="571"/>
          <ac:spMkLst>
            <pc:docMk/>
            <pc:sldMk cId="3361356742" sldId="267"/>
            <ac:spMk id="92" creationId="{9153E885-FDE0-E5C1-AB91-E0114F3E847A}"/>
          </ac:spMkLst>
        </pc:spChg>
        <pc:spChg chg="add mod">
          <ac:chgData name="Dhanushkumar S G . 20BCS026" userId="23564d35-c779-4550-a571-f739d11bb26b" providerId="ADAL" clId="{67E8D169-1AD0-47E2-B765-627BE3433C99}" dt="2022-10-06T08:37:41.078" v="296" actId="571"/>
          <ac:spMkLst>
            <pc:docMk/>
            <pc:sldMk cId="3361356742" sldId="267"/>
            <ac:spMk id="93" creationId="{A08EE907-D3A6-34E5-A7FA-640428CE491D}"/>
          </ac:spMkLst>
        </pc:spChg>
        <pc:spChg chg="add mod">
          <ac:chgData name="Dhanushkumar S G . 20BCS026" userId="23564d35-c779-4550-a571-f739d11bb26b" providerId="ADAL" clId="{67E8D169-1AD0-47E2-B765-627BE3433C99}" dt="2022-10-06T08:37:41.078" v="296" actId="571"/>
          <ac:spMkLst>
            <pc:docMk/>
            <pc:sldMk cId="3361356742" sldId="267"/>
            <ac:spMk id="94" creationId="{9149B956-85F5-56C7-6393-31DDB992D11C}"/>
          </ac:spMkLst>
        </pc:spChg>
        <pc:spChg chg="add mod">
          <ac:chgData name="Dhanushkumar S G . 20BCS026" userId="23564d35-c779-4550-a571-f739d11bb26b" providerId="ADAL" clId="{67E8D169-1AD0-47E2-B765-627BE3433C99}" dt="2022-10-06T08:37:41.078" v="296" actId="571"/>
          <ac:spMkLst>
            <pc:docMk/>
            <pc:sldMk cId="3361356742" sldId="267"/>
            <ac:spMk id="95" creationId="{F2D73D07-46F6-F8C3-FCB2-226675394CA9}"/>
          </ac:spMkLst>
        </pc:spChg>
        <pc:spChg chg="add mod">
          <ac:chgData name="Dhanushkumar S G . 20BCS026" userId="23564d35-c779-4550-a571-f739d11bb26b" providerId="ADAL" clId="{67E8D169-1AD0-47E2-B765-627BE3433C99}" dt="2022-10-06T08:37:41.078" v="296" actId="571"/>
          <ac:spMkLst>
            <pc:docMk/>
            <pc:sldMk cId="3361356742" sldId="267"/>
            <ac:spMk id="97" creationId="{BC3834FB-657E-03BF-ED99-A4A93034B8F9}"/>
          </ac:spMkLst>
        </pc:spChg>
        <pc:spChg chg="add mod">
          <ac:chgData name="Dhanushkumar S G . 20BCS026" userId="23564d35-c779-4550-a571-f739d11bb26b" providerId="ADAL" clId="{67E8D169-1AD0-47E2-B765-627BE3433C99}" dt="2022-10-06T08:37:41.078" v="296" actId="571"/>
          <ac:spMkLst>
            <pc:docMk/>
            <pc:sldMk cId="3361356742" sldId="267"/>
            <ac:spMk id="98" creationId="{A109516C-73BD-0705-D0FB-E91A53F2595C}"/>
          </ac:spMkLst>
        </pc:spChg>
        <pc:spChg chg="add mod">
          <ac:chgData name="Dhanushkumar S G . 20BCS026" userId="23564d35-c779-4550-a571-f739d11bb26b" providerId="ADAL" clId="{67E8D169-1AD0-47E2-B765-627BE3433C99}" dt="2022-10-06T08:39:32.869" v="321" actId="1076"/>
          <ac:spMkLst>
            <pc:docMk/>
            <pc:sldMk cId="3361356742" sldId="267"/>
            <ac:spMk id="100" creationId="{A605567E-C360-18C0-2491-FF027751E7F8}"/>
          </ac:spMkLst>
        </pc:spChg>
        <pc:spChg chg="add mod">
          <ac:chgData name="Dhanushkumar S G . 20BCS026" userId="23564d35-c779-4550-a571-f739d11bb26b" providerId="ADAL" clId="{67E8D169-1AD0-47E2-B765-627BE3433C99}" dt="2022-10-06T08:39:27.132" v="320" actId="1076"/>
          <ac:spMkLst>
            <pc:docMk/>
            <pc:sldMk cId="3361356742" sldId="267"/>
            <ac:spMk id="101" creationId="{1293DCD2-DBD6-8E5B-FF83-92C2D36F500C}"/>
          </ac:spMkLst>
        </pc:spChg>
        <pc:spChg chg="add mod">
          <ac:chgData name="Dhanushkumar S G . 20BCS026" userId="23564d35-c779-4550-a571-f739d11bb26b" providerId="ADAL" clId="{67E8D169-1AD0-47E2-B765-627BE3433C99}" dt="2022-10-06T08:39:27.132" v="320" actId="1076"/>
          <ac:spMkLst>
            <pc:docMk/>
            <pc:sldMk cId="3361356742" sldId="267"/>
            <ac:spMk id="102" creationId="{2020471C-A35F-6752-5C40-25C6A5DA5CD3}"/>
          </ac:spMkLst>
        </pc:spChg>
        <pc:spChg chg="add mod">
          <ac:chgData name="Dhanushkumar S G . 20BCS026" userId="23564d35-c779-4550-a571-f739d11bb26b" providerId="ADAL" clId="{67E8D169-1AD0-47E2-B765-627BE3433C99}" dt="2022-10-06T08:39:27.132" v="320" actId="1076"/>
          <ac:spMkLst>
            <pc:docMk/>
            <pc:sldMk cId="3361356742" sldId="267"/>
            <ac:spMk id="103" creationId="{36B7B97F-A82D-6224-8196-B1AB8E8CC7D3}"/>
          </ac:spMkLst>
        </pc:spChg>
        <pc:spChg chg="add mod">
          <ac:chgData name="Dhanushkumar S G . 20BCS026" userId="23564d35-c779-4550-a571-f739d11bb26b" providerId="ADAL" clId="{67E8D169-1AD0-47E2-B765-627BE3433C99}" dt="2022-10-06T08:39:27.132" v="320" actId="1076"/>
          <ac:spMkLst>
            <pc:docMk/>
            <pc:sldMk cId="3361356742" sldId="267"/>
            <ac:spMk id="105" creationId="{0E719AF5-F8F5-3D31-17FD-E478740DB48A}"/>
          </ac:spMkLst>
        </pc:spChg>
        <pc:spChg chg="add mod">
          <ac:chgData name="Dhanushkumar S G . 20BCS026" userId="23564d35-c779-4550-a571-f739d11bb26b" providerId="ADAL" clId="{67E8D169-1AD0-47E2-B765-627BE3433C99}" dt="2022-10-06T08:42:33.576" v="431" actId="1076"/>
          <ac:spMkLst>
            <pc:docMk/>
            <pc:sldMk cId="3361356742" sldId="267"/>
            <ac:spMk id="106" creationId="{2C6171C9-03A0-7A0F-4B6D-817142A25D9C}"/>
          </ac:spMkLst>
        </pc:spChg>
        <pc:spChg chg="add mod">
          <ac:chgData name="Dhanushkumar S G . 20BCS026" userId="23564d35-c779-4550-a571-f739d11bb26b" providerId="ADAL" clId="{67E8D169-1AD0-47E2-B765-627BE3433C99}" dt="2022-10-06T08:38:52.054" v="314" actId="1076"/>
          <ac:spMkLst>
            <pc:docMk/>
            <pc:sldMk cId="3361356742" sldId="267"/>
            <ac:spMk id="111" creationId="{2DF755D7-B7DB-82E0-9CE8-72226D9CECD9}"/>
          </ac:spMkLst>
        </pc:spChg>
        <pc:spChg chg="add mod">
          <ac:chgData name="Dhanushkumar S G . 20BCS026" userId="23564d35-c779-4550-a571-f739d11bb26b" providerId="ADAL" clId="{67E8D169-1AD0-47E2-B765-627BE3433C99}" dt="2022-10-06T08:38:52.054" v="314" actId="1076"/>
          <ac:spMkLst>
            <pc:docMk/>
            <pc:sldMk cId="3361356742" sldId="267"/>
            <ac:spMk id="112" creationId="{43552D08-1FC5-D33F-1B90-241EFCFCF27B}"/>
          </ac:spMkLst>
        </pc:spChg>
        <pc:spChg chg="add mod">
          <ac:chgData name="Dhanushkumar S G . 20BCS026" userId="23564d35-c779-4550-a571-f739d11bb26b" providerId="ADAL" clId="{67E8D169-1AD0-47E2-B765-627BE3433C99}" dt="2022-10-06T08:38:52.054" v="314" actId="1076"/>
          <ac:spMkLst>
            <pc:docMk/>
            <pc:sldMk cId="3361356742" sldId="267"/>
            <ac:spMk id="113" creationId="{A5079C89-5D42-50D1-5EFE-9018580D5753}"/>
          </ac:spMkLst>
        </pc:spChg>
        <pc:spChg chg="add mod">
          <ac:chgData name="Dhanushkumar S G . 20BCS026" userId="23564d35-c779-4550-a571-f739d11bb26b" providerId="ADAL" clId="{67E8D169-1AD0-47E2-B765-627BE3433C99}" dt="2022-10-06T08:38:52.054" v="314" actId="1076"/>
          <ac:spMkLst>
            <pc:docMk/>
            <pc:sldMk cId="3361356742" sldId="267"/>
            <ac:spMk id="114" creationId="{7B7FDE56-185E-29BE-0769-7EC533BBFEFC}"/>
          </ac:spMkLst>
        </pc:spChg>
        <pc:spChg chg="add mod">
          <ac:chgData name="Dhanushkumar S G . 20BCS026" userId="23564d35-c779-4550-a571-f739d11bb26b" providerId="ADAL" clId="{67E8D169-1AD0-47E2-B765-627BE3433C99}" dt="2022-10-06T08:38:52.054" v="314" actId="1076"/>
          <ac:spMkLst>
            <pc:docMk/>
            <pc:sldMk cId="3361356742" sldId="267"/>
            <ac:spMk id="116" creationId="{8C980344-15DE-BDDA-D3C3-4D3FB040DFEA}"/>
          </ac:spMkLst>
        </pc:spChg>
        <pc:spChg chg="add mod">
          <ac:chgData name="Dhanushkumar S G . 20BCS026" userId="23564d35-c779-4550-a571-f739d11bb26b" providerId="ADAL" clId="{67E8D169-1AD0-47E2-B765-627BE3433C99}" dt="2022-10-06T08:42:07.495" v="405" actId="20577"/>
          <ac:spMkLst>
            <pc:docMk/>
            <pc:sldMk cId="3361356742" sldId="267"/>
            <ac:spMk id="117" creationId="{1C6A5D3D-4EA7-F60F-C43C-8E684FCB487E}"/>
          </ac:spMkLst>
        </pc:spChg>
        <pc:spChg chg="add mod">
          <ac:chgData name="Dhanushkumar S G . 20BCS026" userId="23564d35-c779-4550-a571-f739d11bb26b" providerId="ADAL" clId="{67E8D169-1AD0-47E2-B765-627BE3433C99}" dt="2022-10-06T08:44:35.508" v="544" actId="1076"/>
          <ac:spMkLst>
            <pc:docMk/>
            <pc:sldMk cId="3361356742" sldId="267"/>
            <ac:spMk id="123" creationId="{3F0B96A2-F35A-22DB-99C6-B5CE6EFDF7A1}"/>
          </ac:spMkLst>
        </pc:spChg>
        <pc:spChg chg="add mod">
          <ac:chgData name="Dhanushkumar S G . 20BCS026" userId="23564d35-c779-4550-a571-f739d11bb26b" providerId="ADAL" clId="{67E8D169-1AD0-47E2-B765-627BE3433C99}" dt="2022-10-06T08:44:09.017" v="527" actId="1076"/>
          <ac:spMkLst>
            <pc:docMk/>
            <pc:sldMk cId="3361356742" sldId="267"/>
            <ac:spMk id="125" creationId="{61148BD0-AC04-56B3-654A-C58E4F45C3C4}"/>
          </ac:spMkLst>
        </pc:spChg>
        <pc:spChg chg="add mod">
          <ac:chgData name="Dhanushkumar S G . 20BCS026" userId="23564d35-c779-4550-a571-f739d11bb26b" providerId="ADAL" clId="{67E8D169-1AD0-47E2-B765-627BE3433C99}" dt="2022-10-06T08:43:32.725" v="505" actId="403"/>
          <ac:spMkLst>
            <pc:docMk/>
            <pc:sldMk cId="3361356742" sldId="267"/>
            <ac:spMk id="126" creationId="{E87B0FA3-D12D-6EAF-9705-59B65EA436BA}"/>
          </ac:spMkLst>
        </pc:spChg>
        <pc:graphicFrameChg chg="add del modGraphic">
          <ac:chgData name="Dhanushkumar S G . 20BCS026" userId="23564d35-c779-4550-a571-f739d11bb26b" providerId="ADAL" clId="{67E8D169-1AD0-47E2-B765-627BE3433C99}" dt="2022-10-06T08:33:37.228" v="285" actId="478"/>
          <ac:graphicFrameMkLst>
            <pc:docMk/>
            <pc:sldMk cId="3361356742" sldId="267"/>
            <ac:graphicFrameMk id="6" creationId="{CA68CC8A-C594-B89F-502B-8A61A7B2D1A4}"/>
          </ac:graphicFrameMkLst>
        </pc:graphicFrameChg>
        <pc:cxnChg chg="add del mod">
          <ac:chgData name="Dhanushkumar S G . 20BCS026" userId="23564d35-c779-4550-a571-f739d11bb26b" providerId="ADAL" clId="{67E8D169-1AD0-47E2-B765-627BE3433C99}" dt="2022-10-06T08:37:13.173" v="291"/>
          <ac:cxnSpMkLst>
            <pc:docMk/>
            <pc:sldMk cId="3361356742" sldId="267"/>
            <ac:cxnSpMk id="7" creationId="{E9A19B8D-FE2B-4BDA-757A-F656DEBA9A2E}"/>
          </ac:cxnSpMkLst>
        </pc:cxnChg>
        <pc:cxnChg chg="add del mod">
          <ac:chgData name="Dhanushkumar S G . 20BCS026" userId="23564d35-c779-4550-a571-f739d11bb26b" providerId="ADAL" clId="{67E8D169-1AD0-47E2-B765-627BE3433C99}" dt="2022-10-06T08:37:13.173" v="291"/>
          <ac:cxnSpMkLst>
            <pc:docMk/>
            <pc:sldMk cId="3361356742" sldId="267"/>
            <ac:cxnSpMk id="8" creationId="{D802859B-354B-DEA5-8C93-F7D5924ABBA9}"/>
          </ac:cxnSpMkLst>
        </pc:cxnChg>
        <pc:cxnChg chg="add del mod">
          <ac:chgData name="Dhanushkumar S G . 20BCS026" userId="23564d35-c779-4550-a571-f739d11bb26b" providerId="ADAL" clId="{67E8D169-1AD0-47E2-B765-627BE3433C99}" dt="2022-10-06T08:37:13.173" v="291"/>
          <ac:cxnSpMkLst>
            <pc:docMk/>
            <pc:sldMk cId="3361356742" sldId="267"/>
            <ac:cxnSpMk id="13" creationId="{20B63634-BCE2-05C4-7AE6-4E6E16C37ECA}"/>
          </ac:cxnSpMkLst>
        </pc:cxnChg>
        <pc:cxnChg chg="add del mod">
          <ac:chgData name="Dhanushkumar S G . 20BCS026" userId="23564d35-c779-4550-a571-f739d11bb26b" providerId="ADAL" clId="{67E8D169-1AD0-47E2-B765-627BE3433C99}" dt="2022-10-06T08:37:13.173" v="291"/>
          <ac:cxnSpMkLst>
            <pc:docMk/>
            <pc:sldMk cId="3361356742" sldId="267"/>
            <ac:cxnSpMk id="21" creationId="{2D199C98-1832-1E3C-39CC-1ECBCA0BC26A}"/>
          </ac:cxnSpMkLst>
        </pc:cxnChg>
        <pc:cxnChg chg="add del mod">
          <ac:chgData name="Dhanushkumar S G . 20BCS026" userId="23564d35-c779-4550-a571-f739d11bb26b" providerId="ADAL" clId="{67E8D169-1AD0-47E2-B765-627BE3433C99}" dt="2022-10-06T08:37:13.173" v="291"/>
          <ac:cxnSpMkLst>
            <pc:docMk/>
            <pc:sldMk cId="3361356742" sldId="267"/>
            <ac:cxnSpMk id="29" creationId="{6D9E82BF-C3D7-FDD0-68D6-8BC2E7B6D3C8}"/>
          </ac:cxnSpMkLst>
        </pc:cxnChg>
        <pc:cxnChg chg="add del mod">
          <ac:chgData name="Dhanushkumar S G . 20BCS026" userId="23564d35-c779-4550-a571-f739d11bb26b" providerId="ADAL" clId="{67E8D169-1AD0-47E2-B765-627BE3433C99}" dt="2022-10-06T08:37:13.173" v="291"/>
          <ac:cxnSpMkLst>
            <pc:docMk/>
            <pc:sldMk cId="3361356742" sldId="267"/>
            <ac:cxnSpMk id="33" creationId="{EE3DA4F8-D5B9-9013-375B-228D1D57F518}"/>
          </ac:cxnSpMkLst>
        </pc:cxnChg>
        <pc:cxnChg chg="add del mod">
          <ac:chgData name="Dhanushkumar S G . 20BCS026" userId="23564d35-c779-4550-a571-f739d11bb26b" providerId="ADAL" clId="{67E8D169-1AD0-47E2-B765-627BE3433C99}" dt="2022-10-06T08:37:13.173" v="291"/>
          <ac:cxnSpMkLst>
            <pc:docMk/>
            <pc:sldMk cId="3361356742" sldId="267"/>
            <ac:cxnSpMk id="34" creationId="{07E01B43-9E1E-656B-BACF-F6C74FB38D4B}"/>
          </ac:cxnSpMkLst>
        </pc:cxnChg>
        <pc:cxnChg chg="add del mod">
          <ac:chgData name="Dhanushkumar S G . 20BCS026" userId="23564d35-c779-4550-a571-f739d11bb26b" providerId="ADAL" clId="{67E8D169-1AD0-47E2-B765-627BE3433C99}" dt="2022-10-06T08:37:13.173" v="291"/>
          <ac:cxnSpMkLst>
            <pc:docMk/>
            <pc:sldMk cId="3361356742" sldId="267"/>
            <ac:cxnSpMk id="35" creationId="{A63CBA88-904A-41BC-A680-3D09604F0780}"/>
          </ac:cxnSpMkLst>
        </pc:cxnChg>
        <pc:cxnChg chg="add mod">
          <ac:chgData name="Dhanushkumar S G . 20BCS026" userId="23564d35-c779-4550-a571-f739d11bb26b" providerId="ADAL" clId="{67E8D169-1AD0-47E2-B765-627BE3433C99}" dt="2022-10-06T08:37:12.272" v="290" actId="571"/>
          <ac:cxnSpMkLst>
            <pc:docMk/>
            <pc:sldMk cId="3361356742" sldId="267"/>
            <ac:cxnSpMk id="36" creationId="{438A8968-883F-98D1-332B-9860E3729FD0}"/>
          </ac:cxnSpMkLst>
        </pc:cxnChg>
        <pc:cxnChg chg="add mod">
          <ac:chgData name="Dhanushkumar S G . 20BCS026" userId="23564d35-c779-4550-a571-f739d11bb26b" providerId="ADAL" clId="{67E8D169-1AD0-47E2-B765-627BE3433C99}" dt="2022-10-06T08:37:12.272" v="290" actId="571"/>
          <ac:cxnSpMkLst>
            <pc:docMk/>
            <pc:sldMk cId="3361356742" sldId="267"/>
            <ac:cxnSpMk id="37" creationId="{FE6CC34E-FDE3-7C65-AE4C-26CA18333D4E}"/>
          </ac:cxnSpMkLst>
        </pc:cxnChg>
        <pc:cxnChg chg="add mod">
          <ac:chgData name="Dhanushkumar S G . 20BCS026" userId="23564d35-c779-4550-a571-f739d11bb26b" providerId="ADAL" clId="{67E8D169-1AD0-47E2-B765-627BE3433C99}" dt="2022-10-06T08:37:12.272" v="290" actId="571"/>
          <ac:cxnSpMkLst>
            <pc:docMk/>
            <pc:sldMk cId="3361356742" sldId="267"/>
            <ac:cxnSpMk id="42" creationId="{19DA3951-4C2F-7FDF-6308-F908BC010197}"/>
          </ac:cxnSpMkLst>
        </pc:cxnChg>
        <pc:cxnChg chg="add mod">
          <ac:chgData name="Dhanushkumar S G . 20BCS026" userId="23564d35-c779-4550-a571-f739d11bb26b" providerId="ADAL" clId="{67E8D169-1AD0-47E2-B765-627BE3433C99}" dt="2022-10-06T08:37:12.272" v="290" actId="571"/>
          <ac:cxnSpMkLst>
            <pc:docMk/>
            <pc:sldMk cId="3361356742" sldId="267"/>
            <ac:cxnSpMk id="49" creationId="{A319F1BC-3FDB-93FC-7639-5883AE85F976}"/>
          </ac:cxnSpMkLst>
        </pc:cxnChg>
        <pc:cxnChg chg="add mod">
          <ac:chgData name="Dhanushkumar S G . 20BCS026" userId="23564d35-c779-4550-a571-f739d11bb26b" providerId="ADAL" clId="{67E8D169-1AD0-47E2-B765-627BE3433C99}" dt="2022-10-06T08:37:12.272" v="290" actId="571"/>
          <ac:cxnSpMkLst>
            <pc:docMk/>
            <pc:sldMk cId="3361356742" sldId="267"/>
            <ac:cxnSpMk id="57" creationId="{D71ABDFE-9565-7893-4C04-B3E7883EB81D}"/>
          </ac:cxnSpMkLst>
        </pc:cxnChg>
        <pc:cxnChg chg="add mod">
          <ac:chgData name="Dhanushkumar S G . 20BCS026" userId="23564d35-c779-4550-a571-f739d11bb26b" providerId="ADAL" clId="{67E8D169-1AD0-47E2-B765-627BE3433C99}" dt="2022-10-06T08:37:12.272" v="290" actId="571"/>
          <ac:cxnSpMkLst>
            <pc:docMk/>
            <pc:sldMk cId="3361356742" sldId="267"/>
            <ac:cxnSpMk id="61" creationId="{BC0449CB-429E-B94A-9049-89FEF4D74A3A}"/>
          </ac:cxnSpMkLst>
        </pc:cxnChg>
        <pc:cxnChg chg="add mod">
          <ac:chgData name="Dhanushkumar S G . 20BCS026" userId="23564d35-c779-4550-a571-f739d11bb26b" providerId="ADAL" clId="{67E8D169-1AD0-47E2-B765-627BE3433C99}" dt="2022-10-06T08:37:12.272" v="290" actId="571"/>
          <ac:cxnSpMkLst>
            <pc:docMk/>
            <pc:sldMk cId="3361356742" sldId="267"/>
            <ac:cxnSpMk id="62" creationId="{BC32EF4B-009C-7BCD-F90D-607E4C0F061A}"/>
          </ac:cxnSpMkLst>
        </pc:cxnChg>
        <pc:cxnChg chg="add mod">
          <ac:chgData name="Dhanushkumar S G . 20BCS026" userId="23564d35-c779-4550-a571-f739d11bb26b" providerId="ADAL" clId="{67E8D169-1AD0-47E2-B765-627BE3433C99}" dt="2022-10-06T08:37:25.134" v="293" actId="1076"/>
          <ac:cxnSpMkLst>
            <pc:docMk/>
            <pc:sldMk cId="3361356742" sldId="267"/>
            <ac:cxnSpMk id="63" creationId="{135F9333-C688-AE4A-8A36-67A48B4BC089}"/>
          </ac:cxnSpMkLst>
        </pc:cxnChg>
        <pc:cxnChg chg="add mod">
          <ac:chgData name="Dhanushkumar S G . 20BCS026" userId="23564d35-c779-4550-a571-f739d11bb26b" providerId="ADAL" clId="{67E8D169-1AD0-47E2-B765-627BE3433C99}" dt="2022-10-06T08:37:27.574" v="294" actId="1076"/>
          <ac:cxnSpMkLst>
            <pc:docMk/>
            <pc:sldMk cId="3361356742" sldId="267"/>
            <ac:cxnSpMk id="64" creationId="{530D2086-F7D4-D599-CF06-63BF52E5641E}"/>
          </ac:cxnSpMkLst>
        </pc:cxnChg>
        <pc:cxnChg chg="add mod">
          <ac:chgData name="Dhanushkumar S G . 20BCS026" userId="23564d35-c779-4550-a571-f739d11bb26b" providerId="ADAL" clId="{67E8D169-1AD0-47E2-B765-627BE3433C99}" dt="2022-10-06T08:37:25.134" v="293" actId="1076"/>
          <ac:cxnSpMkLst>
            <pc:docMk/>
            <pc:sldMk cId="3361356742" sldId="267"/>
            <ac:cxnSpMk id="69" creationId="{8BCB3B28-E226-8446-8EB4-E379179CAD9F}"/>
          </ac:cxnSpMkLst>
        </pc:cxnChg>
        <pc:cxnChg chg="add mod">
          <ac:chgData name="Dhanushkumar S G . 20BCS026" userId="23564d35-c779-4550-a571-f739d11bb26b" providerId="ADAL" clId="{67E8D169-1AD0-47E2-B765-627BE3433C99}" dt="2022-10-06T08:37:25.134" v="293" actId="1076"/>
          <ac:cxnSpMkLst>
            <pc:docMk/>
            <pc:sldMk cId="3361356742" sldId="267"/>
            <ac:cxnSpMk id="77" creationId="{D43B144D-13FB-7C9C-9EB1-B273C88A7842}"/>
          </ac:cxnSpMkLst>
        </pc:cxnChg>
        <pc:cxnChg chg="add mod">
          <ac:chgData name="Dhanushkumar S G . 20BCS026" userId="23564d35-c779-4550-a571-f739d11bb26b" providerId="ADAL" clId="{67E8D169-1AD0-47E2-B765-627BE3433C99}" dt="2022-10-06T08:37:25.134" v="293" actId="1076"/>
          <ac:cxnSpMkLst>
            <pc:docMk/>
            <pc:sldMk cId="3361356742" sldId="267"/>
            <ac:cxnSpMk id="85" creationId="{1A8A5249-BF8B-A02F-B78F-5687B3361E5C}"/>
          </ac:cxnSpMkLst>
        </pc:cxnChg>
        <pc:cxnChg chg="add mod">
          <ac:chgData name="Dhanushkumar S G . 20BCS026" userId="23564d35-c779-4550-a571-f739d11bb26b" providerId="ADAL" clId="{67E8D169-1AD0-47E2-B765-627BE3433C99}" dt="2022-10-06T08:37:25.134" v="293" actId="1076"/>
          <ac:cxnSpMkLst>
            <pc:docMk/>
            <pc:sldMk cId="3361356742" sldId="267"/>
            <ac:cxnSpMk id="89" creationId="{429B14AE-15F7-D5A6-93A4-A0CA66A2AC25}"/>
          </ac:cxnSpMkLst>
        </pc:cxnChg>
        <pc:cxnChg chg="add mod">
          <ac:chgData name="Dhanushkumar S G . 20BCS026" userId="23564d35-c779-4550-a571-f739d11bb26b" providerId="ADAL" clId="{67E8D169-1AD0-47E2-B765-627BE3433C99}" dt="2022-10-06T08:37:25.134" v="293" actId="1076"/>
          <ac:cxnSpMkLst>
            <pc:docMk/>
            <pc:sldMk cId="3361356742" sldId="267"/>
            <ac:cxnSpMk id="90" creationId="{8EFC3182-48D1-7912-6E67-B5AD2D216231}"/>
          </ac:cxnSpMkLst>
        </pc:cxnChg>
        <pc:cxnChg chg="add mod">
          <ac:chgData name="Dhanushkumar S G . 20BCS026" userId="23564d35-c779-4550-a571-f739d11bb26b" providerId="ADAL" clId="{67E8D169-1AD0-47E2-B765-627BE3433C99}" dt="2022-10-06T08:37:25.134" v="293" actId="1076"/>
          <ac:cxnSpMkLst>
            <pc:docMk/>
            <pc:sldMk cId="3361356742" sldId="267"/>
            <ac:cxnSpMk id="91" creationId="{DA1ED4DA-DE10-4EC4-90E3-756A25ABC1AD}"/>
          </ac:cxnSpMkLst>
        </pc:cxnChg>
        <pc:cxnChg chg="add mod">
          <ac:chgData name="Dhanushkumar S G . 20BCS026" userId="23564d35-c779-4550-a571-f739d11bb26b" providerId="ADAL" clId="{67E8D169-1AD0-47E2-B765-627BE3433C99}" dt="2022-10-06T08:37:41.078" v="296" actId="571"/>
          <ac:cxnSpMkLst>
            <pc:docMk/>
            <pc:sldMk cId="3361356742" sldId="267"/>
            <ac:cxnSpMk id="96" creationId="{1B50C2C3-EF11-83F3-E745-8434D5E6AE54}"/>
          </ac:cxnSpMkLst>
        </pc:cxnChg>
        <pc:cxnChg chg="add mod">
          <ac:chgData name="Dhanushkumar S G . 20BCS026" userId="23564d35-c779-4550-a571-f739d11bb26b" providerId="ADAL" clId="{67E8D169-1AD0-47E2-B765-627BE3433C99}" dt="2022-10-06T08:37:41.078" v="296" actId="571"/>
          <ac:cxnSpMkLst>
            <pc:docMk/>
            <pc:sldMk cId="3361356742" sldId="267"/>
            <ac:cxnSpMk id="99" creationId="{C1986D57-45D9-8D72-E24F-1E94E1B408AC}"/>
          </ac:cxnSpMkLst>
        </pc:cxnChg>
        <pc:cxnChg chg="add mod">
          <ac:chgData name="Dhanushkumar S G . 20BCS026" userId="23564d35-c779-4550-a571-f739d11bb26b" providerId="ADAL" clId="{67E8D169-1AD0-47E2-B765-627BE3433C99}" dt="2022-10-06T08:39:27.132" v="320" actId="1076"/>
          <ac:cxnSpMkLst>
            <pc:docMk/>
            <pc:sldMk cId="3361356742" sldId="267"/>
            <ac:cxnSpMk id="104" creationId="{513CEA39-F333-1909-7427-74FE0A05F3B5}"/>
          </ac:cxnSpMkLst>
        </pc:cxnChg>
        <pc:cxnChg chg="add del mod">
          <ac:chgData name="Dhanushkumar S G . 20BCS026" userId="23564d35-c779-4550-a571-f739d11bb26b" providerId="ADAL" clId="{67E8D169-1AD0-47E2-B765-627BE3433C99}" dt="2022-10-06T08:39:36.084" v="322" actId="478"/>
          <ac:cxnSpMkLst>
            <pc:docMk/>
            <pc:sldMk cId="3361356742" sldId="267"/>
            <ac:cxnSpMk id="107" creationId="{1DD1B0D1-670C-B407-9D7F-745DFFE1808A}"/>
          </ac:cxnSpMkLst>
        </pc:cxnChg>
        <pc:cxnChg chg="add mod">
          <ac:chgData name="Dhanushkumar S G . 20BCS026" userId="23564d35-c779-4550-a571-f739d11bb26b" providerId="ADAL" clId="{67E8D169-1AD0-47E2-B765-627BE3433C99}" dt="2022-10-06T08:38:52.054" v="314" actId="1076"/>
          <ac:cxnSpMkLst>
            <pc:docMk/>
            <pc:sldMk cId="3361356742" sldId="267"/>
            <ac:cxnSpMk id="115" creationId="{1E50E6AB-1478-1A9F-814A-FEDF1A0E6EB8}"/>
          </ac:cxnSpMkLst>
        </pc:cxnChg>
        <pc:cxnChg chg="add mod">
          <ac:chgData name="Dhanushkumar S G . 20BCS026" userId="23564d35-c779-4550-a571-f739d11bb26b" providerId="ADAL" clId="{67E8D169-1AD0-47E2-B765-627BE3433C99}" dt="2022-10-06T08:39:01.422" v="316" actId="1076"/>
          <ac:cxnSpMkLst>
            <pc:docMk/>
            <pc:sldMk cId="3361356742" sldId="267"/>
            <ac:cxnSpMk id="118" creationId="{642F398B-4FD3-511F-332C-3D88384F589D}"/>
          </ac:cxnSpMkLst>
        </pc:cxnChg>
        <pc:cxnChg chg="add mod ord">
          <ac:chgData name="Dhanushkumar S G . 20BCS026" userId="23564d35-c779-4550-a571-f739d11bb26b" providerId="ADAL" clId="{67E8D169-1AD0-47E2-B765-627BE3433C99}" dt="2022-10-06T08:38:31.537" v="310" actId="167"/>
          <ac:cxnSpMkLst>
            <pc:docMk/>
            <pc:sldMk cId="3361356742" sldId="267"/>
            <ac:cxnSpMk id="121" creationId="{20F7E9F8-32F4-28BC-28B0-C75FE87B6499}"/>
          </ac:cxnSpMkLst>
        </pc:cxnChg>
        <pc:cxnChg chg="add mod ord">
          <ac:chgData name="Dhanushkumar S G . 20BCS026" userId="23564d35-c779-4550-a571-f739d11bb26b" providerId="ADAL" clId="{67E8D169-1AD0-47E2-B765-627BE3433C99}" dt="2022-10-06T08:39:16.214" v="319" actId="167"/>
          <ac:cxnSpMkLst>
            <pc:docMk/>
            <pc:sldMk cId="3361356742" sldId="267"/>
            <ac:cxnSpMk id="122" creationId="{A6433531-E699-0093-E010-24081F29FFFB}"/>
          </ac:cxnSpMkLst>
        </pc:cxnChg>
        <pc:cxnChg chg="add mod">
          <ac:chgData name="Dhanushkumar S G . 20BCS026" userId="23564d35-c779-4550-a571-f739d11bb26b" providerId="ADAL" clId="{67E8D169-1AD0-47E2-B765-627BE3433C99}" dt="2022-10-06T08:39:55.154" v="327" actId="1076"/>
          <ac:cxnSpMkLst>
            <pc:docMk/>
            <pc:sldMk cId="3361356742" sldId="267"/>
            <ac:cxnSpMk id="124" creationId="{397CA978-235C-CE51-1A7C-F027C2BC7FB6}"/>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2980-98A4-9B84-1B9F-9E62C2130C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85F434-4FF5-9C09-8EC7-7DE470E1E4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DA973A-4E1D-F1D5-560E-41F2967F07BA}"/>
              </a:ext>
            </a:extLst>
          </p:cNvPr>
          <p:cNvSpPr>
            <a:spLocks noGrp="1"/>
          </p:cNvSpPr>
          <p:nvPr>
            <p:ph type="dt" sz="half" idx="10"/>
          </p:nvPr>
        </p:nvSpPr>
        <p:spPr/>
        <p:txBody>
          <a:bodyPr/>
          <a:lstStyle/>
          <a:p>
            <a:fld id="{E3433EDB-2909-4936-9A16-DA7014136306}" type="datetimeFigureOut">
              <a:rPr lang="en-IN" smtClean="0"/>
              <a:t>06-10-2022</a:t>
            </a:fld>
            <a:endParaRPr lang="en-IN"/>
          </a:p>
        </p:txBody>
      </p:sp>
      <p:sp>
        <p:nvSpPr>
          <p:cNvPr id="5" name="Footer Placeholder 4">
            <a:extLst>
              <a:ext uri="{FF2B5EF4-FFF2-40B4-BE49-F238E27FC236}">
                <a16:creationId xmlns:a16="http://schemas.microsoft.com/office/drawing/2014/main" id="{AF60F430-AA28-D1E0-B525-AD8DC4A154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88647C-FC99-8807-9EC2-C17C2E0520ED}"/>
              </a:ext>
            </a:extLst>
          </p:cNvPr>
          <p:cNvSpPr>
            <a:spLocks noGrp="1"/>
          </p:cNvSpPr>
          <p:nvPr>
            <p:ph type="sldNum" sz="quarter" idx="12"/>
          </p:nvPr>
        </p:nvSpPr>
        <p:spPr/>
        <p:txBody>
          <a:bodyPr/>
          <a:lstStyle/>
          <a:p>
            <a:fld id="{12E57654-527E-4628-BB4C-8773084689AD}" type="slidenum">
              <a:rPr lang="en-IN" smtClean="0"/>
              <a:t>‹#›</a:t>
            </a:fld>
            <a:endParaRPr lang="en-IN"/>
          </a:p>
        </p:txBody>
      </p:sp>
    </p:spTree>
    <p:extLst>
      <p:ext uri="{BB962C8B-B14F-4D97-AF65-F5344CB8AC3E}">
        <p14:creationId xmlns:p14="http://schemas.microsoft.com/office/powerpoint/2010/main" val="40144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94AC-39FF-1542-09B5-CB3AFBDFD1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200A5D-FC9A-2C02-FEFB-DDBEA03BC0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BCF10D-4B18-93D1-63DE-7E5EE675D458}"/>
              </a:ext>
            </a:extLst>
          </p:cNvPr>
          <p:cNvSpPr>
            <a:spLocks noGrp="1"/>
          </p:cNvSpPr>
          <p:nvPr>
            <p:ph type="dt" sz="half" idx="10"/>
          </p:nvPr>
        </p:nvSpPr>
        <p:spPr/>
        <p:txBody>
          <a:bodyPr/>
          <a:lstStyle/>
          <a:p>
            <a:fld id="{E3433EDB-2909-4936-9A16-DA7014136306}" type="datetimeFigureOut">
              <a:rPr lang="en-IN" smtClean="0"/>
              <a:t>06-10-2022</a:t>
            </a:fld>
            <a:endParaRPr lang="en-IN"/>
          </a:p>
        </p:txBody>
      </p:sp>
      <p:sp>
        <p:nvSpPr>
          <p:cNvPr id="5" name="Footer Placeholder 4">
            <a:extLst>
              <a:ext uri="{FF2B5EF4-FFF2-40B4-BE49-F238E27FC236}">
                <a16:creationId xmlns:a16="http://schemas.microsoft.com/office/drawing/2014/main" id="{87E87F02-245D-2621-E606-538383661C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9D9D13-CADC-7F7B-426E-DE138FF84741}"/>
              </a:ext>
            </a:extLst>
          </p:cNvPr>
          <p:cNvSpPr>
            <a:spLocks noGrp="1"/>
          </p:cNvSpPr>
          <p:nvPr>
            <p:ph type="sldNum" sz="quarter" idx="12"/>
          </p:nvPr>
        </p:nvSpPr>
        <p:spPr/>
        <p:txBody>
          <a:bodyPr/>
          <a:lstStyle/>
          <a:p>
            <a:fld id="{12E57654-527E-4628-BB4C-8773084689AD}" type="slidenum">
              <a:rPr lang="en-IN" smtClean="0"/>
              <a:t>‹#›</a:t>
            </a:fld>
            <a:endParaRPr lang="en-IN"/>
          </a:p>
        </p:txBody>
      </p:sp>
    </p:spTree>
    <p:extLst>
      <p:ext uri="{BB962C8B-B14F-4D97-AF65-F5344CB8AC3E}">
        <p14:creationId xmlns:p14="http://schemas.microsoft.com/office/powerpoint/2010/main" val="3848430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7DD1BA-1905-74DC-BB28-DED140219F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7E3B08-52E4-9B44-FF2E-C6E4D46B0E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BE1A98-852E-E522-4B83-F06C63F6CCED}"/>
              </a:ext>
            </a:extLst>
          </p:cNvPr>
          <p:cNvSpPr>
            <a:spLocks noGrp="1"/>
          </p:cNvSpPr>
          <p:nvPr>
            <p:ph type="dt" sz="half" idx="10"/>
          </p:nvPr>
        </p:nvSpPr>
        <p:spPr/>
        <p:txBody>
          <a:bodyPr/>
          <a:lstStyle/>
          <a:p>
            <a:fld id="{E3433EDB-2909-4936-9A16-DA7014136306}" type="datetimeFigureOut">
              <a:rPr lang="en-IN" smtClean="0"/>
              <a:t>06-10-2022</a:t>
            </a:fld>
            <a:endParaRPr lang="en-IN"/>
          </a:p>
        </p:txBody>
      </p:sp>
      <p:sp>
        <p:nvSpPr>
          <p:cNvPr id="5" name="Footer Placeholder 4">
            <a:extLst>
              <a:ext uri="{FF2B5EF4-FFF2-40B4-BE49-F238E27FC236}">
                <a16:creationId xmlns:a16="http://schemas.microsoft.com/office/drawing/2014/main" id="{0D152A43-8EED-71D9-82FC-B71BE87690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AABB92-BE7E-00BE-92D5-9ABC7FB55630}"/>
              </a:ext>
            </a:extLst>
          </p:cNvPr>
          <p:cNvSpPr>
            <a:spLocks noGrp="1"/>
          </p:cNvSpPr>
          <p:nvPr>
            <p:ph type="sldNum" sz="quarter" idx="12"/>
          </p:nvPr>
        </p:nvSpPr>
        <p:spPr/>
        <p:txBody>
          <a:bodyPr/>
          <a:lstStyle/>
          <a:p>
            <a:fld id="{12E57654-527E-4628-BB4C-8773084689AD}" type="slidenum">
              <a:rPr lang="en-IN" smtClean="0"/>
              <a:t>‹#›</a:t>
            </a:fld>
            <a:endParaRPr lang="en-IN"/>
          </a:p>
        </p:txBody>
      </p:sp>
    </p:spTree>
    <p:extLst>
      <p:ext uri="{BB962C8B-B14F-4D97-AF65-F5344CB8AC3E}">
        <p14:creationId xmlns:p14="http://schemas.microsoft.com/office/powerpoint/2010/main" val="126793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5C535-C607-BA4A-8E6E-C8766D6CB6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82EC12-4AC5-D8D4-BDA5-F58D502263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3E2C43-9EA7-A756-460E-0682463E27FA}"/>
              </a:ext>
            </a:extLst>
          </p:cNvPr>
          <p:cNvSpPr>
            <a:spLocks noGrp="1"/>
          </p:cNvSpPr>
          <p:nvPr>
            <p:ph type="dt" sz="half" idx="10"/>
          </p:nvPr>
        </p:nvSpPr>
        <p:spPr/>
        <p:txBody>
          <a:bodyPr/>
          <a:lstStyle/>
          <a:p>
            <a:fld id="{E3433EDB-2909-4936-9A16-DA7014136306}" type="datetimeFigureOut">
              <a:rPr lang="en-IN" smtClean="0"/>
              <a:t>06-10-2022</a:t>
            </a:fld>
            <a:endParaRPr lang="en-IN"/>
          </a:p>
        </p:txBody>
      </p:sp>
      <p:sp>
        <p:nvSpPr>
          <p:cNvPr id="5" name="Footer Placeholder 4">
            <a:extLst>
              <a:ext uri="{FF2B5EF4-FFF2-40B4-BE49-F238E27FC236}">
                <a16:creationId xmlns:a16="http://schemas.microsoft.com/office/drawing/2014/main" id="{6A8916DF-847F-31C5-F308-E7362821B3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98BEA4-D22D-DB78-AF02-4DA2133469E8}"/>
              </a:ext>
            </a:extLst>
          </p:cNvPr>
          <p:cNvSpPr>
            <a:spLocks noGrp="1"/>
          </p:cNvSpPr>
          <p:nvPr>
            <p:ph type="sldNum" sz="quarter" idx="12"/>
          </p:nvPr>
        </p:nvSpPr>
        <p:spPr/>
        <p:txBody>
          <a:bodyPr/>
          <a:lstStyle/>
          <a:p>
            <a:fld id="{12E57654-527E-4628-BB4C-8773084689AD}" type="slidenum">
              <a:rPr lang="en-IN" smtClean="0"/>
              <a:t>‹#›</a:t>
            </a:fld>
            <a:endParaRPr lang="en-IN"/>
          </a:p>
        </p:txBody>
      </p:sp>
    </p:spTree>
    <p:extLst>
      <p:ext uri="{BB962C8B-B14F-4D97-AF65-F5344CB8AC3E}">
        <p14:creationId xmlns:p14="http://schemas.microsoft.com/office/powerpoint/2010/main" val="1741822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70ED-E056-14B3-FDB0-02606046DA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78FC9B-4421-A342-D52D-3401FA9653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79BC33-E8B9-AB79-49CE-585EECB97375}"/>
              </a:ext>
            </a:extLst>
          </p:cNvPr>
          <p:cNvSpPr>
            <a:spLocks noGrp="1"/>
          </p:cNvSpPr>
          <p:nvPr>
            <p:ph type="dt" sz="half" idx="10"/>
          </p:nvPr>
        </p:nvSpPr>
        <p:spPr/>
        <p:txBody>
          <a:bodyPr/>
          <a:lstStyle/>
          <a:p>
            <a:fld id="{E3433EDB-2909-4936-9A16-DA7014136306}" type="datetimeFigureOut">
              <a:rPr lang="en-IN" smtClean="0"/>
              <a:t>06-10-2022</a:t>
            </a:fld>
            <a:endParaRPr lang="en-IN"/>
          </a:p>
        </p:txBody>
      </p:sp>
      <p:sp>
        <p:nvSpPr>
          <p:cNvPr id="5" name="Footer Placeholder 4">
            <a:extLst>
              <a:ext uri="{FF2B5EF4-FFF2-40B4-BE49-F238E27FC236}">
                <a16:creationId xmlns:a16="http://schemas.microsoft.com/office/drawing/2014/main" id="{66829E28-1E46-59CA-F6FE-18ED56EEFA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73D0AA-F76D-0D94-84DA-29E243262B70}"/>
              </a:ext>
            </a:extLst>
          </p:cNvPr>
          <p:cNvSpPr>
            <a:spLocks noGrp="1"/>
          </p:cNvSpPr>
          <p:nvPr>
            <p:ph type="sldNum" sz="quarter" idx="12"/>
          </p:nvPr>
        </p:nvSpPr>
        <p:spPr/>
        <p:txBody>
          <a:bodyPr/>
          <a:lstStyle/>
          <a:p>
            <a:fld id="{12E57654-527E-4628-BB4C-8773084689AD}" type="slidenum">
              <a:rPr lang="en-IN" smtClean="0"/>
              <a:t>‹#›</a:t>
            </a:fld>
            <a:endParaRPr lang="en-IN"/>
          </a:p>
        </p:txBody>
      </p:sp>
    </p:spTree>
    <p:extLst>
      <p:ext uri="{BB962C8B-B14F-4D97-AF65-F5344CB8AC3E}">
        <p14:creationId xmlns:p14="http://schemas.microsoft.com/office/powerpoint/2010/main" val="3028471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EC3A-C0CC-12C0-C519-6927168A6F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069AAD-6EE8-BE56-1462-1F4D37E938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47A676-ABC9-4AFD-4CBE-17C7C06014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78352A-5002-91AE-ADE9-66502EF02CC2}"/>
              </a:ext>
            </a:extLst>
          </p:cNvPr>
          <p:cNvSpPr>
            <a:spLocks noGrp="1"/>
          </p:cNvSpPr>
          <p:nvPr>
            <p:ph type="dt" sz="half" idx="10"/>
          </p:nvPr>
        </p:nvSpPr>
        <p:spPr/>
        <p:txBody>
          <a:bodyPr/>
          <a:lstStyle/>
          <a:p>
            <a:fld id="{E3433EDB-2909-4936-9A16-DA7014136306}" type="datetimeFigureOut">
              <a:rPr lang="en-IN" smtClean="0"/>
              <a:t>06-10-2022</a:t>
            </a:fld>
            <a:endParaRPr lang="en-IN"/>
          </a:p>
        </p:txBody>
      </p:sp>
      <p:sp>
        <p:nvSpPr>
          <p:cNvPr id="6" name="Footer Placeholder 5">
            <a:extLst>
              <a:ext uri="{FF2B5EF4-FFF2-40B4-BE49-F238E27FC236}">
                <a16:creationId xmlns:a16="http://schemas.microsoft.com/office/drawing/2014/main" id="{4D0B2306-15C9-E3F0-203F-EB8320F395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E6E208-C5E2-D3C6-2C17-A4017870DC26}"/>
              </a:ext>
            </a:extLst>
          </p:cNvPr>
          <p:cNvSpPr>
            <a:spLocks noGrp="1"/>
          </p:cNvSpPr>
          <p:nvPr>
            <p:ph type="sldNum" sz="quarter" idx="12"/>
          </p:nvPr>
        </p:nvSpPr>
        <p:spPr/>
        <p:txBody>
          <a:bodyPr/>
          <a:lstStyle/>
          <a:p>
            <a:fld id="{12E57654-527E-4628-BB4C-8773084689AD}" type="slidenum">
              <a:rPr lang="en-IN" smtClean="0"/>
              <a:t>‹#›</a:t>
            </a:fld>
            <a:endParaRPr lang="en-IN"/>
          </a:p>
        </p:txBody>
      </p:sp>
    </p:spTree>
    <p:extLst>
      <p:ext uri="{BB962C8B-B14F-4D97-AF65-F5344CB8AC3E}">
        <p14:creationId xmlns:p14="http://schemas.microsoft.com/office/powerpoint/2010/main" val="1476991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D21EB-2F8A-D617-B5C7-64D9CBA487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03B278-242F-D6B1-63BC-9CD730BEDD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B0328D-80CE-427D-8FCF-8FBC5A89F4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CA05E8-49DD-6A06-CCF4-1163FA358A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01291F-5E99-6C74-E163-4CA53DC0C8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504858-DB31-B44A-C992-3622B5F255B9}"/>
              </a:ext>
            </a:extLst>
          </p:cNvPr>
          <p:cNvSpPr>
            <a:spLocks noGrp="1"/>
          </p:cNvSpPr>
          <p:nvPr>
            <p:ph type="dt" sz="half" idx="10"/>
          </p:nvPr>
        </p:nvSpPr>
        <p:spPr/>
        <p:txBody>
          <a:bodyPr/>
          <a:lstStyle/>
          <a:p>
            <a:fld id="{E3433EDB-2909-4936-9A16-DA7014136306}" type="datetimeFigureOut">
              <a:rPr lang="en-IN" smtClean="0"/>
              <a:t>06-10-2022</a:t>
            </a:fld>
            <a:endParaRPr lang="en-IN"/>
          </a:p>
        </p:txBody>
      </p:sp>
      <p:sp>
        <p:nvSpPr>
          <p:cNvPr id="8" name="Footer Placeholder 7">
            <a:extLst>
              <a:ext uri="{FF2B5EF4-FFF2-40B4-BE49-F238E27FC236}">
                <a16:creationId xmlns:a16="http://schemas.microsoft.com/office/drawing/2014/main" id="{44E02C19-EB43-9F6C-580B-ADD7910983E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634F0F-BF96-294E-6AA2-9902C3D4D97A}"/>
              </a:ext>
            </a:extLst>
          </p:cNvPr>
          <p:cNvSpPr>
            <a:spLocks noGrp="1"/>
          </p:cNvSpPr>
          <p:nvPr>
            <p:ph type="sldNum" sz="quarter" idx="12"/>
          </p:nvPr>
        </p:nvSpPr>
        <p:spPr/>
        <p:txBody>
          <a:bodyPr/>
          <a:lstStyle/>
          <a:p>
            <a:fld id="{12E57654-527E-4628-BB4C-8773084689AD}" type="slidenum">
              <a:rPr lang="en-IN" smtClean="0"/>
              <a:t>‹#›</a:t>
            </a:fld>
            <a:endParaRPr lang="en-IN"/>
          </a:p>
        </p:txBody>
      </p:sp>
    </p:spTree>
    <p:extLst>
      <p:ext uri="{BB962C8B-B14F-4D97-AF65-F5344CB8AC3E}">
        <p14:creationId xmlns:p14="http://schemas.microsoft.com/office/powerpoint/2010/main" val="59319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08CE9-DE6A-F806-FB37-6D43D81BD1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8279AF-7426-0FE8-EBF4-38EAD902757A}"/>
              </a:ext>
            </a:extLst>
          </p:cNvPr>
          <p:cNvSpPr>
            <a:spLocks noGrp="1"/>
          </p:cNvSpPr>
          <p:nvPr>
            <p:ph type="dt" sz="half" idx="10"/>
          </p:nvPr>
        </p:nvSpPr>
        <p:spPr/>
        <p:txBody>
          <a:bodyPr/>
          <a:lstStyle/>
          <a:p>
            <a:fld id="{E3433EDB-2909-4936-9A16-DA7014136306}" type="datetimeFigureOut">
              <a:rPr lang="en-IN" smtClean="0"/>
              <a:t>06-10-2022</a:t>
            </a:fld>
            <a:endParaRPr lang="en-IN"/>
          </a:p>
        </p:txBody>
      </p:sp>
      <p:sp>
        <p:nvSpPr>
          <p:cNvPr id="4" name="Footer Placeholder 3">
            <a:extLst>
              <a:ext uri="{FF2B5EF4-FFF2-40B4-BE49-F238E27FC236}">
                <a16:creationId xmlns:a16="http://schemas.microsoft.com/office/drawing/2014/main" id="{93E1EA10-F7C4-5657-D8F6-5EB7327D89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68C1A8-FE4E-7C07-9504-58994C9D6C79}"/>
              </a:ext>
            </a:extLst>
          </p:cNvPr>
          <p:cNvSpPr>
            <a:spLocks noGrp="1"/>
          </p:cNvSpPr>
          <p:nvPr>
            <p:ph type="sldNum" sz="quarter" idx="12"/>
          </p:nvPr>
        </p:nvSpPr>
        <p:spPr/>
        <p:txBody>
          <a:bodyPr/>
          <a:lstStyle/>
          <a:p>
            <a:fld id="{12E57654-527E-4628-BB4C-8773084689AD}" type="slidenum">
              <a:rPr lang="en-IN" smtClean="0"/>
              <a:t>‹#›</a:t>
            </a:fld>
            <a:endParaRPr lang="en-IN"/>
          </a:p>
        </p:txBody>
      </p:sp>
    </p:spTree>
    <p:extLst>
      <p:ext uri="{BB962C8B-B14F-4D97-AF65-F5344CB8AC3E}">
        <p14:creationId xmlns:p14="http://schemas.microsoft.com/office/powerpoint/2010/main" val="35099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E02A0A-8E84-BB53-EFE4-0C18116F0EE0}"/>
              </a:ext>
            </a:extLst>
          </p:cNvPr>
          <p:cNvSpPr>
            <a:spLocks noGrp="1"/>
          </p:cNvSpPr>
          <p:nvPr>
            <p:ph type="dt" sz="half" idx="10"/>
          </p:nvPr>
        </p:nvSpPr>
        <p:spPr/>
        <p:txBody>
          <a:bodyPr/>
          <a:lstStyle/>
          <a:p>
            <a:fld id="{E3433EDB-2909-4936-9A16-DA7014136306}" type="datetimeFigureOut">
              <a:rPr lang="en-IN" smtClean="0"/>
              <a:t>06-10-2022</a:t>
            </a:fld>
            <a:endParaRPr lang="en-IN"/>
          </a:p>
        </p:txBody>
      </p:sp>
      <p:sp>
        <p:nvSpPr>
          <p:cNvPr id="3" name="Footer Placeholder 2">
            <a:extLst>
              <a:ext uri="{FF2B5EF4-FFF2-40B4-BE49-F238E27FC236}">
                <a16:creationId xmlns:a16="http://schemas.microsoft.com/office/drawing/2014/main" id="{2E06E19D-0E29-FF23-7842-0774D54D31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4C0CA3-0B35-B818-B312-6DD03478CFCF}"/>
              </a:ext>
            </a:extLst>
          </p:cNvPr>
          <p:cNvSpPr>
            <a:spLocks noGrp="1"/>
          </p:cNvSpPr>
          <p:nvPr>
            <p:ph type="sldNum" sz="quarter" idx="12"/>
          </p:nvPr>
        </p:nvSpPr>
        <p:spPr/>
        <p:txBody>
          <a:bodyPr/>
          <a:lstStyle/>
          <a:p>
            <a:fld id="{12E57654-527E-4628-BB4C-8773084689AD}" type="slidenum">
              <a:rPr lang="en-IN" smtClean="0"/>
              <a:t>‹#›</a:t>
            </a:fld>
            <a:endParaRPr lang="en-IN"/>
          </a:p>
        </p:txBody>
      </p:sp>
    </p:spTree>
    <p:extLst>
      <p:ext uri="{BB962C8B-B14F-4D97-AF65-F5344CB8AC3E}">
        <p14:creationId xmlns:p14="http://schemas.microsoft.com/office/powerpoint/2010/main" val="1384581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75CA7-F6E5-7BBC-7E60-FEFFF1E519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D04AF0-8F63-EE42-BFD3-90900734B3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70D0F2-DC20-AFEC-560F-64EF13EF6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F7ECF1-7722-BAF3-20A3-5489BB0121F9}"/>
              </a:ext>
            </a:extLst>
          </p:cNvPr>
          <p:cNvSpPr>
            <a:spLocks noGrp="1"/>
          </p:cNvSpPr>
          <p:nvPr>
            <p:ph type="dt" sz="half" idx="10"/>
          </p:nvPr>
        </p:nvSpPr>
        <p:spPr/>
        <p:txBody>
          <a:bodyPr/>
          <a:lstStyle/>
          <a:p>
            <a:fld id="{E3433EDB-2909-4936-9A16-DA7014136306}" type="datetimeFigureOut">
              <a:rPr lang="en-IN" smtClean="0"/>
              <a:t>06-10-2022</a:t>
            </a:fld>
            <a:endParaRPr lang="en-IN"/>
          </a:p>
        </p:txBody>
      </p:sp>
      <p:sp>
        <p:nvSpPr>
          <p:cNvPr id="6" name="Footer Placeholder 5">
            <a:extLst>
              <a:ext uri="{FF2B5EF4-FFF2-40B4-BE49-F238E27FC236}">
                <a16:creationId xmlns:a16="http://schemas.microsoft.com/office/drawing/2014/main" id="{0C422280-F00E-44A0-1846-9E3C73EFCE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C0C54E-8E5D-DCED-39D5-3EFA36547FDD}"/>
              </a:ext>
            </a:extLst>
          </p:cNvPr>
          <p:cNvSpPr>
            <a:spLocks noGrp="1"/>
          </p:cNvSpPr>
          <p:nvPr>
            <p:ph type="sldNum" sz="quarter" idx="12"/>
          </p:nvPr>
        </p:nvSpPr>
        <p:spPr/>
        <p:txBody>
          <a:bodyPr/>
          <a:lstStyle/>
          <a:p>
            <a:fld id="{12E57654-527E-4628-BB4C-8773084689AD}" type="slidenum">
              <a:rPr lang="en-IN" smtClean="0"/>
              <a:t>‹#›</a:t>
            </a:fld>
            <a:endParaRPr lang="en-IN"/>
          </a:p>
        </p:txBody>
      </p:sp>
    </p:spTree>
    <p:extLst>
      <p:ext uri="{BB962C8B-B14F-4D97-AF65-F5344CB8AC3E}">
        <p14:creationId xmlns:p14="http://schemas.microsoft.com/office/powerpoint/2010/main" val="273894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D580D-132C-A2B1-4645-2AFE031E32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0C6381-AEF9-1688-1EC2-5A8806B7C3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E04236-59C4-5A88-78FC-40B313C93F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758A09-A213-4130-AF46-6D167AE03AB9}"/>
              </a:ext>
            </a:extLst>
          </p:cNvPr>
          <p:cNvSpPr>
            <a:spLocks noGrp="1"/>
          </p:cNvSpPr>
          <p:nvPr>
            <p:ph type="dt" sz="half" idx="10"/>
          </p:nvPr>
        </p:nvSpPr>
        <p:spPr/>
        <p:txBody>
          <a:bodyPr/>
          <a:lstStyle/>
          <a:p>
            <a:fld id="{E3433EDB-2909-4936-9A16-DA7014136306}" type="datetimeFigureOut">
              <a:rPr lang="en-IN" smtClean="0"/>
              <a:t>06-10-2022</a:t>
            </a:fld>
            <a:endParaRPr lang="en-IN"/>
          </a:p>
        </p:txBody>
      </p:sp>
      <p:sp>
        <p:nvSpPr>
          <p:cNvPr id="6" name="Footer Placeholder 5">
            <a:extLst>
              <a:ext uri="{FF2B5EF4-FFF2-40B4-BE49-F238E27FC236}">
                <a16:creationId xmlns:a16="http://schemas.microsoft.com/office/drawing/2014/main" id="{EA500816-8B34-793C-ED86-24132518B4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EAD544-6495-FFB6-CF01-824E7E0F6685}"/>
              </a:ext>
            </a:extLst>
          </p:cNvPr>
          <p:cNvSpPr>
            <a:spLocks noGrp="1"/>
          </p:cNvSpPr>
          <p:nvPr>
            <p:ph type="sldNum" sz="quarter" idx="12"/>
          </p:nvPr>
        </p:nvSpPr>
        <p:spPr/>
        <p:txBody>
          <a:bodyPr/>
          <a:lstStyle/>
          <a:p>
            <a:fld id="{12E57654-527E-4628-BB4C-8773084689AD}" type="slidenum">
              <a:rPr lang="en-IN" smtClean="0"/>
              <a:t>‹#›</a:t>
            </a:fld>
            <a:endParaRPr lang="en-IN"/>
          </a:p>
        </p:txBody>
      </p:sp>
    </p:spTree>
    <p:extLst>
      <p:ext uri="{BB962C8B-B14F-4D97-AF65-F5344CB8AC3E}">
        <p14:creationId xmlns:p14="http://schemas.microsoft.com/office/powerpoint/2010/main" val="2262246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215494-183A-D204-01F1-321E6651FF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DD165E-4102-3E0E-C788-0FEA344808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BA395F-2DD8-4569-FF4A-0A34E2FCE5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433EDB-2909-4936-9A16-DA7014136306}" type="datetimeFigureOut">
              <a:rPr lang="en-IN" smtClean="0"/>
              <a:t>06-10-2022</a:t>
            </a:fld>
            <a:endParaRPr lang="en-IN"/>
          </a:p>
        </p:txBody>
      </p:sp>
      <p:sp>
        <p:nvSpPr>
          <p:cNvPr id="5" name="Footer Placeholder 4">
            <a:extLst>
              <a:ext uri="{FF2B5EF4-FFF2-40B4-BE49-F238E27FC236}">
                <a16:creationId xmlns:a16="http://schemas.microsoft.com/office/drawing/2014/main" id="{651188B7-745D-E1DA-D1CE-CCF2BE02D4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101A56-F9D7-806C-3373-CEF808B0B7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E57654-527E-4628-BB4C-8773084689AD}" type="slidenum">
              <a:rPr lang="en-IN" smtClean="0"/>
              <a:t>‹#›</a:t>
            </a:fld>
            <a:endParaRPr lang="en-IN"/>
          </a:p>
        </p:txBody>
      </p:sp>
    </p:spTree>
    <p:extLst>
      <p:ext uri="{BB962C8B-B14F-4D97-AF65-F5344CB8AC3E}">
        <p14:creationId xmlns:p14="http://schemas.microsoft.com/office/powerpoint/2010/main" val="4047767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omes.cs.washington.edu/~leibatt/static/papers/battle_eurovis2019_cr_04_11_2019.pdf" TargetMode="External"/><Relationship Id="rId2" Type="http://schemas.openxmlformats.org/officeDocument/2006/relationships/hyperlink" Target="https://www.researchgate.net/publication/283269432_The_art_of_Data_Analysis"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52063621_AUTOMATED_DATA_CLEANING" TargetMode="External"/><Relationship Id="rId5" Type="http://schemas.openxmlformats.org/officeDocument/2006/relationships/hyperlink" Target="https://www.researchgate.net/publication/335136628_Towards_Automated_Data_Cleaning_Workflows" TargetMode="External"/><Relationship Id="rId4" Type="http://schemas.openxmlformats.org/officeDocument/2006/relationships/hyperlink" Target="https://ir.inflibnet.ac.in/bitstream/1944/2116/1/24.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37B2D-DDFD-5CE1-20A1-76BD3CD08DC2}"/>
              </a:ext>
            </a:extLst>
          </p:cNvPr>
          <p:cNvSpPr>
            <a:spLocks noGrp="1"/>
          </p:cNvSpPr>
          <p:nvPr>
            <p:ph type="ctrTitle"/>
          </p:nvPr>
        </p:nvSpPr>
        <p:spPr>
          <a:xfrm>
            <a:off x="1524000" y="0"/>
            <a:ext cx="8740877" cy="765431"/>
          </a:xfrm>
        </p:spPr>
        <p:txBody>
          <a:bodyPr>
            <a:normAutofit fontScale="90000"/>
          </a:bodyPr>
          <a:lstStyle/>
          <a:p>
            <a:pPr algn="ctr"/>
            <a:r>
              <a:rPr lang="en-US">
                <a:solidFill>
                  <a:srgbClr val="C00000"/>
                </a:solidFill>
                <a:latin typeface="Times New Roman" panose="02020603050405020304" pitchFamily="18" charset="0"/>
                <a:cs typeface="Times New Roman" panose="02020603050405020304" pitchFamily="18" charset="0"/>
              </a:rPr>
              <a:t>LITERATURE SURVEY</a:t>
            </a:r>
          </a:p>
        </p:txBody>
      </p:sp>
      <p:sp>
        <p:nvSpPr>
          <p:cNvPr id="5" name="TextBox 4">
            <a:extLst>
              <a:ext uri="{FF2B5EF4-FFF2-40B4-BE49-F238E27FC236}">
                <a16:creationId xmlns:a16="http://schemas.microsoft.com/office/drawing/2014/main" id="{9356DDAA-3842-48F4-5C76-47A3BE780090}"/>
              </a:ext>
            </a:extLst>
          </p:cNvPr>
          <p:cNvSpPr txBox="1"/>
          <p:nvPr/>
        </p:nvSpPr>
        <p:spPr>
          <a:xfrm>
            <a:off x="8259097" y="6119497"/>
            <a:ext cx="4404852" cy="954107"/>
          </a:xfrm>
          <a:prstGeom prst="rect">
            <a:avLst/>
          </a:prstGeom>
          <a:noFill/>
        </p:spPr>
        <p:txBody>
          <a:bodyPr wrap="square" rtlCol="0">
            <a:spAutoFit/>
          </a:bodyPr>
          <a:lstStyle/>
          <a:p>
            <a:pPr algn="ctr"/>
            <a:r>
              <a:rPr lang="en-US" sz="1400" b="1">
                <a:solidFill>
                  <a:srgbClr val="C00000"/>
                </a:solidFill>
                <a:latin typeface="Cambria" panose="02040503050406030204" pitchFamily="18" charset="0"/>
                <a:ea typeface="Cambria" panose="02040503050406030204" pitchFamily="18" charset="0"/>
              </a:rPr>
              <a:t>Faculty Name</a:t>
            </a:r>
          </a:p>
          <a:p>
            <a:pPr algn="ctr"/>
            <a:r>
              <a:rPr lang="en-US" sz="1400" b="1">
                <a:solidFill>
                  <a:srgbClr val="C00000"/>
                </a:solidFill>
                <a:latin typeface="Cambria" panose="02040503050406030204" pitchFamily="18" charset="0"/>
                <a:ea typeface="Cambria" panose="02040503050406030204" pitchFamily="18" charset="0"/>
              </a:rPr>
              <a:t>V.SENTHIL KUMAR AP II/CSE</a:t>
            </a:r>
          </a:p>
          <a:p>
            <a:pPr algn="ctr"/>
            <a:endParaRPr lang="en-US" sz="1400" b="1">
              <a:solidFill>
                <a:srgbClr val="C00000"/>
              </a:solidFill>
              <a:latin typeface="Cambria" panose="02040503050406030204" pitchFamily="18" charset="0"/>
              <a:ea typeface="Cambria" panose="02040503050406030204" pitchFamily="18" charset="0"/>
            </a:endParaRPr>
          </a:p>
          <a:p>
            <a:endParaRPr lang="en-IN" sz="140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614EB8B6-5EDC-430F-29FE-D9E7113A08EB}"/>
              </a:ext>
            </a:extLst>
          </p:cNvPr>
          <p:cNvSpPr txBox="1"/>
          <p:nvPr/>
        </p:nvSpPr>
        <p:spPr>
          <a:xfrm>
            <a:off x="100309" y="6304163"/>
            <a:ext cx="2847382" cy="292388"/>
          </a:xfrm>
          <a:prstGeom prst="rect">
            <a:avLst/>
          </a:prstGeom>
          <a:noFill/>
        </p:spPr>
        <p:txBody>
          <a:bodyPr wrap="none" rtlCol="0">
            <a:spAutoFit/>
          </a:bodyPr>
          <a:lstStyle/>
          <a:p>
            <a:pPr algn="r"/>
            <a:r>
              <a:rPr lang="en-US" sz="1300" b="1">
                <a:solidFill>
                  <a:srgbClr val="002060"/>
                </a:solidFill>
                <a:latin typeface="Cambria" panose="02040503050406030204" pitchFamily="18" charset="0"/>
                <a:ea typeface="Cambria" panose="02040503050406030204" pitchFamily="18" charset="0"/>
              </a:rPr>
              <a:t>Kumaraguru College of Technology</a:t>
            </a:r>
          </a:p>
        </p:txBody>
      </p:sp>
      <p:sp>
        <p:nvSpPr>
          <p:cNvPr id="7" name="TextBox 6">
            <a:extLst>
              <a:ext uri="{FF2B5EF4-FFF2-40B4-BE49-F238E27FC236}">
                <a16:creationId xmlns:a16="http://schemas.microsoft.com/office/drawing/2014/main" id="{03C85119-435C-81AE-1394-D06FE4C84475}"/>
              </a:ext>
            </a:extLst>
          </p:cNvPr>
          <p:cNvSpPr txBox="1"/>
          <p:nvPr/>
        </p:nvSpPr>
        <p:spPr>
          <a:xfrm>
            <a:off x="2843840" y="6204136"/>
            <a:ext cx="4943308" cy="492443"/>
          </a:xfrm>
          <a:prstGeom prst="rect">
            <a:avLst/>
          </a:prstGeom>
          <a:noFill/>
        </p:spPr>
        <p:txBody>
          <a:bodyPr wrap="square" rtlCol="0">
            <a:spAutoFit/>
          </a:bodyPr>
          <a:lstStyle/>
          <a:p>
            <a:r>
              <a:rPr lang="en-US" sz="1300" b="1">
                <a:solidFill>
                  <a:srgbClr val="C00000"/>
                </a:solidFill>
                <a:latin typeface="Cambria" panose="02040503050406030204" pitchFamily="18" charset="0"/>
                <a:ea typeface="Cambria" panose="02040503050406030204" pitchFamily="18" charset="0"/>
              </a:rPr>
              <a:t>		Engineering Clinic V</a:t>
            </a:r>
          </a:p>
          <a:p>
            <a:r>
              <a:rPr lang="en-US" sz="1300" b="1">
                <a:solidFill>
                  <a:srgbClr val="C00000"/>
                </a:solidFill>
                <a:latin typeface="Cambria" panose="02040503050406030204" pitchFamily="18" charset="0"/>
                <a:ea typeface="Cambria" panose="02040503050406030204" pitchFamily="18" charset="0"/>
              </a:rPr>
              <a:t>	Sem V |CSE | Kumaraguru College of Technology</a:t>
            </a:r>
          </a:p>
        </p:txBody>
      </p:sp>
      <p:sp>
        <p:nvSpPr>
          <p:cNvPr id="8" name="Subtitle 7">
            <a:extLst>
              <a:ext uri="{FF2B5EF4-FFF2-40B4-BE49-F238E27FC236}">
                <a16:creationId xmlns:a16="http://schemas.microsoft.com/office/drawing/2014/main" id="{AFFE9B02-37F7-9680-930F-CA011C3FFECB}"/>
              </a:ext>
            </a:extLst>
          </p:cNvPr>
          <p:cNvSpPr txBox="1">
            <a:spLocks noGrp="1"/>
          </p:cNvSpPr>
          <p:nvPr>
            <p:ph type="subTitle" idx="1"/>
          </p:nvPr>
        </p:nvSpPr>
        <p:spPr>
          <a:xfrm>
            <a:off x="-68826" y="1123950"/>
            <a:ext cx="11956025" cy="4608441"/>
          </a:xfrm>
          <a:prstGeom prst="rect">
            <a:avLst/>
          </a:prstGeom>
          <a:noFill/>
        </p:spPr>
        <p:txBody>
          <a:bodyPr wrap="square">
            <a:spAutoFit/>
          </a:bodyPr>
          <a:lstStyle/>
          <a:p>
            <a:pPr algn="ctr"/>
            <a:r>
              <a:rPr lang="en-US" sz="4800">
                <a:solidFill>
                  <a:srgbClr val="C00000"/>
                </a:solidFill>
                <a:latin typeface="Times New Roman" panose="02020603050405020304" pitchFamily="18" charset="0"/>
                <a:cs typeface="Times New Roman" panose="02020603050405020304" pitchFamily="18" charset="0"/>
              </a:rPr>
              <a:t>GUI For Analysis</a:t>
            </a:r>
            <a:endParaRPr lang="en-US">
              <a:solidFill>
                <a:srgbClr val="C00000"/>
              </a:solidFill>
              <a:latin typeface="Times New Roman" panose="02020603050405020304" pitchFamily="18" charset="0"/>
              <a:cs typeface="Times New Roman" panose="02020603050405020304" pitchFamily="18" charset="0"/>
            </a:endParaRPr>
          </a:p>
          <a:p>
            <a:pPr algn="ctr"/>
            <a:r>
              <a:rPr lang="en-US" sz="3600">
                <a:solidFill>
                  <a:srgbClr val="C00000"/>
                </a:solidFill>
                <a:latin typeface="Times New Roman" panose="02020603050405020304" pitchFamily="18" charset="0"/>
                <a:cs typeface="Times New Roman" panose="02020603050405020304" pitchFamily="18" charset="0"/>
              </a:rPr>
              <a:t>Team 6</a:t>
            </a:r>
          </a:p>
          <a:p>
            <a:pPr algn="l"/>
            <a:endParaRPr lang="en-US">
              <a:solidFill>
                <a:srgbClr val="C00000"/>
              </a:solidFill>
              <a:latin typeface="Times New Roman" panose="02020603050405020304" pitchFamily="18" charset="0"/>
              <a:cs typeface="Times New Roman" panose="02020603050405020304" pitchFamily="18" charset="0"/>
            </a:endParaRPr>
          </a:p>
          <a:p>
            <a:pPr algn="r"/>
            <a:r>
              <a:rPr lang="en-US">
                <a:solidFill>
                  <a:srgbClr val="C00000"/>
                </a:solidFill>
                <a:latin typeface="Times New Roman" panose="02020603050405020304" pitchFamily="18" charset="0"/>
                <a:cs typeface="Times New Roman" panose="02020603050405020304" pitchFamily="18" charset="0"/>
              </a:rPr>
              <a:t>Dhanushkumar S G 20BCS026</a:t>
            </a:r>
          </a:p>
          <a:p>
            <a:pPr algn="r"/>
            <a:r>
              <a:rPr lang="en-US" err="1">
                <a:solidFill>
                  <a:srgbClr val="C00000"/>
                </a:solidFill>
                <a:latin typeface="Times New Roman" panose="02020603050405020304" pitchFamily="18" charset="0"/>
                <a:cs typeface="Times New Roman" panose="02020603050405020304" pitchFamily="18" charset="0"/>
              </a:rPr>
              <a:t>Dhinakaran</a:t>
            </a:r>
            <a:r>
              <a:rPr lang="en-US">
                <a:solidFill>
                  <a:srgbClr val="C00000"/>
                </a:solidFill>
                <a:latin typeface="Times New Roman" panose="02020603050405020304" pitchFamily="18" charset="0"/>
                <a:cs typeface="Times New Roman" panose="02020603050405020304" pitchFamily="18" charset="0"/>
              </a:rPr>
              <a:t> S B 20BCS029</a:t>
            </a:r>
          </a:p>
          <a:p>
            <a:pPr algn="r"/>
            <a:r>
              <a:rPr lang="en-US">
                <a:solidFill>
                  <a:srgbClr val="C00000"/>
                </a:solidFill>
                <a:latin typeface="Times New Roman" panose="02020603050405020304" pitchFamily="18" charset="0"/>
                <a:cs typeface="Times New Roman" panose="02020603050405020304" pitchFamily="18" charset="0"/>
              </a:rPr>
              <a:t>Gokul M 20BCS032</a:t>
            </a:r>
          </a:p>
          <a:p>
            <a:pPr algn="r"/>
            <a:r>
              <a:rPr lang="en-US">
                <a:solidFill>
                  <a:srgbClr val="C00000"/>
                </a:solidFill>
                <a:latin typeface="Times New Roman" panose="02020603050405020304" pitchFamily="18" charset="0"/>
                <a:cs typeface="Times New Roman" panose="02020603050405020304" pitchFamily="18" charset="0"/>
              </a:rPr>
              <a:t>Karthikeyan K 20BCS050</a:t>
            </a:r>
          </a:p>
          <a:p>
            <a:pPr algn="r"/>
            <a:r>
              <a:rPr lang="en-US">
                <a:solidFill>
                  <a:srgbClr val="C00000"/>
                </a:solidFill>
                <a:latin typeface="Times New Roman" panose="02020603050405020304" pitchFamily="18" charset="0"/>
                <a:cs typeface="Times New Roman" panose="02020603050405020304" pitchFamily="18" charset="0"/>
              </a:rPr>
              <a:t>Karthikeyan R 20BCS051</a:t>
            </a:r>
          </a:p>
          <a:p>
            <a:pPr algn="ctr"/>
            <a:endParaRPr lang="en-US">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8834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A75C4A6-BD0F-D1BA-C757-38DC09108DE4}"/>
              </a:ext>
            </a:extLst>
          </p:cNvPr>
          <p:cNvSpPr txBox="1">
            <a:spLocks/>
          </p:cNvSpPr>
          <p:nvPr/>
        </p:nvSpPr>
        <p:spPr>
          <a:xfrm>
            <a:off x="-2644877" y="0"/>
            <a:ext cx="8740877" cy="76543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rgbClr val="C00000"/>
                </a:solidFill>
                <a:latin typeface="Times New Roman" panose="02020603050405020304" pitchFamily="18" charset="0"/>
                <a:cs typeface="Times New Roman" panose="02020603050405020304" pitchFamily="18" charset="0"/>
              </a:rPr>
              <a:t>References</a:t>
            </a:r>
          </a:p>
        </p:txBody>
      </p:sp>
      <p:sp>
        <p:nvSpPr>
          <p:cNvPr id="6" name="TextBox 5">
            <a:extLst>
              <a:ext uri="{FF2B5EF4-FFF2-40B4-BE49-F238E27FC236}">
                <a16:creationId xmlns:a16="http://schemas.microsoft.com/office/drawing/2014/main" id="{FCBD8587-7FBE-1F0C-497E-301AB980630C}"/>
              </a:ext>
            </a:extLst>
          </p:cNvPr>
          <p:cNvSpPr txBox="1"/>
          <p:nvPr/>
        </p:nvSpPr>
        <p:spPr>
          <a:xfrm>
            <a:off x="1188720" y="1305341"/>
            <a:ext cx="9550400" cy="4247317"/>
          </a:xfrm>
          <a:prstGeom prst="rect">
            <a:avLst/>
          </a:prstGeom>
          <a:noFill/>
        </p:spPr>
        <p:txBody>
          <a:bodyPr wrap="square" rtlCol="0">
            <a:spAutoFit/>
          </a:bodyPr>
          <a:lstStyle/>
          <a:p>
            <a:pPr marL="285750" indent="-285750" algn="l">
              <a:buFont typeface="Arial" panose="020B0604020202020204" pitchFamily="34" charset="0"/>
              <a:buChar char="•"/>
            </a:pPr>
            <a:r>
              <a:rPr lang="en-GB" b="0" i="0">
                <a:solidFill>
                  <a:srgbClr val="C00000"/>
                </a:solidFill>
                <a:effectLst/>
                <a:latin typeface="Times New Roman" panose="02020603050405020304" pitchFamily="18" charset="0"/>
                <a:cs typeface="Times New Roman" panose="02020603050405020304" pitchFamily="18" charset="0"/>
              </a:rPr>
              <a:t>The art of Data Analysis </a:t>
            </a:r>
            <a:r>
              <a:rPr lang="en-IN" b="0" i="0">
                <a:solidFill>
                  <a:srgbClr val="C00000"/>
                </a:solidFill>
                <a:effectLst/>
                <a:latin typeface="Times New Roman" panose="02020603050405020304" pitchFamily="18" charset="0"/>
                <a:cs typeface="Times New Roman" panose="02020603050405020304" pitchFamily="18" charset="0"/>
              </a:rPr>
              <a:t>1. Muhammad Ibrahim, Department of Statistics, Govt. MAO College, Lahore </a:t>
            </a:r>
            <a:r>
              <a:rPr lang="en-GB">
                <a:solidFill>
                  <a:srgbClr val="C00000"/>
                </a:solidFill>
                <a:latin typeface="Times New Roman" panose="02020603050405020304" pitchFamily="18" charset="0"/>
                <a:cs typeface="Times New Roman" panose="02020603050405020304" pitchFamily="18" charset="0"/>
              </a:rPr>
              <a:t> </a:t>
            </a:r>
            <a:r>
              <a:rPr lang="en-IN" b="0" i="0" u="none" strike="noStrike">
                <a:solidFill>
                  <a:srgbClr val="4F52B2"/>
                </a:solidFill>
                <a:effectLst/>
                <a:latin typeface="Times New Roman" panose="02020603050405020304" pitchFamily="18" charset="0"/>
                <a:cs typeface="Times New Roman" panose="02020603050405020304" pitchFamily="18" charset="0"/>
                <a:hlinkClick r:id="rId2" tooltip="https://www.researchgate.net/publication/283269432_The_art_of_Data_Analysis"/>
              </a:rPr>
              <a:t>https://www.researchgate.net/publication/283269432_The_art_of_Data_Analysis</a:t>
            </a:r>
            <a:endParaRPr lang="en-IN" b="0" i="0" u="none" strike="noStrike">
              <a:solidFill>
                <a:srgbClr val="4F52B2"/>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a:solidFill>
                  <a:srgbClr val="C00000"/>
                </a:solidFill>
                <a:latin typeface="Times New Roman" panose="02020603050405020304" pitchFamily="18" charset="0"/>
                <a:cs typeface="Times New Roman" panose="02020603050405020304" pitchFamily="18" charset="0"/>
              </a:rPr>
              <a:t>Characterizing Exploratory Visual Analysis: A Literature Review and Evaluation of Analytic Provenance in Tableau, Leilani Battle1 and Jeffrey Heer2,</a:t>
            </a:r>
            <a:r>
              <a:rPr lang="en-GB">
                <a:latin typeface="Times New Roman" panose="02020603050405020304" pitchFamily="18" charset="0"/>
                <a:cs typeface="Times New Roman" panose="02020603050405020304" pitchFamily="18" charset="0"/>
              </a:rPr>
              <a:t> </a:t>
            </a:r>
            <a:r>
              <a:rPr lang="en-GB">
                <a:latin typeface="Times New Roman" panose="02020603050405020304" pitchFamily="18" charset="0"/>
                <a:cs typeface="Times New Roman" panose="02020603050405020304" pitchFamily="18" charset="0"/>
                <a:hlinkClick r:id="rId3"/>
              </a:rPr>
              <a:t>https://homes.cs.washington.edu/~leibatt/static/papers/battle_eurovis2019_cr_04_11_2019.pdf</a:t>
            </a:r>
            <a:endParaRPr lang="en-GB">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a:solidFill>
                  <a:srgbClr val="C00000"/>
                </a:solidFill>
                <a:latin typeface="Times New Roman" panose="02020603050405020304" pitchFamily="18" charset="0"/>
                <a:cs typeface="Times New Roman" panose="02020603050405020304" pitchFamily="18" charset="0"/>
              </a:rPr>
              <a:t>Research Data Analysis with Power BI, </a:t>
            </a:r>
            <a:r>
              <a:rPr lang="en-IN">
                <a:solidFill>
                  <a:srgbClr val="C00000"/>
                </a:solidFill>
                <a:latin typeface="Times New Roman" panose="02020603050405020304" pitchFamily="18" charset="0"/>
                <a:cs typeface="Times New Roman" panose="02020603050405020304" pitchFamily="18" charset="0"/>
              </a:rPr>
              <a:t>Vijay Krishnan S </a:t>
            </a:r>
            <a:r>
              <a:rPr lang="en-IN" err="1">
                <a:solidFill>
                  <a:srgbClr val="C00000"/>
                </a:solidFill>
                <a:latin typeface="Times New Roman" panose="02020603050405020304" pitchFamily="18" charset="0"/>
                <a:cs typeface="Times New Roman" panose="02020603050405020304" pitchFamily="18" charset="0"/>
              </a:rPr>
              <a:t>Bharanidharan</a:t>
            </a:r>
            <a:r>
              <a:rPr lang="en-IN">
                <a:solidFill>
                  <a:srgbClr val="C00000"/>
                </a:solidFill>
                <a:latin typeface="Times New Roman" panose="02020603050405020304" pitchFamily="18" charset="0"/>
                <a:cs typeface="Times New Roman" panose="02020603050405020304" pitchFamily="18" charset="0"/>
              </a:rPr>
              <a:t> G Krishnamoorthy</a:t>
            </a:r>
            <a:r>
              <a:rPr lang="en-GB">
                <a:solidFill>
                  <a:srgbClr val="C00000"/>
                </a:solidFill>
                <a:latin typeface="Times New Roman" panose="02020603050405020304" pitchFamily="18" charset="0"/>
                <a:cs typeface="Times New Roman" panose="02020603050405020304" pitchFamily="18" charset="0"/>
              </a:rPr>
              <a:t>, </a:t>
            </a:r>
            <a:r>
              <a:rPr lang="en-GB">
                <a:latin typeface="Times New Roman" panose="02020603050405020304" pitchFamily="18" charset="0"/>
                <a:cs typeface="Times New Roman" panose="02020603050405020304" pitchFamily="18" charset="0"/>
                <a:hlinkClick r:id="rId4"/>
              </a:rPr>
              <a:t>https://ir.inflibnet.ac.in/bitstream/1944/2116/1/24.pdf</a:t>
            </a:r>
            <a:endParaRPr lang="en-IN">
              <a:solidFill>
                <a:srgbClr val="C00000"/>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b="0" i="0">
                <a:solidFill>
                  <a:srgbClr val="C00000"/>
                </a:solidFill>
                <a:effectLst/>
                <a:latin typeface="Times New Roman" panose="02020603050405020304" pitchFamily="18" charset="0"/>
                <a:cs typeface="Times New Roman" panose="02020603050405020304" pitchFamily="18" charset="0"/>
              </a:rPr>
              <a:t>Towards Automated Data Cleaning Workflows</a:t>
            </a:r>
            <a:r>
              <a:rPr lang="en-IN" b="0" i="0">
                <a:solidFill>
                  <a:srgbClr val="C00000"/>
                </a:solidFill>
                <a:effectLst/>
                <a:latin typeface="Times New Roman" panose="02020603050405020304" pitchFamily="18" charset="0"/>
                <a:cs typeface="Times New Roman" panose="02020603050405020304" pitchFamily="18" charset="0"/>
              </a:rPr>
              <a:t>, </a:t>
            </a:r>
            <a:r>
              <a:rPr lang="en-IN" b="0" i="0" err="1">
                <a:solidFill>
                  <a:srgbClr val="C00000"/>
                </a:solidFill>
                <a:effectLst/>
                <a:latin typeface="Times New Roman" panose="02020603050405020304" pitchFamily="18" charset="0"/>
                <a:cs typeface="Times New Roman" panose="02020603050405020304" pitchFamily="18" charset="0"/>
              </a:rPr>
              <a:t>Ziawasch</a:t>
            </a:r>
            <a:r>
              <a:rPr lang="en-IN" b="0" i="0">
                <a:solidFill>
                  <a:srgbClr val="C00000"/>
                </a:solidFill>
                <a:effectLst/>
                <a:latin typeface="Times New Roman" panose="02020603050405020304" pitchFamily="18" charset="0"/>
                <a:cs typeface="Times New Roman" panose="02020603050405020304" pitchFamily="18" charset="0"/>
              </a:rPr>
              <a:t> Abedjan Felix </a:t>
            </a:r>
            <a:r>
              <a:rPr lang="en-IN" b="0" i="0" err="1">
                <a:solidFill>
                  <a:srgbClr val="C00000"/>
                </a:solidFill>
                <a:effectLst/>
                <a:latin typeface="Times New Roman" panose="02020603050405020304" pitchFamily="18" charset="0"/>
                <a:cs typeface="Times New Roman" panose="02020603050405020304" pitchFamily="18" charset="0"/>
              </a:rPr>
              <a:t>Neutatz</a:t>
            </a:r>
            <a:r>
              <a:rPr lang="en-IN" b="0" i="0">
                <a:solidFill>
                  <a:srgbClr val="C00000"/>
                </a:solidFill>
                <a:effectLst/>
                <a:latin typeface="Times New Roman" panose="02020603050405020304" pitchFamily="18" charset="0"/>
                <a:cs typeface="Times New Roman" panose="02020603050405020304" pitchFamily="18" charset="0"/>
              </a:rPr>
              <a:t>  </a:t>
            </a:r>
            <a:r>
              <a:rPr lang="en-IN" i="0" u="none" strike="noStrike">
                <a:solidFill>
                  <a:srgbClr val="C00000"/>
                </a:solidFill>
                <a:effectLst/>
                <a:latin typeface="Times New Roman" panose="02020603050405020304" pitchFamily="18" charset="0"/>
                <a:cs typeface="Times New Roman" panose="02020603050405020304" pitchFamily="18" charset="0"/>
              </a:rPr>
              <a:t>Mohammad Mahdavi </a:t>
            </a:r>
            <a:r>
              <a:rPr lang="en-IN" i="0" u="none" strike="noStrike" err="1">
                <a:solidFill>
                  <a:srgbClr val="C00000"/>
                </a:solidFill>
                <a:effectLst/>
                <a:latin typeface="Times New Roman" panose="02020603050405020304" pitchFamily="18" charset="0"/>
                <a:cs typeface="Times New Roman" panose="02020603050405020304" pitchFamily="18" charset="0"/>
              </a:rPr>
              <a:t>Larysa</a:t>
            </a:r>
            <a:r>
              <a:rPr lang="en-IN" i="0" u="none" strike="noStrike">
                <a:solidFill>
                  <a:srgbClr val="C00000"/>
                </a:solidFill>
                <a:effectLst/>
                <a:latin typeface="Times New Roman" panose="02020603050405020304" pitchFamily="18" charset="0"/>
                <a:cs typeface="Times New Roman" panose="02020603050405020304" pitchFamily="18" charset="0"/>
              </a:rPr>
              <a:t> </a:t>
            </a:r>
            <a:r>
              <a:rPr lang="en-IN" i="0" u="none" strike="noStrike" err="1">
                <a:solidFill>
                  <a:srgbClr val="C00000"/>
                </a:solidFill>
                <a:effectLst/>
                <a:latin typeface="Times New Roman" panose="02020603050405020304" pitchFamily="18" charset="0"/>
                <a:cs typeface="Times New Roman" panose="02020603050405020304" pitchFamily="18" charset="0"/>
              </a:rPr>
              <a:t>Visengeriyeva</a:t>
            </a:r>
            <a:r>
              <a:rPr lang="en-IN">
                <a:solidFill>
                  <a:srgbClr val="C00000"/>
                </a:solidFill>
                <a:latin typeface="Times New Roman" panose="02020603050405020304" pitchFamily="18" charset="0"/>
                <a:cs typeface="Times New Roman" panose="02020603050405020304" pitchFamily="18" charset="0"/>
              </a:rPr>
              <a:t> , </a:t>
            </a:r>
            <a:r>
              <a:rPr lang="en-IN">
                <a:solidFill>
                  <a:srgbClr val="111111"/>
                </a:solidFill>
                <a:latin typeface="Times New Roman" panose="02020603050405020304" pitchFamily="18" charset="0"/>
                <a:cs typeface="Times New Roman" panose="02020603050405020304" pitchFamily="18" charset="0"/>
                <a:hlinkClick r:id="rId5"/>
              </a:rPr>
              <a:t>https://www.researchgate.net/publication/335136628_Towards_Automated_Data_Cleaning_Workflows</a:t>
            </a:r>
            <a:endParaRPr lang="en-IN">
              <a:solidFill>
                <a:srgbClr val="11111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b="0" i="0">
                <a:solidFill>
                  <a:srgbClr val="C00000"/>
                </a:solidFill>
                <a:effectLst/>
                <a:latin typeface="Times New Roman" panose="02020603050405020304" pitchFamily="18" charset="0"/>
                <a:cs typeface="Times New Roman" panose="02020603050405020304" pitchFamily="18" charset="0"/>
              </a:rPr>
              <a:t>Automated data cleaning, </a:t>
            </a:r>
            <a:r>
              <a:rPr lang="en-GB" err="1">
                <a:solidFill>
                  <a:srgbClr val="C00000"/>
                </a:solidFill>
                <a:latin typeface="Times New Roman" panose="02020603050405020304" pitchFamily="18" charset="0"/>
                <a:cs typeface="Times New Roman" panose="02020603050405020304" pitchFamily="18" charset="0"/>
              </a:rPr>
              <a:t>Jowin</a:t>
            </a:r>
            <a:r>
              <a:rPr lang="en-GB">
                <a:solidFill>
                  <a:srgbClr val="C00000"/>
                </a:solidFill>
                <a:latin typeface="Times New Roman" panose="02020603050405020304" pitchFamily="18" charset="0"/>
                <a:cs typeface="Times New Roman" panose="02020603050405020304" pitchFamily="18" charset="0"/>
              </a:rPr>
              <a:t> Jestine </a:t>
            </a:r>
            <a:r>
              <a:rPr lang="en-GB" err="1">
                <a:solidFill>
                  <a:srgbClr val="C00000"/>
                </a:solidFill>
                <a:latin typeface="Times New Roman" panose="02020603050405020304" pitchFamily="18" charset="0"/>
                <a:cs typeface="Times New Roman" panose="02020603050405020304" pitchFamily="18" charset="0"/>
              </a:rPr>
              <a:t>Chiriyankandath</a:t>
            </a:r>
            <a:r>
              <a:rPr lang="en-GB">
                <a:solidFill>
                  <a:srgbClr val="C00000"/>
                </a:solidFill>
                <a:latin typeface="Times New Roman" panose="02020603050405020304" pitchFamily="18" charset="0"/>
                <a:cs typeface="Times New Roman" panose="02020603050405020304" pitchFamily="18" charset="0"/>
              </a:rPr>
              <a:t>, </a:t>
            </a:r>
            <a:r>
              <a:rPr lang="en-GB">
                <a:solidFill>
                  <a:srgbClr val="111111"/>
                </a:solidFill>
                <a:latin typeface="Times New Roman" panose="02020603050405020304" pitchFamily="18" charset="0"/>
                <a:cs typeface="Times New Roman" panose="02020603050405020304" pitchFamily="18" charset="0"/>
                <a:hlinkClick r:id="rId6"/>
              </a:rPr>
              <a:t>https://www.researchgate.net/publication/352063621_AUTOMATED_DATA_CLEANING</a:t>
            </a:r>
            <a:br>
              <a:rPr lang="en-GB">
                <a:effectLst/>
                <a:latin typeface="Times New Roman" panose="02020603050405020304" pitchFamily="18" charset="0"/>
                <a:cs typeface="Times New Roman" panose="02020603050405020304" pitchFamily="18" charset="0"/>
              </a:rPr>
            </a:br>
            <a:endParaRPr lang="en-IN" i="0" u="none" strike="noStrike">
              <a:solidFill>
                <a:srgbClr val="111111"/>
              </a:solidFill>
              <a:effectLst/>
              <a:latin typeface="Times New Roman" panose="02020603050405020304" pitchFamily="18" charset="0"/>
              <a:cs typeface="Times New Roman" panose="02020603050405020304" pitchFamily="18" charset="0"/>
            </a:endParaRPr>
          </a:p>
          <a:p>
            <a:pPr algn="l"/>
            <a:endParaRPr lang="en-IN" b="1" i="0">
              <a:solidFill>
                <a:srgbClr val="11111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485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4BB117-23B9-A823-78A1-DDBEB888EDB6}"/>
              </a:ext>
            </a:extLst>
          </p:cNvPr>
          <p:cNvSpPr txBox="1"/>
          <p:nvPr/>
        </p:nvSpPr>
        <p:spPr>
          <a:xfrm rot="20346650">
            <a:off x="2075395" y="2239346"/>
            <a:ext cx="8041210" cy="1569660"/>
          </a:xfrm>
          <a:prstGeom prst="rect">
            <a:avLst/>
          </a:prstGeom>
          <a:noFill/>
        </p:spPr>
        <p:txBody>
          <a:bodyPr wrap="square" lIns="91440" tIns="45720" rIns="91440" bIns="45720" rtlCol="0" anchor="t">
            <a:spAutoFit/>
          </a:bodyPr>
          <a:lstStyle/>
          <a:p>
            <a:r>
              <a:rPr lang="en-IN" sz="9600">
                <a:solidFill>
                  <a:srgbClr val="C00000"/>
                </a:solidFill>
                <a:latin typeface="Times New Roman"/>
                <a:cs typeface="Times New Roman"/>
              </a:rPr>
              <a:t>Thank you </a:t>
            </a:r>
            <a:r>
              <a:rPr lang="en-IN" sz="9600">
                <a:solidFill>
                  <a:srgbClr val="C00000"/>
                </a:solidFill>
                <a:latin typeface="Times New Roman"/>
                <a:cs typeface="Times New Roman"/>
                <a:sym typeface="Wingdings" panose="05000000000000000000" pitchFamily="2" charset="2"/>
              </a:rPr>
              <a:t>!!</a:t>
            </a:r>
            <a:endParaRPr lang="en-IN" sz="960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7276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9C241C-090F-1EEE-7DF2-2E9D505E2AF2}"/>
              </a:ext>
            </a:extLst>
          </p:cNvPr>
          <p:cNvSpPr>
            <a:spLocks noGrp="1"/>
          </p:cNvSpPr>
          <p:nvPr>
            <p:ph idx="1"/>
          </p:nvPr>
        </p:nvSpPr>
        <p:spPr>
          <a:xfrm>
            <a:off x="899160" y="1588611"/>
            <a:ext cx="10515600" cy="4351338"/>
          </a:xfrm>
        </p:spPr>
        <p:txBody>
          <a:bodyPr>
            <a:normAutofit/>
          </a:bodyPr>
          <a:lstStyle/>
          <a:p>
            <a:pPr marL="0" indent="0" algn="just">
              <a:buNone/>
            </a:pPr>
            <a:r>
              <a:rPr lang="en-GB" b="0" i="0">
                <a:solidFill>
                  <a:srgbClr val="444444"/>
                </a:solidFill>
                <a:effectLst/>
                <a:latin typeface="Times New Roman" panose="02020603050405020304" pitchFamily="18" charset="0"/>
                <a:cs typeface="Times New Roman" panose="02020603050405020304" pitchFamily="18" charset="0"/>
              </a:rPr>
              <a:t>Data analytics is critical since it allows firms to improve their performance. Cleaning the data involves the removal of duplicates, the removal or replacement of missing items, the correction of </a:t>
            </a:r>
            <a:r>
              <a:rPr lang="en-GB" b="0" i="0" err="1">
                <a:solidFill>
                  <a:srgbClr val="444444"/>
                </a:solidFill>
                <a:effectLst/>
                <a:latin typeface="Times New Roman" panose="02020603050405020304" pitchFamily="18" charset="0"/>
                <a:cs typeface="Times New Roman" panose="02020603050405020304" pitchFamily="18" charset="0"/>
              </a:rPr>
              <a:t>misfielded</a:t>
            </a:r>
            <a:r>
              <a:rPr lang="en-GB" b="0" i="0">
                <a:solidFill>
                  <a:srgbClr val="444444"/>
                </a:solidFill>
                <a:effectLst/>
                <a:latin typeface="Times New Roman" panose="02020603050405020304" pitchFamily="18" charset="0"/>
                <a:cs typeface="Times New Roman" panose="02020603050405020304" pitchFamily="18" charset="0"/>
              </a:rPr>
              <a:t> values, the maintenance of uniform formatting, and a variety of additional duties. Having clean data will eventually boost overall productivity and provide for the greatest quality information in your decision-making, which takes time. As a result, an automatic data cleansing tool is necessary.</a:t>
            </a:r>
            <a:endParaRPr lang="en-IN">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4F99EF4F-4463-1FD2-EFB8-955A94E0CBC9}"/>
              </a:ext>
            </a:extLst>
          </p:cNvPr>
          <p:cNvSpPr txBox="1">
            <a:spLocks/>
          </p:cNvSpPr>
          <p:nvPr/>
        </p:nvSpPr>
        <p:spPr>
          <a:xfrm>
            <a:off x="-2035277" y="0"/>
            <a:ext cx="8740877" cy="76543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rgbClr val="C00000"/>
                </a:solidFill>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1024820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F551480-B9BB-8B04-2F28-C220491B77FF}"/>
              </a:ext>
            </a:extLst>
          </p:cNvPr>
          <p:cNvGraphicFramePr>
            <a:graphicFrameLocks noGrp="1"/>
          </p:cNvGraphicFramePr>
          <p:nvPr>
            <p:extLst>
              <p:ext uri="{D42A27DB-BD31-4B8C-83A1-F6EECF244321}">
                <p14:modId xmlns:p14="http://schemas.microsoft.com/office/powerpoint/2010/main" val="2860323013"/>
              </p:ext>
            </p:extLst>
          </p:nvPr>
        </p:nvGraphicFramePr>
        <p:xfrm>
          <a:off x="0" y="0"/>
          <a:ext cx="12192000" cy="10213843"/>
        </p:xfrm>
        <a:graphic>
          <a:graphicData uri="http://schemas.openxmlformats.org/drawingml/2006/table">
            <a:tbl>
              <a:tblPr firstRow="1" bandRow="1">
                <a:tableStyleId>{5C22544A-7EE6-4342-B048-85BDC9FD1C3A}</a:tableStyleId>
              </a:tblPr>
              <a:tblGrid>
                <a:gridCol w="2968487">
                  <a:extLst>
                    <a:ext uri="{9D8B030D-6E8A-4147-A177-3AD203B41FA5}">
                      <a16:colId xmlns:a16="http://schemas.microsoft.com/office/drawing/2014/main" val="20000"/>
                    </a:ext>
                  </a:extLst>
                </a:gridCol>
                <a:gridCol w="1590260">
                  <a:extLst>
                    <a:ext uri="{9D8B030D-6E8A-4147-A177-3AD203B41FA5}">
                      <a16:colId xmlns:a16="http://schemas.microsoft.com/office/drawing/2014/main" val="20001"/>
                    </a:ext>
                  </a:extLst>
                </a:gridCol>
                <a:gridCol w="7633253">
                  <a:extLst>
                    <a:ext uri="{9D8B030D-6E8A-4147-A177-3AD203B41FA5}">
                      <a16:colId xmlns:a16="http://schemas.microsoft.com/office/drawing/2014/main" val="20002"/>
                    </a:ext>
                  </a:extLst>
                </a:gridCol>
              </a:tblGrid>
              <a:tr h="13686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600">
                        <a:solidFill>
                          <a:schemeClr val="tx1"/>
                        </a:solidFill>
                        <a:effectLst/>
                        <a:latin typeface="Times New Roman" pitchFamily="18" charset="0"/>
                        <a:ea typeface="Calibri" panose="020F0502020204030204" pitchFamily="34"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2000" b="1">
                          <a:solidFill>
                            <a:srgbClr val="FF0000"/>
                          </a:solidFill>
                          <a:latin typeface="Times New Roman" panose="02020603050405020304" pitchFamily="18" charset="0"/>
                          <a:cs typeface="Times New Roman" panose="02020603050405020304" pitchFamily="18" charset="0"/>
                        </a:rPr>
                        <a:t>Literature Survey</a:t>
                      </a:r>
                      <a:endParaRPr lang="en-I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a:lnSpc>
                          <a:spcPct val="100000"/>
                        </a:lnSpc>
                        <a:spcBef>
                          <a:spcPts val="0"/>
                        </a:spcBef>
                        <a:spcAft>
                          <a:spcPts val="0"/>
                        </a:spcAft>
                        <a:buNone/>
                      </a:pPr>
                      <a:endParaRPr lang="en-IN" sz="1400" b="0" i="0" u="none" strike="noStrike" noProof="0">
                        <a:effectLst/>
                        <a:latin typeface="Times New Roman" panose="02020603050405020304" pitchFamily="18" charset="0"/>
                        <a:cs typeface="Times New Roman" panose="02020603050405020304" pitchFamily="18" charset="0"/>
                      </a:endParaRPr>
                    </a:p>
                    <a:p>
                      <a:pPr marL="0" marR="0" lvl="0" indent="0" algn="ctr">
                        <a:lnSpc>
                          <a:spcPct val="100000"/>
                        </a:lnSpc>
                        <a:spcBef>
                          <a:spcPts val="0"/>
                        </a:spcBef>
                        <a:spcAft>
                          <a:spcPts val="0"/>
                        </a:spcAft>
                        <a:buNone/>
                      </a:pPr>
                      <a:endParaRPr lang="en-IN" sz="1400" b="0" i="0" u="none" strike="noStrike" noProof="0">
                        <a:effectLst/>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p>
                    <a:p>
                      <a:pPr algn="ctr">
                        <a:lnSpc>
                          <a:spcPct val="100000"/>
                        </a:lnSpc>
                      </a:pPr>
                      <a:endParaRPr lang="en-IN" sz="1600" b="0">
                        <a:solidFill>
                          <a:schemeClr val="accent1">
                            <a:lumMod val="20000"/>
                            <a:lumOff val="80000"/>
                          </a:schemeClr>
                        </a:solidFill>
                        <a:latin typeface="Times New Roman" pitchFamily="18" charset="0"/>
                        <a:cs typeface="Times New Roman" pitchFamily="18" charset="0"/>
                      </a:endParaRPr>
                    </a:p>
                  </a:txBody>
                  <a:tcPr>
                    <a:solidFill>
                      <a:schemeClr val="bg2"/>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600" b="0" kern="1200">
                          <a:solidFill>
                            <a:schemeClr val="dk1"/>
                          </a:solidFill>
                          <a:latin typeface="Times New Roman" panose="02020603050405020304" pitchFamily="18" charset="0"/>
                          <a:ea typeface="+mn-ea"/>
                          <a:cs typeface="Times New Roman" panose="02020603050405020304" pitchFamily="18" charset="0"/>
                        </a:rPr>
                        <a:t>Many users found difficulties in analyzing the data . The visualizing and analyzing the data might be difficult for general purpose. They are in need for a powerful research data analysis tool.</a:t>
                      </a:r>
                      <a:endParaRPr kumimoji="0" lang="en-US" sz="1600" b="0" kern="1200">
                        <a:solidFill>
                          <a:schemeClr val="dk1"/>
                        </a:solidFill>
                        <a:latin typeface="Times New Roman" panose="02020603050405020304" pitchFamily="18" charset="0"/>
                        <a:ea typeface="+mn-ea"/>
                        <a:cs typeface="Times New Roman" panose="02020603050405020304" pitchFamily="18" charset="0"/>
                      </a:endParaRPr>
                    </a:p>
                  </a:txBody>
                  <a:tcPr>
                    <a:solidFill>
                      <a:schemeClr val="bg2"/>
                    </a:solidFill>
                  </a:tcPr>
                </a:tc>
                <a:extLst>
                  <a:ext uri="{0D108BD9-81ED-4DB2-BD59-A6C34878D82A}">
                    <a16:rowId xmlns:a16="http://schemas.microsoft.com/office/drawing/2014/main" val="10000"/>
                  </a:ext>
                </a:extLst>
              </a:tr>
              <a:tr h="1408042">
                <a:tc rowSpan="5">
                  <a:txBody>
                    <a:bodyPr/>
                    <a:lstStyle/>
                    <a:p>
                      <a:pPr marL="0" lvl="0" indent="0" algn="l">
                        <a:lnSpc>
                          <a:spcPct val="100000"/>
                        </a:lnSpc>
                        <a:buNone/>
                      </a:pPr>
                      <a:r>
                        <a:rPr lang="en-IN" sz="1600" b="0" i="0" u="none" strike="noStrike" baseline="0" noProof="0">
                          <a:solidFill>
                            <a:srgbClr val="000000"/>
                          </a:solidFill>
                          <a:latin typeface="Times New Roman" panose="02020603050405020304" pitchFamily="18" charset="0"/>
                          <a:cs typeface="Times New Roman" panose="02020603050405020304" pitchFamily="18" charset="0"/>
                        </a:rPr>
                        <a:t>Research Data Analysis with Power BI</a:t>
                      </a:r>
                    </a:p>
                    <a:p>
                      <a:pPr marL="0" lvl="0" indent="0" algn="l">
                        <a:lnSpc>
                          <a:spcPct val="100000"/>
                        </a:lnSpc>
                        <a:buNone/>
                      </a:pPr>
                      <a:endParaRPr lang="en-IN" sz="1600" b="0" i="0" u="none" strike="noStrike" baseline="0" noProof="0">
                        <a:solidFill>
                          <a:srgbClr val="000000"/>
                        </a:solidFill>
                        <a:latin typeface="Times New Roman" panose="02020603050405020304" pitchFamily="18" charset="0"/>
                        <a:cs typeface="Times New Roman" panose="02020603050405020304" pitchFamily="18" charset="0"/>
                      </a:endParaRPr>
                    </a:p>
                    <a:p>
                      <a:pPr marL="0" lvl="0" indent="0" algn="l">
                        <a:lnSpc>
                          <a:spcPct val="100000"/>
                        </a:lnSpc>
                        <a:buNone/>
                      </a:pPr>
                      <a:r>
                        <a:rPr lang="en-IN" sz="1600" b="0" i="0" u="none" strike="noStrike" baseline="0" noProof="0">
                          <a:solidFill>
                            <a:srgbClr val="000000"/>
                          </a:solidFill>
                          <a:latin typeface="Times New Roman" panose="02020603050405020304" pitchFamily="18" charset="0"/>
                          <a:cs typeface="Times New Roman" panose="02020603050405020304" pitchFamily="18" charset="0"/>
                        </a:rPr>
                        <a:t>Vijay Krishnan S </a:t>
                      </a:r>
                    </a:p>
                    <a:p>
                      <a:pPr marL="0" lvl="0" indent="0" algn="l">
                        <a:lnSpc>
                          <a:spcPct val="100000"/>
                        </a:lnSpc>
                        <a:buNone/>
                      </a:pPr>
                      <a:r>
                        <a:rPr lang="en-IN" sz="1600" b="0" i="0" u="none" strike="noStrike" baseline="0" noProof="0">
                          <a:solidFill>
                            <a:srgbClr val="000000"/>
                          </a:solidFill>
                          <a:latin typeface="Times New Roman" panose="02020603050405020304" pitchFamily="18" charset="0"/>
                          <a:cs typeface="Times New Roman" panose="02020603050405020304" pitchFamily="18" charset="0"/>
                        </a:rPr>
                        <a:t>Bharanidharan G </a:t>
                      </a:r>
                    </a:p>
                    <a:p>
                      <a:pPr lvl="0" algn="l">
                        <a:lnSpc>
                          <a:spcPct val="100000"/>
                        </a:lnSpc>
                        <a:buNone/>
                      </a:pPr>
                      <a:r>
                        <a:rPr lang="en-IN" sz="1600" b="0" i="0" u="none" strike="noStrike" baseline="0" noProof="0">
                          <a:solidFill>
                            <a:srgbClr val="000000"/>
                          </a:solidFill>
                          <a:latin typeface="Times New Roman" panose="02020603050405020304" pitchFamily="18" charset="0"/>
                          <a:cs typeface="Times New Roman" panose="02020603050405020304" pitchFamily="18" charset="0"/>
                        </a:rPr>
                        <a:t>Krishnamoorthy</a:t>
                      </a:r>
                      <a:endParaRPr lang="en-IN">
                        <a:latin typeface="Times New Roman" panose="02020603050405020304" pitchFamily="18" charset="0"/>
                        <a:cs typeface="Times New Roman" panose="02020603050405020304" pitchFamily="18" charset="0"/>
                      </a:endParaRPr>
                    </a:p>
                  </a:txBody>
                  <a:tcPr/>
                </a:tc>
                <a:tc>
                  <a:txBody>
                    <a:bodyPr/>
                    <a:lstStyle/>
                    <a:p>
                      <a:pPr algn="l"/>
                      <a:r>
                        <a:rPr kumimoji="0" lang="en-US" sz="1600" b="1" kern="1200">
                          <a:solidFill>
                            <a:schemeClr val="dk1"/>
                          </a:solidFill>
                          <a:latin typeface="Times New Roman" panose="02020603050405020304" pitchFamily="18" charset="0"/>
                          <a:ea typeface="+mn-ea"/>
                          <a:cs typeface="Times New Roman" panose="02020603050405020304" pitchFamily="18" charset="0"/>
                        </a:rPr>
                        <a:t>Proposed Solution:</a:t>
                      </a:r>
                    </a:p>
                    <a:p>
                      <a:pPr algn="l"/>
                      <a:endParaRPr kumimoji="0" lang="en-US" sz="1600" b="0" kern="1200">
                        <a:solidFill>
                          <a:schemeClr val="dk1"/>
                        </a:solidFill>
                        <a:latin typeface="Times New Roman" pitchFamily="18" charset="0"/>
                        <a:ea typeface="+mn-ea"/>
                        <a:cs typeface="Times New Roman" pitchFamily="18" charset="0"/>
                      </a:endParaRPr>
                    </a:p>
                  </a:txBody>
                  <a:tcPr marL="68580" marR="68580" marT="0" marB="0"/>
                </a:tc>
                <a:tc>
                  <a:txBody>
                    <a:bodyPr/>
                    <a:lstStyle/>
                    <a:p>
                      <a:pPr lvl="0" algn="l">
                        <a:lnSpc>
                          <a:spcPct val="100000"/>
                        </a:lnSpc>
                        <a:spcAft>
                          <a:spcPts val="0"/>
                        </a:spcAft>
                        <a:buNone/>
                      </a:pPr>
                      <a:r>
                        <a:rPr lang="en-IN" sz="1600" b="1" i="0" u="sng" strike="noStrike" noProof="0">
                          <a:effectLst/>
                          <a:latin typeface="Times New Roman" panose="02020603050405020304" pitchFamily="18" charset="0"/>
                          <a:cs typeface="Times New Roman" panose="02020603050405020304" pitchFamily="18" charset="0"/>
                        </a:rPr>
                        <a:t>Power BI</a:t>
                      </a:r>
                      <a:r>
                        <a:rPr lang="en-IN" sz="1600" b="1" i="0" u="none" strike="noStrike" noProof="0">
                          <a:effectLst/>
                          <a:latin typeface="Times New Roman" panose="02020603050405020304" pitchFamily="18" charset="0"/>
                          <a:cs typeface="Times New Roman" panose="02020603050405020304" pitchFamily="18" charset="0"/>
                        </a:rPr>
                        <a:t> </a:t>
                      </a:r>
                      <a:r>
                        <a:rPr lang="en-IN" sz="1600" b="0" i="0" u="none" strike="noStrike" noProof="0">
                          <a:effectLst/>
                          <a:latin typeface="Times New Roman" panose="02020603050405020304" pitchFamily="18" charset="0"/>
                          <a:cs typeface="Times New Roman" panose="02020603050405020304" pitchFamily="18" charset="0"/>
                        </a:rPr>
                        <a:t>is a Data Visualization and Business Intelligence tool that converts data from different data sources to interactive dashboards and BI reports.</a:t>
                      </a:r>
                      <a:endParaRPr lang="en-US" b="0">
                        <a:latin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527950">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solidFill>
                            <a:schemeClr val="tx1"/>
                          </a:solidFill>
                          <a:latin typeface="Times New Roman" panose="02020603050405020304" pitchFamily="18" charset="0"/>
                          <a:cs typeface="Times New Roman" panose="02020603050405020304" pitchFamily="18" charset="0"/>
                        </a:rPr>
                        <a:t>Output:</a:t>
                      </a:r>
                      <a:endParaRPr lang="en-IN" sz="1600" b="1">
                        <a:solidFill>
                          <a:schemeClr val="tx1"/>
                        </a:solidFill>
                        <a:latin typeface="Times New Roman" panose="02020603050405020304" pitchFamily="18" charset="0"/>
                        <a:cs typeface="Times New Roman" panose="02020603050405020304" pitchFamily="18" charset="0"/>
                      </a:endParaRPr>
                    </a:p>
                    <a:p>
                      <a:pPr algn="l">
                        <a:lnSpc>
                          <a:spcPct val="100000"/>
                        </a:lnSpc>
                      </a:pPr>
                      <a:endParaRPr lang="en-IN" sz="1600" b="0" baseline="0">
                        <a:solidFill>
                          <a:schemeClr val="tx1"/>
                        </a:solidFill>
                        <a:latin typeface="Times New Roman" pitchFamily="18" charset="0"/>
                        <a:cs typeface="Times New Roman" pitchFamily="18" charset="0"/>
                      </a:endParaRPr>
                    </a:p>
                    <a:p>
                      <a:pPr algn="l">
                        <a:lnSpc>
                          <a:spcPct val="100000"/>
                        </a:lnSpc>
                      </a:pPr>
                      <a:endParaRPr lang="en-IN" sz="1600" b="0">
                        <a:solidFill>
                          <a:schemeClr val="tx1"/>
                        </a:solidFill>
                        <a:latin typeface="Times New Roman" pitchFamily="18" charset="0"/>
                        <a:cs typeface="Times New Roman" pitchFamily="18" charset="0"/>
                      </a:endParaRPr>
                    </a:p>
                  </a:txBody>
                  <a:tcPr/>
                </a:tc>
                <a:tc>
                  <a:txBody>
                    <a:bodyPr/>
                    <a:lstStyle/>
                    <a:p>
                      <a:pPr lvl="0" algn="l">
                        <a:lnSpc>
                          <a:spcPct val="100000"/>
                        </a:lnSpc>
                        <a:buNone/>
                      </a:pPr>
                      <a:r>
                        <a:rPr lang="en-IN" sz="1600" b="0" i="0" u="none" strike="noStrike" noProof="0">
                          <a:latin typeface="Times New Roman" panose="02020603050405020304" pitchFamily="18" charset="0"/>
                          <a:cs typeface="Times New Roman" panose="02020603050405020304" pitchFamily="18" charset="0"/>
                        </a:rPr>
                        <a:t>Power BI, from Microsoft, is a suite of business analytics tools that is used to </a:t>
                      </a:r>
                      <a:r>
                        <a:rPr lang="en-IN" sz="1600" b="0" i="0" u="none" strike="noStrike" noProof="0" err="1">
                          <a:latin typeface="Times New Roman" panose="02020603050405020304" pitchFamily="18" charset="0"/>
                          <a:cs typeface="Times New Roman" panose="02020603050405020304" pitchFamily="18" charset="0"/>
                        </a:rPr>
                        <a:t>analyze</a:t>
                      </a:r>
                      <a:r>
                        <a:rPr lang="en-IN" sz="1600" b="0" i="0" u="none" strike="noStrike" noProof="0">
                          <a:latin typeface="Times New Roman" panose="02020603050405020304" pitchFamily="18" charset="0"/>
                          <a:cs typeface="Times New Roman" panose="02020603050405020304" pitchFamily="18" charset="0"/>
                        </a:rPr>
                        <a:t> data and share insights in the form of reports and dashboards. User data in various forms – spreadsheets, text files, databases, etc. form the input for Power BI. Datasets are formed by transforming the data provided by the users. Data transformations are decided by the users. This step is used to remove errors and redundant data, correct formatting, and prepare data for further analysis by organizing them into suitable normalized forms, and so on. Based on the report and dashboard being developed, filtering the data to only include the relevant bits enables one to focus on only the data that matters. </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685833">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Times New Roman" panose="02020603050405020304" pitchFamily="18" charset="0"/>
                          <a:cs typeface="Times New Roman" panose="02020603050405020304" pitchFamily="18" charset="0"/>
                        </a:rPr>
                        <a:t>Merits:</a:t>
                      </a:r>
                      <a:endParaRPr lang="en-IN" sz="1600" b="0">
                        <a:latin typeface="Times New Roman" panose="02020603050405020304" pitchFamily="18" charset="0"/>
                        <a:cs typeface="Times New Roman" panose="02020603050405020304" pitchFamily="18" charset="0"/>
                      </a:endParaRPr>
                    </a:p>
                  </a:txBody>
                  <a:tcPr/>
                </a:tc>
                <a:tc>
                  <a:txBody>
                    <a:bodyPr/>
                    <a:lstStyle/>
                    <a:p>
                      <a:pPr marL="0" indent="0" algn="l">
                        <a:lnSpc>
                          <a:spcPct val="100000"/>
                        </a:lnSpc>
                        <a:buNone/>
                      </a:pPr>
                      <a:r>
                        <a:rPr lang="en-IN" sz="1600" b="0" i="0" u="none" strike="noStrike" noProof="0">
                          <a:latin typeface="Times New Roman" panose="02020603050405020304" pitchFamily="18" charset="0"/>
                          <a:cs typeface="Times New Roman" panose="02020603050405020304" pitchFamily="18" charset="0"/>
                        </a:rPr>
                        <a:t>Power BI makes it easy to bring data to life. Users can connect their data to Power BI and choose from a variety of visualizations (column charts, pie charts, bubble and heat maps, scatter plots, etc.) to tell stories about their data in order to gain and share insights.</a:t>
                      </a:r>
                      <a:endParaRPr lang="en-IN"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814907">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Times New Roman" panose="02020603050405020304" pitchFamily="18" charset="0"/>
                          <a:cs typeface="Times New Roman" panose="02020603050405020304" pitchFamily="18" charset="0"/>
                        </a:rPr>
                        <a:t>Demerits:</a:t>
                      </a:r>
                    </a:p>
                  </a:txBody>
                  <a:tcPr/>
                </a:tc>
                <a:tc>
                  <a:txBody>
                    <a:bodyPr/>
                    <a:lstStyle/>
                    <a:p>
                      <a:pPr lvl="0" algn="l">
                        <a:lnSpc>
                          <a:spcPct val="100000"/>
                        </a:lnSpc>
                        <a:spcBef>
                          <a:spcPts val="0"/>
                        </a:spcBef>
                        <a:spcAft>
                          <a:spcPts val="0"/>
                        </a:spcAft>
                        <a:buNone/>
                      </a:pPr>
                      <a:r>
                        <a:rPr lang="en-IN" sz="1600" b="1" i="0">
                          <a:latin typeface="Times New Roman" panose="02020603050405020304" pitchFamily="18" charset="0"/>
                          <a:cs typeface="Times New Roman" panose="02020603050405020304" pitchFamily="18" charset="0"/>
                        </a:rPr>
                        <a:t>Complex to Understand and Master</a:t>
                      </a:r>
                      <a:endParaRPr lang="en-US" sz="1600" b="1">
                        <a:latin typeface="Times New Roman" panose="02020603050405020304" pitchFamily="18" charset="0"/>
                        <a:cs typeface="Times New Roman" panose="02020603050405020304" pitchFamily="18" charset="0"/>
                      </a:endParaRPr>
                    </a:p>
                    <a:p>
                      <a:pPr lvl="0" algn="l">
                        <a:lnSpc>
                          <a:spcPct val="100000"/>
                        </a:lnSpc>
                        <a:spcBef>
                          <a:spcPts val="0"/>
                        </a:spcBef>
                        <a:spcAft>
                          <a:spcPts val="0"/>
                        </a:spcAft>
                        <a:buNone/>
                      </a:pPr>
                      <a:r>
                        <a:rPr lang="en-IN" sz="1600" b="0" i="0" u="none" strike="noStrike" noProof="0">
                          <a:latin typeface="Times New Roman" panose="02020603050405020304" pitchFamily="18" charset="0"/>
                          <a:cs typeface="Times New Roman" panose="02020603050405020304" pitchFamily="18" charset="0"/>
                        </a:rPr>
                        <a:t>Usually, Power BI is the easiest to use BI tool if you are using it simply to import data and create reports. But Power BI is an entire suite having a lot of other interrelated tools. When the purpose of your use is more than just creating reports in Power BI Desktop, you need to learn and master several other tools like </a:t>
                      </a:r>
                      <a:r>
                        <a:rPr lang="en-IN" sz="1600" b="0" i="1" u="none" strike="noStrike" noProof="0">
                          <a:latin typeface="Times New Roman" panose="02020603050405020304" pitchFamily="18" charset="0"/>
                          <a:cs typeface="Times New Roman" panose="02020603050405020304" pitchFamily="18" charset="0"/>
                        </a:rPr>
                        <a:t>Gateways, Power BI Report Server, Power BI Services,</a:t>
                      </a:r>
                      <a:r>
                        <a:rPr lang="en-IN" sz="1600" b="0" i="0" u="none" strike="noStrike" noProof="0">
                          <a:latin typeface="Times New Roman" panose="02020603050405020304" pitchFamily="18" charset="0"/>
                          <a:cs typeface="Times New Roman" panose="02020603050405020304" pitchFamily="18" charset="0"/>
                        </a:rPr>
                        <a:t> etc.</a:t>
                      </a:r>
                    </a:p>
                    <a:p>
                      <a:pPr lvl="0" algn="l">
                        <a:lnSpc>
                          <a:spcPct val="100000"/>
                        </a:lnSpc>
                        <a:spcBef>
                          <a:spcPts val="0"/>
                        </a:spcBef>
                        <a:spcAft>
                          <a:spcPts val="0"/>
                        </a:spcAft>
                        <a:buNone/>
                      </a:pPr>
                      <a:endParaRPr lang="en-IN" sz="1600" b="0" i="0" u="none" strike="noStrike" noProof="0">
                        <a:latin typeface="Times New Roman" panose="02020603050405020304" pitchFamily="18" charset="0"/>
                        <a:cs typeface="Times New Roman" panose="02020603050405020304" pitchFamily="18" charset="0"/>
                      </a:endParaRPr>
                    </a:p>
                    <a:p>
                      <a:pPr lvl="0" algn="l">
                        <a:lnSpc>
                          <a:spcPct val="100000"/>
                        </a:lnSpc>
                        <a:spcBef>
                          <a:spcPts val="0"/>
                        </a:spcBef>
                        <a:spcAft>
                          <a:spcPts val="0"/>
                        </a:spcAft>
                        <a:buNone/>
                      </a:pPr>
                      <a:r>
                        <a:rPr lang="en-IN" sz="1600" b="1" i="0">
                          <a:latin typeface="Times New Roman" panose="02020603050405020304" pitchFamily="18" charset="0"/>
                          <a:cs typeface="Times New Roman" panose="02020603050405020304" pitchFamily="18" charset="0"/>
                        </a:rPr>
                        <a:t>Handling Large Data Volumes</a:t>
                      </a:r>
                      <a:endParaRPr lang="en-IN" sz="1600">
                        <a:latin typeface="Times New Roman" panose="02020603050405020304" pitchFamily="18" charset="0"/>
                        <a:cs typeface="Times New Roman" panose="02020603050405020304" pitchFamily="18" charset="0"/>
                      </a:endParaRPr>
                    </a:p>
                    <a:p>
                      <a:pPr lvl="0" algn="l">
                        <a:lnSpc>
                          <a:spcPct val="100000"/>
                        </a:lnSpc>
                        <a:spcBef>
                          <a:spcPts val="0"/>
                        </a:spcBef>
                        <a:spcAft>
                          <a:spcPts val="0"/>
                        </a:spcAft>
                        <a:buNone/>
                      </a:pPr>
                      <a:r>
                        <a:rPr lang="en-IN" sz="1600" b="0" i="0" u="none" strike="noStrike" noProof="0">
                          <a:latin typeface="Times New Roman" panose="02020603050405020304" pitchFamily="18" charset="0"/>
                          <a:cs typeface="Times New Roman" panose="02020603050405020304" pitchFamily="18" charset="0"/>
                        </a:rPr>
                        <a:t>Power BI has a limit of ingesting data at a time which is approximately 2 GBs of data. </a:t>
                      </a:r>
                      <a:r>
                        <a:rPr lang="en-IN" sz="1600" b="0" i="1" u="none" strike="noStrike" noProof="0">
                          <a:latin typeface="Times New Roman" panose="02020603050405020304" pitchFamily="18" charset="0"/>
                          <a:cs typeface="Times New Roman" panose="02020603050405020304" pitchFamily="18" charset="0"/>
                        </a:rPr>
                        <a:t>If you wish to import and use data of even greater volumes, you need to extend your free version to a paid version of Power BI.</a:t>
                      </a:r>
                      <a:r>
                        <a:rPr lang="en-IN" sz="1600" b="0" i="0" u="none" strike="noStrike" noProof="0">
                          <a:latin typeface="Times New Roman" panose="02020603050405020304" pitchFamily="18" charset="0"/>
                          <a:cs typeface="Times New Roman" panose="02020603050405020304" pitchFamily="18" charset="0"/>
                        </a:rPr>
                        <a:t> Also, users have reported that Power BI takes a little more than usual time or even hangs while processing millions of rows and columns of data.</a:t>
                      </a:r>
                      <a:endParaRPr lang="en-IN">
                        <a:latin typeface="Times New Roman" panose="02020603050405020304" pitchFamily="18" charset="0"/>
                        <a:cs typeface="Times New Roman" panose="02020603050405020304" pitchFamily="18" charset="0"/>
                      </a:endParaRPr>
                    </a:p>
                    <a:p>
                      <a:pPr lvl="0" algn="l">
                        <a:lnSpc>
                          <a:spcPct val="100000"/>
                        </a:lnSpc>
                        <a:spcBef>
                          <a:spcPts val="0"/>
                        </a:spcBef>
                        <a:spcAft>
                          <a:spcPts val="0"/>
                        </a:spcAft>
                        <a:buNone/>
                      </a:pPr>
                      <a:endParaRPr lang="en-IN" sz="1600" b="0" i="0" u="none" strike="noStrike" noProof="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1052588">
                <a:tc vMerge="1">
                  <a:txBody>
                    <a:bodyPr/>
                    <a:lstStyle/>
                    <a:p>
                      <a:pPr algn="just">
                        <a:lnSpc>
                          <a:spcPct val="100000"/>
                        </a:lnSpc>
                      </a:pPr>
                      <a:endParaRPr lang="en-IN" sz="1200">
                        <a:latin typeface="Times New Roman" pitchFamily="18" charset="0"/>
                        <a:cs typeface="Times New Roman" pitchFamily="18" charset="0"/>
                      </a:endParaRPr>
                    </a:p>
                  </a:txBody>
                  <a:tcPr/>
                </a:tc>
                <a:tc>
                  <a:txBody>
                    <a:bodyPr/>
                    <a:lstStyle/>
                    <a:p>
                      <a:pPr algn="l">
                        <a:lnSpc>
                          <a:spcPct val="100000"/>
                        </a:lnSpc>
                      </a:pPr>
                      <a:r>
                        <a:rPr lang="en-IN" sz="1600" b="1">
                          <a:latin typeface="Times New Roman"/>
                          <a:cs typeface="Times New Roman"/>
                        </a:rPr>
                        <a:t>Future Scope</a:t>
                      </a:r>
                      <a:r>
                        <a:rPr lang="en-IN" sz="1600" b="0">
                          <a:latin typeface="Times New Roman"/>
                          <a:cs typeface="Times New Roman"/>
                        </a:rPr>
                        <a:t>:</a:t>
                      </a:r>
                    </a:p>
                  </a:txBody>
                  <a:tcPr/>
                </a:tc>
                <a:tc>
                  <a:txBody>
                    <a:bodyPr/>
                    <a:lstStyle/>
                    <a:p>
                      <a:pPr lvl="0" algn="just">
                        <a:lnSpc>
                          <a:spcPct val="100000"/>
                        </a:lnSpc>
                        <a:buNone/>
                      </a:pPr>
                      <a:r>
                        <a:rPr lang="en-IN" sz="1600" b="0" i="0" u="none" strike="noStrike" noProof="0"/>
                        <a:t>Microsoft BI could improve by allowing large-size data sources. We have large data sources, and we have problems loading them in Microsoft BI. I would like to see in a future release the ability to create rules with no code. Similar to drag-and-drop solutions, or some other way with no code.</a:t>
                      </a:r>
                      <a:endParaRPr lang="en-US"/>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82245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F551480-B9BB-8B04-2F28-C220491B77FF}"/>
              </a:ext>
            </a:extLst>
          </p:cNvPr>
          <p:cNvGraphicFramePr>
            <a:graphicFrameLocks noGrp="1"/>
          </p:cNvGraphicFramePr>
          <p:nvPr>
            <p:extLst>
              <p:ext uri="{D42A27DB-BD31-4B8C-83A1-F6EECF244321}">
                <p14:modId xmlns:p14="http://schemas.microsoft.com/office/powerpoint/2010/main" val="3408727949"/>
              </p:ext>
            </p:extLst>
          </p:nvPr>
        </p:nvGraphicFramePr>
        <p:xfrm>
          <a:off x="0" y="0"/>
          <a:ext cx="12192000" cy="6858001"/>
        </p:xfrm>
        <a:graphic>
          <a:graphicData uri="http://schemas.openxmlformats.org/drawingml/2006/table">
            <a:tbl>
              <a:tblPr firstRow="1" bandRow="1">
                <a:tableStyleId>{5C22544A-7EE6-4342-B048-85BDC9FD1C3A}</a:tableStyleId>
              </a:tblPr>
              <a:tblGrid>
                <a:gridCol w="2968487">
                  <a:extLst>
                    <a:ext uri="{9D8B030D-6E8A-4147-A177-3AD203B41FA5}">
                      <a16:colId xmlns:a16="http://schemas.microsoft.com/office/drawing/2014/main" val="20000"/>
                    </a:ext>
                  </a:extLst>
                </a:gridCol>
                <a:gridCol w="1590260">
                  <a:extLst>
                    <a:ext uri="{9D8B030D-6E8A-4147-A177-3AD203B41FA5}">
                      <a16:colId xmlns:a16="http://schemas.microsoft.com/office/drawing/2014/main" val="20001"/>
                    </a:ext>
                  </a:extLst>
                </a:gridCol>
                <a:gridCol w="7633253">
                  <a:extLst>
                    <a:ext uri="{9D8B030D-6E8A-4147-A177-3AD203B41FA5}">
                      <a16:colId xmlns:a16="http://schemas.microsoft.com/office/drawing/2014/main" val="20002"/>
                    </a:ext>
                  </a:extLst>
                </a:gridCol>
              </a:tblGrid>
              <a:tr h="13686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600">
                        <a:solidFill>
                          <a:schemeClr val="tx1"/>
                        </a:solidFill>
                        <a:effectLst/>
                        <a:latin typeface="Times New Roman" pitchFamily="18" charset="0"/>
                        <a:ea typeface="Calibri" panose="020F0502020204030204" pitchFamily="34"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2000" b="1">
                          <a:solidFill>
                            <a:srgbClr val="FF0000"/>
                          </a:solidFill>
                          <a:latin typeface="Times New Roman" panose="02020603050405020304" pitchFamily="18" charset="0"/>
                          <a:cs typeface="Times New Roman" panose="02020603050405020304" pitchFamily="18" charset="0"/>
                        </a:rPr>
                        <a:t>Literature Survey</a:t>
                      </a:r>
                      <a:endParaRPr lang="en-I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TITLE AND AUTHOR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p>
                    <a:p>
                      <a:pPr algn="ctr">
                        <a:lnSpc>
                          <a:spcPct val="100000"/>
                        </a:lnSpc>
                      </a:pPr>
                      <a:endParaRPr lang="en-IN" sz="1600" b="0">
                        <a:solidFill>
                          <a:schemeClr val="accent1">
                            <a:lumMod val="20000"/>
                            <a:lumOff val="80000"/>
                          </a:schemeClr>
                        </a:solidFill>
                        <a:latin typeface="Times New Roman" pitchFamily="18" charset="0"/>
                        <a:cs typeface="Times New Roman" pitchFamily="18" charset="0"/>
                      </a:endParaRPr>
                    </a:p>
                  </a:txBody>
                  <a:tcPr>
                    <a:solidFill>
                      <a:schemeClr val="bg2"/>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600" b="0" kern="1200">
                          <a:solidFill>
                            <a:schemeClr val="dk1"/>
                          </a:solidFill>
                          <a:latin typeface="Times New Roman" panose="02020603050405020304" pitchFamily="18" charset="0"/>
                          <a:ea typeface="+mn-ea"/>
                          <a:cs typeface="Times New Roman" panose="02020603050405020304" pitchFamily="18" charset="0"/>
                        </a:rPr>
                        <a:t>Many dataset comes with incomplete, blank, inaccurate data. To conduct data analysis, it is required to remove the numerous datasets that contain corrupted data.</a:t>
                      </a:r>
                      <a:endParaRPr kumimoji="0" lang="en-US" sz="1600" b="0" kern="1200">
                        <a:solidFill>
                          <a:schemeClr val="dk1"/>
                        </a:solidFill>
                        <a:latin typeface="Times New Roman" panose="02020603050405020304" pitchFamily="18" charset="0"/>
                        <a:ea typeface="+mn-ea"/>
                        <a:cs typeface="Times New Roman" panose="02020603050405020304" pitchFamily="18" charset="0"/>
                      </a:endParaRPr>
                    </a:p>
                  </a:txBody>
                  <a:tcPr>
                    <a:solidFill>
                      <a:schemeClr val="bg2"/>
                    </a:solidFill>
                  </a:tcPr>
                </a:tc>
                <a:extLst>
                  <a:ext uri="{0D108BD9-81ED-4DB2-BD59-A6C34878D82A}">
                    <a16:rowId xmlns:a16="http://schemas.microsoft.com/office/drawing/2014/main" val="10000"/>
                  </a:ext>
                </a:extLst>
              </a:tr>
              <a:tr h="1408042">
                <a:tc rowSpan="5">
                  <a:txBody>
                    <a:bodyPr/>
                    <a:lstStyle/>
                    <a:p>
                      <a:pPr lvl="0" algn="l">
                        <a:lnSpc>
                          <a:spcPct val="100000"/>
                        </a:lnSpc>
                        <a:buNone/>
                      </a:pPr>
                      <a:r>
                        <a:rPr lang="en-IN" sz="1600" b="0" i="0" u="none" strike="noStrike" baseline="0" noProof="0">
                          <a:solidFill>
                            <a:srgbClr val="000000"/>
                          </a:solidFill>
                          <a:latin typeface="Times New Roman" panose="02020603050405020304" pitchFamily="18" charset="0"/>
                          <a:cs typeface="Times New Roman" panose="02020603050405020304" pitchFamily="18" charset="0"/>
                        </a:rPr>
                        <a:t>Automated Data Cleaning</a:t>
                      </a:r>
                    </a:p>
                    <a:p>
                      <a:pPr lvl="0" algn="l">
                        <a:lnSpc>
                          <a:spcPct val="100000"/>
                        </a:lnSpc>
                        <a:buNone/>
                      </a:pPr>
                      <a:endParaRPr lang="en-IN" sz="1600" b="0" i="0" u="none" strike="noStrike" baseline="0" noProof="0">
                        <a:solidFill>
                          <a:srgbClr val="000000"/>
                        </a:solidFill>
                        <a:latin typeface="Times New Roman" panose="02020603050405020304" pitchFamily="18" charset="0"/>
                        <a:cs typeface="Times New Roman" panose="02020603050405020304" pitchFamily="18" charset="0"/>
                      </a:endParaRPr>
                    </a:p>
                    <a:p>
                      <a:pPr lvl="0" algn="l">
                        <a:lnSpc>
                          <a:spcPct val="100000"/>
                        </a:lnSpc>
                        <a:buNone/>
                      </a:pPr>
                      <a:r>
                        <a:rPr lang="en-IN" sz="1600" b="0" i="0" u="none" strike="noStrike" baseline="0" noProof="0" err="1">
                          <a:solidFill>
                            <a:srgbClr val="000000"/>
                          </a:solidFill>
                          <a:latin typeface="Times New Roman" panose="02020603050405020304" pitchFamily="18" charset="0"/>
                          <a:cs typeface="Times New Roman" panose="02020603050405020304" pitchFamily="18" charset="0"/>
                        </a:rPr>
                        <a:t>Jowin</a:t>
                      </a:r>
                      <a:r>
                        <a:rPr lang="en-IN" sz="1600" b="0" i="0" u="none" strike="noStrike" baseline="0" noProof="0">
                          <a:solidFill>
                            <a:srgbClr val="000000"/>
                          </a:solidFill>
                          <a:latin typeface="Times New Roman" panose="02020603050405020304" pitchFamily="18" charset="0"/>
                          <a:cs typeface="Times New Roman" panose="02020603050405020304" pitchFamily="18" charset="0"/>
                        </a:rPr>
                        <a:t> Jestine</a:t>
                      </a:r>
                      <a:endParaRPr lang="en-US">
                        <a:latin typeface="Times New Roman" panose="02020603050405020304" pitchFamily="18" charset="0"/>
                        <a:cs typeface="Times New Roman" panose="02020603050405020304" pitchFamily="18" charset="0"/>
                      </a:endParaRPr>
                    </a:p>
                    <a:p>
                      <a:pPr lvl="0" algn="l">
                        <a:lnSpc>
                          <a:spcPct val="100000"/>
                        </a:lnSpc>
                        <a:buNone/>
                      </a:pPr>
                      <a:r>
                        <a:rPr lang="en-IN" sz="1600" b="0" i="0" u="none" strike="noStrike" baseline="0" noProof="0">
                          <a:solidFill>
                            <a:srgbClr val="000000"/>
                          </a:solidFill>
                          <a:latin typeface="Times New Roman" panose="02020603050405020304" pitchFamily="18" charset="0"/>
                          <a:cs typeface="Times New Roman" panose="02020603050405020304" pitchFamily="18" charset="0"/>
                        </a:rPr>
                        <a:t>Anushka Kamath</a:t>
                      </a:r>
                      <a:endParaRPr lang="en-US">
                        <a:latin typeface="Times New Roman" panose="02020603050405020304" pitchFamily="18" charset="0"/>
                        <a:cs typeface="Times New Roman" panose="02020603050405020304" pitchFamily="18" charset="0"/>
                      </a:endParaRPr>
                    </a:p>
                    <a:p>
                      <a:pPr lvl="0" algn="l">
                        <a:lnSpc>
                          <a:spcPct val="100000"/>
                        </a:lnSpc>
                        <a:buNone/>
                      </a:pPr>
                      <a:r>
                        <a:rPr lang="en-IN" sz="1600" b="0" i="0" u="none" strike="noStrike" baseline="0" noProof="0">
                          <a:solidFill>
                            <a:srgbClr val="000000"/>
                          </a:solidFill>
                          <a:latin typeface="Times New Roman" panose="02020603050405020304" pitchFamily="18" charset="0"/>
                          <a:cs typeface="Times New Roman" panose="02020603050405020304" pitchFamily="18" charset="0"/>
                        </a:rPr>
                        <a:t>Maroof Khatib</a:t>
                      </a:r>
                      <a:endParaRPr lang="en-US">
                        <a:latin typeface="Times New Roman" panose="02020603050405020304" pitchFamily="18" charset="0"/>
                        <a:cs typeface="Times New Roman" panose="02020603050405020304" pitchFamily="18" charset="0"/>
                      </a:endParaRPr>
                    </a:p>
                    <a:p>
                      <a:pPr lvl="0" algn="l">
                        <a:lnSpc>
                          <a:spcPct val="100000"/>
                        </a:lnSpc>
                        <a:buNone/>
                      </a:pPr>
                      <a:r>
                        <a:rPr lang="en-IN" sz="1600" b="0" i="0" u="none" strike="noStrike" baseline="0" noProof="0">
                          <a:solidFill>
                            <a:srgbClr val="000000"/>
                          </a:solidFill>
                          <a:latin typeface="Times New Roman" panose="02020603050405020304" pitchFamily="18" charset="0"/>
                          <a:cs typeface="Times New Roman" panose="02020603050405020304" pitchFamily="18" charset="0"/>
                        </a:rPr>
                        <a:t>Priya Nawal</a:t>
                      </a:r>
                      <a:endParaRPr lang="en-US">
                        <a:latin typeface="Times New Roman" panose="02020603050405020304" pitchFamily="18" charset="0"/>
                        <a:cs typeface="Times New Roman" panose="02020603050405020304" pitchFamily="18" charset="0"/>
                      </a:endParaRPr>
                    </a:p>
                  </a:txBody>
                  <a:tcPr/>
                </a:tc>
                <a:tc>
                  <a:txBody>
                    <a:bodyPr/>
                    <a:lstStyle/>
                    <a:p>
                      <a:pPr algn="l"/>
                      <a:r>
                        <a:rPr kumimoji="0" lang="en-US" sz="1600" b="1" kern="1200">
                          <a:solidFill>
                            <a:schemeClr val="dk1"/>
                          </a:solidFill>
                          <a:latin typeface="Times New Roman" panose="02020603050405020304" pitchFamily="18" charset="0"/>
                          <a:ea typeface="+mn-ea"/>
                          <a:cs typeface="Times New Roman" panose="02020603050405020304" pitchFamily="18" charset="0"/>
                        </a:rPr>
                        <a:t>Proposed Solution:</a:t>
                      </a:r>
                    </a:p>
                    <a:p>
                      <a:pPr algn="l"/>
                      <a:endParaRPr kumimoji="0" lang="en-US" sz="1600" b="0" kern="1200">
                        <a:solidFill>
                          <a:schemeClr val="dk1"/>
                        </a:solidFill>
                        <a:latin typeface="Times New Roman" pitchFamily="18" charset="0"/>
                        <a:ea typeface="+mn-ea"/>
                        <a:cs typeface="Times New Roman" pitchFamily="18" charset="0"/>
                      </a:endParaRPr>
                    </a:p>
                  </a:txBody>
                  <a:tcPr marL="68580" marR="68580" marT="0" marB="0"/>
                </a:tc>
                <a:tc>
                  <a:txBody>
                    <a:bodyPr/>
                    <a:lstStyle/>
                    <a:p>
                      <a:pPr lvl="0" algn="l">
                        <a:lnSpc>
                          <a:spcPct val="100000"/>
                        </a:lnSpc>
                        <a:spcBef>
                          <a:spcPts val="0"/>
                        </a:spcBef>
                        <a:spcAft>
                          <a:spcPts val="0"/>
                        </a:spcAft>
                        <a:buNone/>
                      </a:pPr>
                      <a:r>
                        <a:rPr lang="en-IN" sz="1600" b="1" i="0" u="none" strike="noStrike" noProof="0">
                          <a:effectLst/>
                          <a:latin typeface="Times New Roman" panose="02020603050405020304" pitchFamily="18" charset="0"/>
                          <a:cs typeface="Times New Roman" panose="02020603050405020304" pitchFamily="18" charset="0"/>
                        </a:rPr>
                        <a:t>ADC </a:t>
                      </a:r>
                      <a:r>
                        <a:rPr lang="en-IN" sz="1600" b="0" i="0" u="none" strike="noStrike" noProof="0">
                          <a:effectLst/>
                          <a:latin typeface="Times New Roman" panose="02020603050405020304" pitchFamily="18" charset="0"/>
                          <a:cs typeface="Times New Roman" panose="02020603050405020304" pitchFamily="18" charset="0"/>
                        </a:rPr>
                        <a:t>(Automated Data Cleaning) tries to give the accuracy and precision of the dataset provided  by the user.  Efficiency of the cleaned dataset is checked against the accuracy, precision and recall of the model that the user requires, the difference in the number of missing values, the columns imputed, the method and range of discretization. </a:t>
                      </a:r>
                    </a:p>
                  </a:txBody>
                  <a:tcPr marL="68580" marR="68580" marT="0" marB="0"/>
                </a:tc>
                <a:extLst>
                  <a:ext uri="{0D108BD9-81ED-4DB2-BD59-A6C34878D82A}">
                    <a16:rowId xmlns:a16="http://schemas.microsoft.com/office/drawing/2014/main" val="10001"/>
                  </a:ext>
                </a:extLst>
              </a:tr>
              <a:tr h="1527950">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solidFill>
                            <a:schemeClr val="tx1"/>
                          </a:solidFill>
                          <a:latin typeface="Times New Roman" panose="02020603050405020304" pitchFamily="18" charset="0"/>
                          <a:cs typeface="Times New Roman" panose="02020603050405020304" pitchFamily="18" charset="0"/>
                        </a:rPr>
                        <a:t>Output:</a:t>
                      </a:r>
                      <a:endParaRPr lang="en-IN" sz="1600" b="1">
                        <a:solidFill>
                          <a:schemeClr val="tx1"/>
                        </a:solidFill>
                        <a:latin typeface="Times New Roman" panose="02020603050405020304" pitchFamily="18" charset="0"/>
                        <a:cs typeface="Times New Roman" panose="02020603050405020304" pitchFamily="18" charset="0"/>
                      </a:endParaRPr>
                    </a:p>
                    <a:p>
                      <a:pPr algn="l">
                        <a:lnSpc>
                          <a:spcPct val="100000"/>
                        </a:lnSpc>
                      </a:pPr>
                      <a:endParaRPr lang="en-IN" sz="1600" b="0" baseline="0">
                        <a:solidFill>
                          <a:schemeClr val="tx1"/>
                        </a:solidFill>
                        <a:latin typeface="Times New Roman" pitchFamily="18" charset="0"/>
                        <a:cs typeface="Times New Roman" pitchFamily="18" charset="0"/>
                      </a:endParaRPr>
                    </a:p>
                    <a:p>
                      <a:pPr algn="l">
                        <a:lnSpc>
                          <a:spcPct val="100000"/>
                        </a:lnSpc>
                      </a:pPr>
                      <a:endParaRPr lang="en-IN" sz="1600" b="0">
                        <a:solidFill>
                          <a:schemeClr val="tx1"/>
                        </a:solidFill>
                        <a:latin typeface="Times New Roman" pitchFamily="18" charset="0"/>
                        <a:cs typeface="Times New Roman" pitchFamily="18" charset="0"/>
                      </a:endParaRPr>
                    </a:p>
                  </a:txBody>
                  <a:tcPr/>
                </a:tc>
                <a:tc>
                  <a:txBody>
                    <a:bodyPr/>
                    <a:lstStyle/>
                    <a:p>
                      <a:pPr lvl="0" algn="l">
                        <a:lnSpc>
                          <a:spcPct val="100000"/>
                        </a:lnSpc>
                        <a:buNone/>
                      </a:pPr>
                      <a:r>
                        <a:rPr lang="en-IN" sz="1600" b="0" i="0" u="none" strike="noStrike" noProof="0">
                          <a:latin typeface="Times New Roman" panose="02020603050405020304" pitchFamily="18" charset="0"/>
                          <a:cs typeface="Times New Roman" panose="02020603050405020304" pitchFamily="18" charset="0"/>
                        </a:rPr>
                        <a:t>Reduction in the time and efforts of the user by providing the automated cleaning. The image cleaner and audio cleaner embedded in this system provides/generates clear image and audio after performing analysis</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685833">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Times New Roman" panose="02020603050405020304" pitchFamily="18" charset="0"/>
                          <a:cs typeface="Times New Roman" panose="02020603050405020304" pitchFamily="18" charset="0"/>
                        </a:rPr>
                        <a:t>Merits:</a:t>
                      </a:r>
                      <a:endParaRPr lang="en-IN" sz="1600" b="0">
                        <a:latin typeface="Times New Roman" panose="02020603050405020304" pitchFamily="18" charset="0"/>
                        <a:cs typeface="Times New Roman" panose="02020603050405020304" pitchFamily="18" charset="0"/>
                      </a:endParaRPr>
                    </a:p>
                  </a:txBody>
                  <a:tcPr/>
                </a:tc>
                <a:tc>
                  <a:txBody>
                    <a:bodyPr/>
                    <a:lstStyle/>
                    <a:p>
                      <a:pPr lvl="0" algn="l">
                        <a:lnSpc>
                          <a:spcPct val="100000"/>
                        </a:lnSpc>
                        <a:buNone/>
                      </a:pPr>
                      <a:r>
                        <a:rPr lang="en-IN" sz="1600" b="0" i="0" u="none" strike="noStrike" noProof="0">
                          <a:latin typeface="Times New Roman" panose="02020603050405020304" pitchFamily="18" charset="0"/>
                          <a:cs typeface="Times New Roman" panose="02020603050405020304" pitchFamily="18" charset="0"/>
                        </a:rPr>
                        <a:t>Avoids manual data removal, saving users' time and making the system more user-friendly. </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814907">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Times New Roman" panose="02020603050405020304" pitchFamily="18" charset="0"/>
                          <a:cs typeface="Times New Roman" panose="02020603050405020304" pitchFamily="18" charset="0"/>
                        </a:rPr>
                        <a:t>Demerits:</a:t>
                      </a:r>
                    </a:p>
                  </a:txBody>
                  <a:tcPr/>
                </a:tc>
                <a:tc>
                  <a:txBody>
                    <a:bodyPr/>
                    <a:lstStyle/>
                    <a:p>
                      <a:pPr algn="l">
                        <a:lnSpc>
                          <a:spcPct val="100000"/>
                        </a:lnSpc>
                      </a:pPr>
                      <a:r>
                        <a:rPr lang="en-IN" sz="1600">
                          <a:latin typeface="Times New Roman" panose="02020603050405020304" pitchFamily="18" charset="0"/>
                          <a:cs typeface="Times New Roman" panose="02020603050405020304" pitchFamily="18" charset="0"/>
                        </a:rPr>
                        <a:t>Increased resource usage. This system performs a lot of mathematical calculations which is a burden to CPU &amp; GPU</a:t>
                      </a:r>
                    </a:p>
                  </a:txBody>
                  <a:tcPr/>
                </a:tc>
                <a:extLst>
                  <a:ext uri="{0D108BD9-81ED-4DB2-BD59-A6C34878D82A}">
                    <a16:rowId xmlns:a16="http://schemas.microsoft.com/office/drawing/2014/main" val="10004"/>
                  </a:ext>
                </a:extLst>
              </a:tr>
              <a:tr h="1052588">
                <a:tc vMerge="1">
                  <a:txBody>
                    <a:bodyPr/>
                    <a:lstStyle/>
                    <a:p>
                      <a:pPr algn="just">
                        <a:lnSpc>
                          <a:spcPct val="100000"/>
                        </a:lnSpc>
                      </a:pPr>
                      <a:endParaRPr lang="en-IN" sz="1200">
                        <a:latin typeface="Times New Roman" pitchFamily="18" charset="0"/>
                        <a:cs typeface="Times New Roman" pitchFamily="18" charset="0"/>
                      </a:endParaRPr>
                    </a:p>
                  </a:txBody>
                  <a:tcPr/>
                </a:tc>
                <a:tc>
                  <a:txBody>
                    <a:bodyPr/>
                    <a:lstStyle/>
                    <a:p>
                      <a:pPr algn="l">
                        <a:lnSpc>
                          <a:spcPct val="100000"/>
                        </a:lnSpc>
                      </a:pPr>
                      <a:r>
                        <a:rPr lang="en-IN" sz="1600" b="1">
                          <a:latin typeface="Times New Roman" panose="02020603050405020304" pitchFamily="18" charset="0"/>
                          <a:cs typeface="Times New Roman" panose="02020603050405020304" pitchFamily="18" charset="0"/>
                        </a:rPr>
                        <a:t>Future Scope</a:t>
                      </a:r>
                      <a:r>
                        <a:rPr lang="en-IN" sz="1600" b="0">
                          <a:latin typeface="Times New Roman" panose="02020603050405020304" pitchFamily="18" charset="0"/>
                          <a:cs typeface="Times New Roman" panose="02020603050405020304" pitchFamily="18" charset="0"/>
                        </a:rPr>
                        <a:t>:</a:t>
                      </a:r>
                    </a:p>
                  </a:txBody>
                  <a:tcPr/>
                </a:tc>
                <a:tc>
                  <a:txBody>
                    <a:bodyPr/>
                    <a:lstStyle/>
                    <a:p>
                      <a:pPr algn="just">
                        <a:lnSpc>
                          <a:spcPct val="100000"/>
                        </a:lnSpc>
                      </a:pPr>
                      <a:r>
                        <a:rPr lang="en-IN" sz="1600">
                          <a:latin typeface="Times New Roman" pitchFamily="18" charset="0"/>
                          <a:cs typeface="Times New Roman" pitchFamily="18" charset="0"/>
                        </a:rPr>
                        <a:t>This model can be enhanced further to detect and eliminate corrupted data. </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92644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F551480-B9BB-8B04-2F28-C220491B77FF}"/>
              </a:ext>
            </a:extLst>
          </p:cNvPr>
          <p:cNvGraphicFramePr>
            <a:graphicFrameLocks noGrp="1"/>
          </p:cNvGraphicFramePr>
          <p:nvPr>
            <p:extLst>
              <p:ext uri="{D42A27DB-BD31-4B8C-83A1-F6EECF244321}">
                <p14:modId xmlns:p14="http://schemas.microsoft.com/office/powerpoint/2010/main" val="273556439"/>
              </p:ext>
            </p:extLst>
          </p:nvPr>
        </p:nvGraphicFramePr>
        <p:xfrm>
          <a:off x="0" y="0"/>
          <a:ext cx="12191995" cy="6873208"/>
        </p:xfrm>
        <a:graphic>
          <a:graphicData uri="http://schemas.openxmlformats.org/drawingml/2006/table">
            <a:tbl>
              <a:tblPr firstRow="1" bandRow="1">
                <a:tableStyleId>{5C22544A-7EE6-4342-B048-85BDC9FD1C3A}</a:tableStyleId>
              </a:tblPr>
              <a:tblGrid>
                <a:gridCol w="2968486">
                  <a:extLst>
                    <a:ext uri="{9D8B030D-6E8A-4147-A177-3AD203B41FA5}">
                      <a16:colId xmlns:a16="http://schemas.microsoft.com/office/drawing/2014/main" val="20000"/>
                    </a:ext>
                  </a:extLst>
                </a:gridCol>
                <a:gridCol w="3090333">
                  <a:extLst>
                    <a:ext uri="{9D8B030D-6E8A-4147-A177-3AD203B41FA5}">
                      <a16:colId xmlns:a16="http://schemas.microsoft.com/office/drawing/2014/main" val="20001"/>
                    </a:ext>
                  </a:extLst>
                </a:gridCol>
                <a:gridCol w="6133176">
                  <a:extLst>
                    <a:ext uri="{9D8B030D-6E8A-4147-A177-3AD203B41FA5}">
                      <a16:colId xmlns:a16="http://schemas.microsoft.com/office/drawing/2014/main" val="20002"/>
                    </a:ext>
                  </a:extLst>
                </a:gridCol>
              </a:tblGrid>
              <a:tr h="13686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2000">
                        <a:solidFill>
                          <a:schemeClr val="tx1"/>
                        </a:solidFill>
                        <a:effectLst/>
                        <a:latin typeface="Times New Roman"/>
                        <a:ea typeface="Calibri" panose="020F0502020204030204" pitchFamily="34" charset="0"/>
                        <a:cs typeface="Times New Roman"/>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2800" b="1">
                          <a:solidFill>
                            <a:srgbClr val="FF0000"/>
                          </a:solidFill>
                          <a:latin typeface="Times New Roman"/>
                          <a:cs typeface="Times New Roman"/>
                        </a:rPr>
                        <a:t>Literature Survey</a:t>
                      </a:r>
                      <a:endParaRPr lang="en-IN" sz="2800">
                        <a:solidFill>
                          <a:schemeClr val="tx1"/>
                        </a:solidFill>
                        <a:effectLst/>
                        <a:latin typeface="Times New Roman"/>
                        <a:ea typeface="Calibri" panose="020F0502020204030204" pitchFamily="34" charset="0"/>
                        <a:cs typeface="Times New Roman"/>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1800">
                          <a:solidFill>
                            <a:schemeClr val="tx1"/>
                          </a:solidFill>
                          <a:effectLst/>
                          <a:latin typeface="Times New Roman"/>
                          <a:ea typeface="Calibri" panose="020F0502020204030204" pitchFamily="34" charset="0"/>
                          <a:cs typeface="Times New Roman"/>
                        </a:rPr>
                        <a:t>TITLE AND AUTHOR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1">
                          <a:solidFill>
                            <a:schemeClr val="tx1"/>
                          </a:solidFill>
                          <a:effectLst/>
                          <a:latin typeface="Times New Roman"/>
                          <a:ea typeface="Calibri" panose="020F0502020204030204" pitchFamily="34" charset="0"/>
                          <a:cs typeface="Times New Roman"/>
                        </a:rPr>
                        <a:t>Problem Statement:</a:t>
                      </a:r>
                    </a:p>
                    <a:p>
                      <a:pPr algn="ctr">
                        <a:lnSpc>
                          <a:spcPct val="100000"/>
                        </a:lnSpc>
                      </a:pPr>
                      <a:endParaRPr lang="en-IN" sz="2000" b="0">
                        <a:solidFill>
                          <a:schemeClr val="accent1">
                            <a:lumMod val="20000"/>
                            <a:lumOff val="80000"/>
                          </a:schemeClr>
                        </a:solidFill>
                        <a:latin typeface="Times New Roman"/>
                        <a:cs typeface="Times New Roman"/>
                      </a:endParaRPr>
                    </a:p>
                  </a:txBody>
                  <a:tcPr>
                    <a:solidFill>
                      <a:schemeClr val="bg2"/>
                    </a:solidFill>
                  </a:tcPr>
                </a:tc>
                <a:tc>
                  <a:txBody>
                    <a:bodyPr/>
                    <a:lstStyle/>
                    <a:p>
                      <a:pPr marL="0" marR="0" lvl="0" indent="0" algn="l">
                        <a:lnSpc>
                          <a:spcPct val="100000"/>
                        </a:lnSpc>
                        <a:spcBef>
                          <a:spcPts val="0"/>
                        </a:spcBef>
                        <a:spcAft>
                          <a:spcPts val="0"/>
                        </a:spcAft>
                        <a:buNone/>
                      </a:pPr>
                      <a:r>
                        <a:rPr lang="en-US" sz="2000" b="0" i="0" u="none" strike="noStrike" kern="1200" noProof="0">
                          <a:solidFill>
                            <a:schemeClr val="tx1"/>
                          </a:solidFill>
                        </a:rPr>
                        <a:t>The data analysis may take several steps to reach certain conclusions. Simple data can be organized very easily, while the complex data requires proper processing.</a:t>
                      </a:r>
                      <a:endParaRPr kumimoji="0" lang="en-US" sz="2000">
                        <a:solidFill>
                          <a:schemeClr val="tx1"/>
                        </a:solidFill>
                      </a:endParaRPr>
                    </a:p>
                  </a:txBody>
                  <a:tcPr>
                    <a:solidFill>
                      <a:schemeClr val="bg2"/>
                    </a:solidFill>
                  </a:tcPr>
                </a:tc>
                <a:extLst>
                  <a:ext uri="{0D108BD9-81ED-4DB2-BD59-A6C34878D82A}">
                    <a16:rowId xmlns:a16="http://schemas.microsoft.com/office/drawing/2014/main" val="10000"/>
                  </a:ext>
                </a:extLst>
              </a:tr>
              <a:tr h="1408042">
                <a:tc rowSpan="5">
                  <a:txBody>
                    <a:bodyPr/>
                    <a:lstStyle/>
                    <a:p>
                      <a:pPr lvl="0" algn="l">
                        <a:lnSpc>
                          <a:spcPct val="100000"/>
                        </a:lnSpc>
                        <a:buNone/>
                      </a:pPr>
                      <a:r>
                        <a:rPr lang="en-IN" sz="2000" b="0" i="0" u="none" strike="noStrike" noProof="0"/>
                        <a:t>The art of Data Analysis</a:t>
                      </a:r>
                    </a:p>
                    <a:p>
                      <a:pPr lvl="0" algn="l">
                        <a:lnSpc>
                          <a:spcPct val="100000"/>
                        </a:lnSpc>
                        <a:buNone/>
                      </a:pPr>
                      <a:endParaRPr lang="en-IN" sz="2000" b="0" i="0" u="none" strike="noStrike" noProof="0"/>
                    </a:p>
                    <a:p>
                      <a:pPr lvl="0" algn="l">
                        <a:lnSpc>
                          <a:spcPct val="100000"/>
                        </a:lnSpc>
                        <a:buNone/>
                      </a:pPr>
                      <a:r>
                        <a:rPr lang="en-IN" sz="2000" b="0" i="0" u="none" strike="noStrike" noProof="0">
                          <a:latin typeface="Calibri"/>
                        </a:rPr>
                        <a:t>Muhammad Ibrahim</a:t>
                      </a:r>
                      <a:endParaRPr lang="en-IN" sz="2000" b="0" i="0" u="none" strike="noStrike" noProof="0"/>
                    </a:p>
                  </a:txBody>
                  <a:tcPr/>
                </a:tc>
                <a:tc>
                  <a:txBody>
                    <a:bodyPr/>
                    <a:lstStyle/>
                    <a:p>
                      <a:pPr algn="l"/>
                      <a:r>
                        <a:rPr kumimoji="0" lang="en-US" sz="2000" b="1" kern="1200">
                          <a:solidFill>
                            <a:schemeClr val="dk1"/>
                          </a:solidFill>
                          <a:latin typeface="Times New Roman"/>
                          <a:ea typeface="+mn-ea"/>
                          <a:cs typeface="Times New Roman"/>
                        </a:rPr>
                        <a:t>Proposed Solution:</a:t>
                      </a:r>
                    </a:p>
                    <a:p>
                      <a:pPr algn="l"/>
                      <a:endParaRPr kumimoji="0" lang="en-US" sz="2000" b="0" kern="1200">
                        <a:solidFill>
                          <a:schemeClr val="dk1"/>
                        </a:solidFill>
                        <a:latin typeface="Times New Roman"/>
                        <a:ea typeface="+mn-ea"/>
                        <a:cs typeface="Times New Roman"/>
                      </a:endParaRPr>
                    </a:p>
                  </a:txBody>
                  <a:tcPr marL="68580" marR="68580" marT="0" marB="0"/>
                </a:tc>
                <a:tc>
                  <a:txBody>
                    <a:bodyPr/>
                    <a:lstStyle/>
                    <a:p>
                      <a:pPr algn="l">
                        <a:lnSpc>
                          <a:spcPct val="100000"/>
                        </a:lnSpc>
                        <a:spcAft>
                          <a:spcPts val="0"/>
                        </a:spcAft>
                      </a:pPr>
                      <a:r>
                        <a:rPr lang="en-IN" sz="2000" b="0">
                          <a:solidFill>
                            <a:schemeClr val="tx1"/>
                          </a:solidFill>
                          <a:effectLst/>
                          <a:latin typeface="Times New Roman"/>
                          <a:ea typeface="Calibri" panose="020F0502020204030204" pitchFamily="34" charset="0"/>
                          <a:cs typeface="Times New Roman"/>
                        </a:rPr>
                        <a:t>Various types of calculations and techniques to analyse complex data. Using parameters like correlation, regression, and  graphs like bar charts , histogram, pie charts we can easily analyse the given data</a:t>
                      </a:r>
                    </a:p>
                  </a:txBody>
                  <a:tcPr marL="68580" marR="68580" marT="0" marB="0"/>
                </a:tc>
                <a:extLst>
                  <a:ext uri="{0D108BD9-81ED-4DB2-BD59-A6C34878D82A}">
                    <a16:rowId xmlns:a16="http://schemas.microsoft.com/office/drawing/2014/main" val="10001"/>
                  </a:ext>
                </a:extLst>
              </a:tr>
              <a:tr h="1527950">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2000" b="1">
                          <a:solidFill>
                            <a:schemeClr val="tx1"/>
                          </a:solidFill>
                          <a:latin typeface="Times New Roman"/>
                          <a:cs typeface="Times New Roman"/>
                        </a:rPr>
                        <a:t>Output:</a:t>
                      </a:r>
                      <a:endParaRPr lang="en-IN" sz="2000" b="1">
                        <a:solidFill>
                          <a:schemeClr val="tx1"/>
                        </a:solidFill>
                        <a:latin typeface="Times New Roman"/>
                        <a:cs typeface="Times New Roman"/>
                      </a:endParaRPr>
                    </a:p>
                    <a:p>
                      <a:pPr algn="l">
                        <a:lnSpc>
                          <a:spcPct val="100000"/>
                        </a:lnSpc>
                      </a:pPr>
                      <a:endParaRPr lang="en-IN" sz="2000" b="0" baseline="0">
                        <a:solidFill>
                          <a:schemeClr val="tx1"/>
                        </a:solidFill>
                        <a:latin typeface="Times New Roman"/>
                        <a:cs typeface="Times New Roman"/>
                      </a:endParaRPr>
                    </a:p>
                    <a:p>
                      <a:pPr algn="l">
                        <a:lnSpc>
                          <a:spcPct val="100000"/>
                        </a:lnSpc>
                      </a:pPr>
                      <a:endParaRPr lang="en-IN" sz="2000" b="0">
                        <a:solidFill>
                          <a:schemeClr val="tx1"/>
                        </a:solidFill>
                        <a:latin typeface="Times New Roman"/>
                        <a:cs typeface="Times New Roman"/>
                      </a:endParaRPr>
                    </a:p>
                  </a:txBody>
                  <a:tcPr/>
                </a:tc>
                <a:tc>
                  <a:txBody>
                    <a:bodyPr/>
                    <a:lstStyle/>
                    <a:p>
                      <a:pPr algn="l">
                        <a:lnSpc>
                          <a:spcPct val="100000"/>
                        </a:lnSpc>
                      </a:pPr>
                      <a:r>
                        <a:rPr lang="en-IN" sz="2000">
                          <a:solidFill>
                            <a:schemeClr val="tx1"/>
                          </a:solidFill>
                          <a:latin typeface="Times New Roman"/>
                          <a:cs typeface="Times New Roman"/>
                        </a:rPr>
                        <a:t>The data analysis can provide visualised data information and calculate the different parameters  uses various techniques.</a:t>
                      </a:r>
                    </a:p>
                  </a:txBody>
                  <a:tcPr/>
                </a:tc>
                <a:extLst>
                  <a:ext uri="{0D108BD9-81ED-4DB2-BD59-A6C34878D82A}">
                    <a16:rowId xmlns:a16="http://schemas.microsoft.com/office/drawing/2014/main" val="10002"/>
                  </a:ext>
                </a:extLst>
              </a:tr>
              <a:tr h="685833">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2000" b="1">
                          <a:latin typeface="Times New Roman"/>
                          <a:cs typeface="Times New Roman"/>
                        </a:rPr>
                        <a:t>Merits:</a:t>
                      </a:r>
                      <a:endParaRPr lang="en-IN" sz="2000" b="0">
                        <a:latin typeface="Times New Roman"/>
                        <a:cs typeface="Times New Roman"/>
                      </a:endParaRPr>
                    </a:p>
                  </a:txBody>
                  <a:tcPr/>
                </a:tc>
                <a:tc>
                  <a:txBody>
                    <a:bodyPr/>
                    <a:lstStyle/>
                    <a:p>
                      <a:pPr algn="l">
                        <a:lnSpc>
                          <a:spcPct val="100000"/>
                        </a:lnSpc>
                      </a:pPr>
                      <a:r>
                        <a:rPr lang="en-IN" sz="2000">
                          <a:latin typeface="Times New Roman"/>
                          <a:cs typeface="Times New Roman"/>
                        </a:rPr>
                        <a:t>Easily visualisable  data , can derive solutions and summary easily.</a:t>
                      </a:r>
                    </a:p>
                  </a:txBody>
                  <a:tcPr/>
                </a:tc>
                <a:extLst>
                  <a:ext uri="{0D108BD9-81ED-4DB2-BD59-A6C34878D82A}">
                    <a16:rowId xmlns:a16="http://schemas.microsoft.com/office/drawing/2014/main" val="10003"/>
                  </a:ext>
                </a:extLst>
              </a:tr>
              <a:tr h="814907">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2000" b="1">
                          <a:latin typeface="Times New Roman"/>
                          <a:cs typeface="Times New Roman"/>
                        </a:rPr>
                        <a:t>Demerits:</a:t>
                      </a:r>
                    </a:p>
                  </a:txBody>
                  <a:tcPr/>
                </a:tc>
                <a:tc>
                  <a:txBody>
                    <a:bodyPr/>
                    <a:lstStyle/>
                    <a:p>
                      <a:pPr algn="l">
                        <a:lnSpc>
                          <a:spcPct val="100000"/>
                        </a:lnSpc>
                      </a:pPr>
                      <a:r>
                        <a:rPr lang="en-IN" sz="2000">
                          <a:latin typeface="Times New Roman"/>
                          <a:cs typeface="Times New Roman"/>
                        </a:rPr>
                        <a:t>Highly unorganised data would be hard to analyse. </a:t>
                      </a:r>
                    </a:p>
                  </a:txBody>
                  <a:tcPr/>
                </a:tc>
                <a:extLst>
                  <a:ext uri="{0D108BD9-81ED-4DB2-BD59-A6C34878D82A}">
                    <a16:rowId xmlns:a16="http://schemas.microsoft.com/office/drawing/2014/main" val="10004"/>
                  </a:ext>
                </a:extLst>
              </a:tr>
              <a:tr h="1052588">
                <a:tc vMerge="1">
                  <a:txBody>
                    <a:bodyPr/>
                    <a:lstStyle/>
                    <a:p>
                      <a:pPr algn="just">
                        <a:lnSpc>
                          <a:spcPct val="100000"/>
                        </a:lnSpc>
                      </a:pPr>
                      <a:endParaRPr lang="en-IN" sz="1200">
                        <a:latin typeface="Times New Roman" pitchFamily="18" charset="0"/>
                        <a:cs typeface="Times New Roman" pitchFamily="18" charset="0"/>
                      </a:endParaRPr>
                    </a:p>
                  </a:txBody>
                  <a:tcPr/>
                </a:tc>
                <a:tc>
                  <a:txBody>
                    <a:bodyPr/>
                    <a:lstStyle/>
                    <a:p>
                      <a:pPr algn="l">
                        <a:lnSpc>
                          <a:spcPct val="100000"/>
                        </a:lnSpc>
                      </a:pPr>
                      <a:r>
                        <a:rPr lang="en-IN" sz="2000" b="1">
                          <a:latin typeface="Times New Roman"/>
                          <a:cs typeface="Times New Roman"/>
                        </a:rPr>
                        <a:t>Future Scope</a:t>
                      </a:r>
                      <a:r>
                        <a:rPr lang="en-IN" sz="2000" b="0">
                          <a:latin typeface="Times New Roman"/>
                          <a:cs typeface="Times New Roman"/>
                        </a:rPr>
                        <a:t>:</a:t>
                      </a:r>
                    </a:p>
                  </a:txBody>
                  <a:tcPr/>
                </a:tc>
                <a:tc>
                  <a:txBody>
                    <a:bodyPr/>
                    <a:lstStyle/>
                    <a:p>
                      <a:pPr algn="just">
                        <a:lnSpc>
                          <a:spcPct val="100000"/>
                        </a:lnSpc>
                      </a:pPr>
                      <a:r>
                        <a:rPr lang="en-IN" sz="2000">
                          <a:latin typeface="Times New Roman"/>
                          <a:cs typeface="Times New Roman"/>
                        </a:rPr>
                        <a:t>With the increase in various data analysis, the field needs more methods to effectively analyse data in a more efficient way.</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67321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F551480-B9BB-8B04-2F28-C220491B77FF}"/>
              </a:ext>
            </a:extLst>
          </p:cNvPr>
          <p:cNvGraphicFramePr>
            <a:graphicFrameLocks noGrp="1"/>
          </p:cNvGraphicFramePr>
          <p:nvPr>
            <p:extLst>
              <p:ext uri="{D42A27DB-BD31-4B8C-83A1-F6EECF244321}">
                <p14:modId xmlns:p14="http://schemas.microsoft.com/office/powerpoint/2010/main" val="794314324"/>
              </p:ext>
            </p:extLst>
          </p:nvPr>
        </p:nvGraphicFramePr>
        <p:xfrm>
          <a:off x="0" y="0"/>
          <a:ext cx="12192000" cy="6866054"/>
        </p:xfrm>
        <a:graphic>
          <a:graphicData uri="http://schemas.openxmlformats.org/drawingml/2006/table">
            <a:tbl>
              <a:tblPr firstRow="1" bandRow="1">
                <a:tableStyleId>{5C22544A-7EE6-4342-B048-85BDC9FD1C3A}</a:tableStyleId>
              </a:tblPr>
              <a:tblGrid>
                <a:gridCol w="2968487">
                  <a:extLst>
                    <a:ext uri="{9D8B030D-6E8A-4147-A177-3AD203B41FA5}">
                      <a16:colId xmlns:a16="http://schemas.microsoft.com/office/drawing/2014/main" val="20000"/>
                    </a:ext>
                  </a:extLst>
                </a:gridCol>
                <a:gridCol w="1590260">
                  <a:extLst>
                    <a:ext uri="{9D8B030D-6E8A-4147-A177-3AD203B41FA5}">
                      <a16:colId xmlns:a16="http://schemas.microsoft.com/office/drawing/2014/main" val="20001"/>
                    </a:ext>
                  </a:extLst>
                </a:gridCol>
                <a:gridCol w="7633253">
                  <a:extLst>
                    <a:ext uri="{9D8B030D-6E8A-4147-A177-3AD203B41FA5}">
                      <a16:colId xmlns:a16="http://schemas.microsoft.com/office/drawing/2014/main" val="20002"/>
                    </a:ext>
                  </a:extLst>
                </a:gridCol>
              </a:tblGrid>
              <a:tr h="13686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600">
                        <a:solidFill>
                          <a:schemeClr val="tx1"/>
                        </a:solidFill>
                        <a:effectLst/>
                        <a:latin typeface="Times New Roman" pitchFamily="18" charset="0"/>
                        <a:ea typeface="Calibri" panose="020F0502020204030204" pitchFamily="34"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2000" b="1">
                          <a:solidFill>
                            <a:srgbClr val="FF0000"/>
                          </a:solidFill>
                          <a:latin typeface="Times New Roman" panose="02020603050405020304" pitchFamily="18" charset="0"/>
                          <a:cs typeface="Times New Roman" panose="02020603050405020304" pitchFamily="18" charset="0"/>
                        </a:rPr>
                        <a:t>Literature Survey</a:t>
                      </a:r>
                      <a:endParaRPr lang="en-I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TITLE AND AUTHOR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p>
                    <a:p>
                      <a:pPr algn="ctr">
                        <a:lnSpc>
                          <a:spcPct val="100000"/>
                        </a:lnSpc>
                      </a:pPr>
                      <a:endParaRPr lang="en-IN" sz="1600" b="0">
                        <a:solidFill>
                          <a:schemeClr val="accent1">
                            <a:lumMod val="20000"/>
                            <a:lumOff val="80000"/>
                          </a:schemeClr>
                        </a:solidFill>
                        <a:latin typeface="Times New Roman" pitchFamily="18" charset="0"/>
                        <a:cs typeface="Times New Roman" pitchFamily="18" charset="0"/>
                      </a:endParaRPr>
                    </a:p>
                  </a:txBody>
                  <a:tcPr>
                    <a:solidFill>
                      <a:schemeClr val="bg2"/>
                    </a:solidFill>
                  </a:tcPr>
                </a:tc>
                <a:tc>
                  <a:txBody>
                    <a:bodyPr/>
                    <a:lstStyle/>
                    <a:p>
                      <a:pPr marL="0" marR="0" lvl="0" indent="0" algn="l">
                        <a:lnSpc>
                          <a:spcPct val="100000"/>
                        </a:lnSpc>
                        <a:spcBef>
                          <a:spcPts val="0"/>
                        </a:spcBef>
                        <a:spcAft>
                          <a:spcPts val="0"/>
                        </a:spcAft>
                        <a:buNone/>
                      </a:pPr>
                      <a:r>
                        <a:rPr lang="en-US" sz="1600" b="0" i="0" u="none" strike="noStrike" kern="1200" noProof="0">
                          <a:solidFill>
                            <a:schemeClr val="tx1"/>
                          </a:solidFill>
                          <a:latin typeface="Times New Roman" panose="02020603050405020304" pitchFamily="18" charset="0"/>
                          <a:cs typeface="Times New Roman" panose="02020603050405020304" pitchFamily="18" charset="0"/>
                        </a:rPr>
                        <a:t>The success of AI-based technologies depends crucially on trustful and clean data. Research in data cleaning has provided a variety of approaches to address different data quality problems. Most of them require some prior knowledge about the dataset in order to select and configure the approach correctly. This incremental approach poses the challenge of identifying the right sequence of cleaning routines and their configurations.</a:t>
                      </a:r>
                      <a:endParaRPr kumimoji="0" lang="en-US">
                        <a:solidFill>
                          <a:schemeClr val="tx1"/>
                        </a:solidFill>
                        <a:latin typeface="Times New Roman" panose="02020603050405020304" pitchFamily="18" charset="0"/>
                        <a:cs typeface="Times New Roman" panose="02020603050405020304" pitchFamily="18" charset="0"/>
                      </a:endParaRPr>
                    </a:p>
                  </a:txBody>
                  <a:tcPr>
                    <a:solidFill>
                      <a:schemeClr val="bg2"/>
                    </a:solidFill>
                  </a:tcPr>
                </a:tc>
                <a:extLst>
                  <a:ext uri="{0D108BD9-81ED-4DB2-BD59-A6C34878D82A}">
                    <a16:rowId xmlns:a16="http://schemas.microsoft.com/office/drawing/2014/main" val="10000"/>
                  </a:ext>
                </a:extLst>
              </a:tr>
              <a:tr h="1408042">
                <a:tc rowSpan="5">
                  <a:txBody>
                    <a:bodyPr/>
                    <a:lstStyle/>
                    <a:p>
                      <a:pPr algn="l">
                        <a:lnSpc>
                          <a:spcPct val="100000"/>
                        </a:lnSpc>
                      </a:pPr>
                      <a:r>
                        <a:rPr lang="en-IN" sz="1600">
                          <a:latin typeface="Times New Roman" panose="02020603050405020304" pitchFamily="18" charset="0"/>
                          <a:cs typeface="Times New Roman" panose="02020603050405020304" pitchFamily="18" charset="0"/>
                        </a:rPr>
                        <a:t>Towards Automated Data Cleaning Workflows</a:t>
                      </a:r>
                    </a:p>
                    <a:p>
                      <a:pPr lvl="0" algn="l">
                        <a:lnSpc>
                          <a:spcPct val="100000"/>
                        </a:lnSpc>
                        <a:buNone/>
                      </a:pPr>
                      <a:endParaRPr lang="en-IN" sz="1600">
                        <a:latin typeface="Times New Roman" panose="02020603050405020304" pitchFamily="18" charset="0"/>
                        <a:cs typeface="Times New Roman" panose="02020603050405020304" pitchFamily="18" charset="0"/>
                      </a:endParaRPr>
                    </a:p>
                    <a:p>
                      <a:pPr lvl="0" algn="l">
                        <a:lnSpc>
                          <a:spcPct val="100000"/>
                        </a:lnSpc>
                        <a:buNone/>
                      </a:pPr>
                      <a:r>
                        <a:rPr lang="en-IN" sz="1600">
                          <a:latin typeface="Times New Roman" panose="02020603050405020304" pitchFamily="18" charset="0"/>
                          <a:cs typeface="Times New Roman" panose="02020603050405020304" pitchFamily="18" charset="0"/>
                        </a:rPr>
                        <a:t>Mohammad Mahdavi</a:t>
                      </a:r>
                    </a:p>
                    <a:p>
                      <a:pPr lvl="0" algn="l">
                        <a:lnSpc>
                          <a:spcPct val="100000"/>
                        </a:lnSpc>
                        <a:buNone/>
                      </a:pPr>
                      <a:r>
                        <a:rPr lang="en-IN" sz="1600">
                          <a:latin typeface="Times New Roman" panose="02020603050405020304" pitchFamily="18" charset="0"/>
                          <a:cs typeface="Times New Roman" panose="02020603050405020304" pitchFamily="18" charset="0"/>
                        </a:rPr>
                        <a:t>Felix Neutatz</a:t>
                      </a:r>
                    </a:p>
                    <a:p>
                      <a:pPr lvl="0" algn="l">
                        <a:lnSpc>
                          <a:spcPct val="100000"/>
                        </a:lnSpc>
                        <a:buNone/>
                      </a:pPr>
                      <a:r>
                        <a:rPr lang="en-IN" sz="1600">
                          <a:latin typeface="Times New Roman" panose="02020603050405020304" pitchFamily="18" charset="0"/>
                          <a:cs typeface="Times New Roman" panose="02020603050405020304" pitchFamily="18" charset="0"/>
                        </a:rPr>
                        <a:t>Larysa Visengeriyeva</a:t>
                      </a:r>
                    </a:p>
                    <a:p>
                      <a:pPr lvl="0" algn="l">
                        <a:lnSpc>
                          <a:spcPct val="100000"/>
                        </a:lnSpc>
                        <a:buNone/>
                      </a:pPr>
                      <a:r>
                        <a:rPr lang="en-IN" sz="1600" err="1">
                          <a:latin typeface="Times New Roman" panose="02020603050405020304" pitchFamily="18" charset="0"/>
                          <a:cs typeface="Times New Roman" panose="02020603050405020304" pitchFamily="18" charset="0"/>
                        </a:rPr>
                        <a:t>Ziawasch</a:t>
                      </a:r>
                      <a:r>
                        <a:rPr lang="en-IN" sz="1600">
                          <a:latin typeface="Times New Roman" panose="02020603050405020304" pitchFamily="18" charset="0"/>
                          <a:cs typeface="Times New Roman" panose="02020603050405020304" pitchFamily="18" charset="0"/>
                        </a:rPr>
                        <a:t> Abedjan</a:t>
                      </a:r>
                    </a:p>
                  </a:txBody>
                  <a:tcPr/>
                </a:tc>
                <a:tc>
                  <a:txBody>
                    <a:bodyPr/>
                    <a:lstStyle/>
                    <a:p>
                      <a:pPr algn="l"/>
                      <a:r>
                        <a:rPr kumimoji="0" lang="en-US" sz="1600" b="1" kern="1200">
                          <a:solidFill>
                            <a:schemeClr val="dk1"/>
                          </a:solidFill>
                          <a:latin typeface="Times New Roman" panose="02020603050405020304" pitchFamily="18" charset="0"/>
                          <a:ea typeface="+mn-ea"/>
                          <a:cs typeface="Times New Roman" panose="02020603050405020304" pitchFamily="18" charset="0"/>
                        </a:rPr>
                        <a:t>Proposed Solution:</a:t>
                      </a:r>
                    </a:p>
                    <a:p>
                      <a:pPr algn="l"/>
                      <a:endParaRPr kumimoji="0" lang="en-US" sz="1600" b="0" kern="1200">
                        <a:solidFill>
                          <a:schemeClr val="dk1"/>
                        </a:solidFill>
                        <a:latin typeface="Times New Roman" pitchFamily="18" charset="0"/>
                        <a:ea typeface="+mn-ea"/>
                        <a:cs typeface="Times New Roman" pitchFamily="18" charset="0"/>
                      </a:endParaRPr>
                    </a:p>
                  </a:txBody>
                  <a:tcPr marL="68580" marR="68580" marT="0" marB="0"/>
                </a:tc>
                <a:tc>
                  <a:txBody>
                    <a:bodyPr/>
                    <a:lstStyle/>
                    <a:p>
                      <a:pPr lvl="0" algn="l">
                        <a:lnSpc>
                          <a:spcPct val="100000"/>
                        </a:lnSpc>
                        <a:spcBef>
                          <a:spcPts val="0"/>
                        </a:spcBef>
                        <a:spcAft>
                          <a:spcPts val="0"/>
                        </a:spcAft>
                        <a:buNone/>
                      </a:pPr>
                      <a:r>
                        <a:rPr lang="en-IN" sz="1600" b="0" i="0" u="none" strike="noStrike" noProof="0">
                          <a:effectLst/>
                          <a:latin typeface="Times New Roman" panose="02020603050405020304" pitchFamily="18" charset="0"/>
                          <a:cs typeface="Times New Roman" panose="02020603050405020304" pitchFamily="18" charset="0"/>
                        </a:rPr>
                        <a:t>Presented their vision and initial steps for supporting the user in building com-</a:t>
                      </a:r>
                      <a:endParaRPr lang="en-US">
                        <a:latin typeface="Times New Roman" panose="02020603050405020304" pitchFamily="18" charset="0"/>
                        <a:cs typeface="Times New Roman" panose="02020603050405020304" pitchFamily="18" charset="0"/>
                      </a:endParaRPr>
                    </a:p>
                    <a:p>
                      <a:pPr lvl="0" algn="l">
                        <a:lnSpc>
                          <a:spcPct val="100000"/>
                        </a:lnSpc>
                        <a:spcBef>
                          <a:spcPts val="0"/>
                        </a:spcBef>
                        <a:spcAft>
                          <a:spcPts val="0"/>
                        </a:spcAft>
                        <a:buNone/>
                      </a:pPr>
                      <a:r>
                        <a:rPr lang="en-IN" sz="1600" b="0" i="0" u="none" strike="noStrike" noProof="0">
                          <a:effectLst/>
                          <a:latin typeface="Times New Roman" panose="02020603050405020304" pitchFamily="18" charset="0"/>
                          <a:cs typeface="Times New Roman" panose="02020603050405020304" pitchFamily="18" charset="0"/>
                        </a:rPr>
                        <a:t>plex pipelines of automated data cleaning tools. </a:t>
                      </a:r>
                      <a:endParaRPr lang="en-IN">
                        <a:latin typeface="Times New Roman" panose="02020603050405020304" pitchFamily="18" charset="0"/>
                        <a:cs typeface="Times New Roman" panose="02020603050405020304" pitchFamily="18" charset="0"/>
                      </a:endParaRPr>
                    </a:p>
                    <a:p>
                      <a:pPr lvl="0" algn="l">
                        <a:lnSpc>
                          <a:spcPct val="100000"/>
                        </a:lnSpc>
                        <a:spcAft>
                          <a:spcPts val="0"/>
                        </a:spcAft>
                        <a:buNone/>
                      </a:pPr>
                      <a:endParaRPr lang="en-IN" sz="16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527950">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solidFill>
                            <a:schemeClr val="tx1"/>
                          </a:solidFill>
                          <a:latin typeface="Times New Roman" panose="02020603050405020304" pitchFamily="18" charset="0"/>
                          <a:cs typeface="Times New Roman" panose="02020603050405020304" pitchFamily="18" charset="0"/>
                        </a:rPr>
                        <a:t>Output:</a:t>
                      </a:r>
                      <a:endParaRPr lang="en-IN" sz="1600" b="1">
                        <a:solidFill>
                          <a:schemeClr val="tx1"/>
                        </a:solidFill>
                        <a:latin typeface="Times New Roman" panose="02020603050405020304" pitchFamily="18" charset="0"/>
                        <a:cs typeface="Times New Roman" panose="02020603050405020304" pitchFamily="18" charset="0"/>
                      </a:endParaRPr>
                    </a:p>
                    <a:p>
                      <a:pPr algn="l">
                        <a:lnSpc>
                          <a:spcPct val="100000"/>
                        </a:lnSpc>
                      </a:pPr>
                      <a:endParaRPr lang="en-IN" sz="1600" b="0" baseline="0">
                        <a:solidFill>
                          <a:schemeClr val="tx1"/>
                        </a:solidFill>
                        <a:latin typeface="Times New Roman" pitchFamily="18" charset="0"/>
                        <a:cs typeface="Times New Roman" pitchFamily="18" charset="0"/>
                      </a:endParaRPr>
                    </a:p>
                    <a:p>
                      <a:pPr algn="l">
                        <a:lnSpc>
                          <a:spcPct val="100000"/>
                        </a:lnSpc>
                      </a:pPr>
                      <a:endParaRPr lang="en-IN" sz="1600" b="0">
                        <a:solidFill>
                          <a:schemeClr val="tx1"/>
                        </a:solidFill>
                        <a:latin typeface="Times New Roman" pitchFamily="18" charset="0"/>
                        <a:cs typeface="Times New Roman" pitchFamily="18" charset="0"/>
                      </a:endParaRPr>
                    </a:p>
                  </a:txBody>
                  <a:tcPr/>
                </a:tc>
                <a:tc>
                  <a:txBody>
                    <a:bodyPr/>
                    <a:lstStyle/>
                    <a:p>
                      <a:pPr algn="l">
                        <a:lnSpc>
                          <a:spcPct val="100000"/>
                        </a:lnSpc>
                      </a:pPr>
                      <a:r>
                        <a:rPr lang="en-IN" sz="1600">
                          <a:solidFill>
                            <a:schemeClr val="tx1"/>
                          </a:solidFill>
                          <a:latin typeface="Times New Roman" pitchFamily="18" charset="0"/>
                          <a:cs typeface="Times New Roman" pitchFamily="18" charset="0"/>
                        </a:rPr>
                        <a:t>Knowledge about pipelines of automated data cleaning tools</a:t>
                      </a:r>
                    </a:p>
                  </a:txBody>
                  <a:tcPr/>
                </a:tc>
                <a:extLst>
                  <a:ext uri="{0D108BD9-81ED-4DB2-BD59-A6C34878D82A}">
                    <a16:rowId xmlns:a16="http://schemas.microsoft.com/office/drawing/2014/main" val="10002"/>
                  </a:ext>
                </a:extLst>
              </a:tr>
              <a:tr h="685833">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Times New Roman" panose="02020603050405020304" pitchFamily="18" charset="0"/>
                          <a:cs typeface="Times New Roman" panose="02020603050405020304" pitchFamily="18" charset="0"/>
                        </a:rPr>
                        <a:t>Merits:</a:t>
                      </a:r>
                      <a:endParaRPr lang="en-IN" sz="1600" b="0">
                        <a:latin typeface="Times New Roman" panose="02020603050405020304" pitchFamily="18" charset="0"/>
                        <a:cs typeface="Times New Roman" panose="02020603050405020304" pitchFamily="18" charset="0"/>
                      </a:endParaRPr>
                    </a:p>
                  </a:txBody>
                  <a:tcPr/>
                </a:tc>
                <a:tc>
                  <a:txBody>
                    <a:bodyPr/>
                    <a:lstStyle/>
                    <a:p>
                      <a:pPr algn="l">
                        <a:lnSpc>
                          <a:spcPct val="100000"/>
                        </a:lnSpc>
                      </a:pPr>
                      <a:r>
                        <a:rPr lang="en-IN" sz="1600">
                          <a:latin typeface="Times New Roman" panose="02020603050405020304" pitchFamily="18" charset="0"/>
                          <a:cs typeface="Times New Roman" panose="02020603050405020304" pitchFamily="18" charset="0"/>
                        </a:rPr>
                        <a:t>Data cleaning made easier.</a:t>
                      </a:r>
                    </a:p>
                  </a:txBody>
                  <a:tcPr/>
                </a:tc>
                <a:extLst>
                  <a:ext uri="{0D108BD9-81ED-4DB2-BD59-A6C34878D82A}">
                    <a16:rowId xmlns:a16="http://schemas.microsoft.com/office/drawing/2014/main" val="10003"/>
                  </a:ext>
                </a:extLst>
              </a:tr>
              <a:tr h="814907">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Times New Roman" panose="02020603050405020304" pitchFamily="18" charset="0"/>
                          <a:cs typeface="Times New Roman" panose="02020603050405020304" pitchFamily="18" charset="0"/>
                        </a:rPr>
                        <a:t>Demerits:</a:t>
                      </a:r>
                    </a:p>
                  </a:txBody>
                  <a:tcPr/>
                </a:tc>
                <a:tc>
                  <a:txBody>
                    <a:bodyPr/>
                    <a:lstStyle/>
                    <a:p>
                      <a:pPr algn="l">
                        <a:lnSpc>
                          <a:spcPct val="100000"/>
                        </a:lnSpc>
                      </a:pPr>
                      <a:r>
                        <a:rPr lang="en-IN" sz="1600">
                          <a:latin typeface="Times New Roman" panose="02020603050405020304" pitchFamily="18" charset="0"/>
                          <a:cs typeface="Times New Roman" panose="02020603050405020304" pitchFamily="18" charset="0"/>
                        </a:rPr>
                        <a:t>Only helps in cleaning data not analysing and visualisation</a:t>
                      </a:r>
                    </a:p>
                    <a:p>
                      <a:pPr lvl="0" algn="l">
                        <a:lnSpc>
                          <a:spcPct val="100000"/>
                        </a:lnSpc>
                        <a:buNone/>
                      </a:pPr>
                      <a:endParaRPr lang="en-IN" sz="1600">
                        <a:latin typeface="Times New Roman" panose="02020603050405020304" pitchFamily="18" charset="0"/>
                        <a:cs typeface="Times New Roman" panose="02020603050405020304" pitchFamily="18" charset="0"/>
                      </a:endParaRPr>
                    </a:p>
                    <a:p>
                      <a:pPr lvl="0" algn="l">
                        <a:lnSpc>
                          <a:spcPct val="100000"/>
                        </a:lnSpc>
                        <a:buNone/>
                      </a:pPr>
                      <a:endParaRPr lang="en-IN"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1052588">
                <a:tc vMerge="1">
                  <a:txBody>
                    <a:bodyPr/>
                    <a:lstStyle/>
                    <a:p>
                      <a:pPr algn="just">
                        <a:lnSpc>
                          <a:spcPct val="100000"/>
                        </a:lnSpc>
                      </a:pPr>
                      <a:endParaRPr lang="en-IN" sz="1200">
                        <a:latin typeface="Times New Roman" pitchFamily="18" charset="0"/>
                        <a:cs typeface="Times New Roman" pitchFamily="18" charset="0"/>
                      </a:endParaRPr>
                    </a:p>
                  </a:txBody>
                  <a:tcPr/>
                </a:tc>
                <a:tc>
                  <a:txBody>
                    <a:bodyPr/>
                    <a:lstStyle/>
                    <a:p>
                      <a:pPr algn="l">
                        <a:lnSpc>
                          <a:spcPct val="100000"/>
                        </a:lnSpc>
                      </a:pPr>
                      <a:r>
                        <a:rPr lang="en-IN" sz="1600" b="1">
                          <a:latin typeface="Times New Roman" panose="02020603050405020304" pitchFamily="18" charset="0"/>
                          <a:cs typeface="Times New Roman" panose="02020603050405020304" pitchFamily="18" charset="0"/>
                        </a:rPr>
                        <a:t>Future Scope</a:t>
                      </a:r>
                      <a:r>
                        <a:rPr lang="en-IN" sz="1600" b="0">
                          <a:latin typeface="Times New Roman" panose="02020603050405020304" pitchFamily="18" charset="0"/>
                          <a:cs typeface="Times New Roman" panose="02020603050405020304" pitchFamily="18" charset="0"/>
                        </a:rPr>
                        <a:t>:</a:t>
                      </a:r>
                    </a:p>
                  </a:txBody>
                  <a:tcPr/>
                </a:tc>
                <a:tc>
                  <a:txBody>
                    <a:bodyPr/>
                    <a:lstStyle/>
                    <a:p>
                      <a:pPr algn="just">
                        <a:lnSpc>
                          <a:spcPct val="100000"/>
                        </a:lnSpc>
                      </a:pPr>
                      <a:r>
                        <a:rPr lang="en-IN" sz="1600">
                          <a:latin typeface="Times New Roman" pitchFamily="18" charset="0"/>
                          <a:cs typeface="Times New Roman" pitchFamily="18" charset="0"/>
                        </a:rPr>
                        <a:t>Error detection and correction.</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95694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2E0CF3-25FD-41AC-DEDF-515B104E45EC}"/>
              </a:ext>
            </a:extLst>
          </p:cNvPr>
          <p:cNvSpPr txBox="1">
            <a:spLocks/>
          </p:cNvSpPr>
          <p:nvPr/>
        </p:nvSpPr>
        <p:spPr>
          <a:xfrm>
            <a:off x="-2604853" y="0"/>
            <a:ext cx="8740877" cy="76543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rgbClr val="C00000"/>
                </a:solidFill>
                <a:latin typeface="Times New Roman"/>
                <a:cs typeface="Times New Roman"/>
              </a:rPr>
              <a:t>Inference</a:t>
            </a:r>
            <a:endParaRPr lang="en-US">
              <a:solidFill>
                <a:srgbClr val="C0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6E56B58-1951-8204-16CC-D99193BA4E98}"/>
              </a:ext>
            </a:extLst>
          </p:cNvPr>
          <p:cNvSpPr txBox="1"/>
          <p:nvPr/>
        </p:nvSpPr>
        <p:spPr>
          <a:xfrm>
            <a:off x="1655618" y="1782156"/>
            <a:ext cx="9185564" cy="3323987"/>
          </a:xfrm>
          <a:prstGeom prst="rect">
            <a:avLst/>
          </a:prstGeom>
          <a:noFill/>
        </p:spPr>
        <p:txBody>
          <a:bodyPr wrap="square" lIns="91440" tIns="45720" rIns="91440" bIns="45720" rtlCol="0" anchor="t">
            <a:spAutoFit/>
          </a:bodyPr>
          <a:lstStyle/>
          <a:p>
            <a:pPr algn="just"/>
            <a:r>
              <a:rPr lang="en-GB" sz="2400">
                <a:solidFill>
                  <a:srgbClr val="444444"/>
                </a:solidFill>
                <a:latin typeface="Times New Roman"/>
                <a:cs typeface="Times New Roman"/>
              </a:rPr>
              <a:t>Microsoft Power BI works by connecting data sources and providing a dashboard of business intelligence to the users. It can connect with just an Excel spreadsheet or bring together cloud-based and on-premises data warehouses. Data pulled from cloud-based sources, such as Salesforce CRM, is automatically refreshed.</a:t>
            </a:r>
            <a:endParaRPr lang="en-GB">
              <a:solidFill>
                <a:srgbClr val="444444"/>
              </a:solidFill>
              <a:latin typeface="Times New Roman"/>
              <a:cs typeface="Times New Roman"/>
            </a:endParaRPr>
          </a:p>
          <a:p>
            <a:pPr algn="just"/>
            <a:endParaRPr lang="en-GB">
              <a:solidFill>
                <a:srgbClr val="444444"/>
              </a:solidFill>
              <a:latin typeface="Times New Roman"/>
              <a:cs typeface="Times New Roman"/>
            </a:endParaRPr>
          </a:p>
          <a:p>
            <a:pPr algn="just"/>
            <a:endParaRPr lang="en-GB">
              <a:solidFill>
                <a:srgbClr val="444444"/>
              </a:solidFill>
              <a:latin typeface="Times New Roman"/>
              <a:cs typeface="Times New Roman"/>
            </a:endParaRPr>
          </a:p>
          <a:p>
            <a:pPr algn="just"/>
            <a:endParaRPr lang="en-GB">
              <a:solidFill>
                <a:srgbClr val="444444"/>
              </a:solidFill>
              <a:latin typeface="Times New Roman"/>
              <a:cs typeface="Times New Roman"/>
            </a:endParaRPr>
          </a:p>
          <a:p>
            <a:pPr algn="just"/>
            <a:endParaRPr lang="en-GB">
              <a:solidFill>
                <a:srgbClr val="444444"/>
              </a:solidFill>
              <a:latin typeface="Times New Roman"/>
              <a:cs typeface="Times New Roman"/>
            </a:endParaRPr>
          </a:p>
          <a:p>
            <a:pPr algn="just"/>
            <a:endParaRPr lang="en-GB">
              <a:solidFill>
                <a:srgbClr val="444444"/>
              </a:solidFill>
              <a:latin typeface="Times New Roman"/>
              <a:cs typeface="Times New Roman"/>
            </a:endParaRPr>
          </a:p>
        </p:txBody>
      </p:sp>
    </p:spTree>
    <p:extLst>
      <p:ext uri="{BB962C8B-B14F-4D97-AF65-F5344CB8AC3E}">
        <p14:creationId xmlns:p14="http://schemas.microsoft.com/office/powerpoint/2010/main" val="4162407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2E0CF3-25FD-41AC-DEDF-515B104E45EC}"/>
              </a:ext>
            </a:extLst>
          </p:cNvPr>
          <p:cNvSpPr txBox="1">
            <a:spLocks/>
          </p:cNvSpPr>
          <p:nvPr/>
        </p:nvSpPr>
        <p:spPr>
          <a:xfrm>
            <a:off x="-2035277" y="0"/>
            <a:ext cx="8740877" cy="76543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rgbClr val="C00000"/>
                </a:solidFill>
                <a:latin typeface="Times New Roman" panose="02020603050405020304" pitchFamily="18" charset="0"/>
                <a:cs typeface="Times New Roman" panose="02020603050405020304" pitchFamily="18" charset="0"/>
              </a:rPr>
              <a:t>Proposed Solution</a:t>
            </a:r>
          </a:p>
        </p:txBody>
      </p:sp>
      <p:sp>
        <p:nvSpPr>
          <p:cNvPr id="7" name="TextBox 6">
            <a:extLst>
              <a:ext uri="{FF2B5EF4-FFF2-40B4-BE49-F238E27FC236}">
                <a16:creationId xmlns:a16="http://schemas.microsoft.com/office/drawing/2014/main" id="{86E56B58-1951-8204-16CC-D99193BA4E98}"/>
              </a:ext>
            </a:extLst>
          </p:cNvPr>
          <p:cNvSpPr txBox="1"/>
          <p:nvPr/>
        </p:nvSpPr>
        <p:spPr>
          <a:xfrm>
            <a:off x="1503218" y="1558636"/>
            <a:ext cx="9185564" cy="3539430"/>
          </a:xfrm>
          <a:prstGeom prst="rect">
            <a:avLst/>
          </a:prstGeom>
          <a:noFill/>
        </p:spPr>
        <p:txBody>
          <a:bodyPr wrap="square" rtlCol="0">
            <a:spAutoFit/>
          </a:bodyPr>
          <a:lstStyle/>
          <a:p>
            <a:pPr algn="just"/>
            <a:r>
              <a:rPr lang="en-GB" sz="3200" b="0" i="0">
                <a:solidFill>
                  <a:srgbClr val="444444"/>
                </a:solidFill>
                <a:effectLst/>
                <a:latin typeface="Times New Roman" panose="02020603050405020304" pitchFamily="18" charset="0"/>
                <a:cs typeface="Times New Roman" panose="02020603050405020304" pitchFamily="18" charset="0"/>
              </a:rPr>
              <a:t>Having clean data will eventually boost overall productivity and provide for the greatest quality information in your decision-making, which takes time. As a result, an automatic data cleansing tool is necessary. </a:t>
            </a:r>
            <a:r>
              <a:rPr lang="en-GB" sz="3200">
                <a:solidFill>
                  <a:srgbClr val="444444"/>
                </a:solidFill>
                <a:latin typeface="Times New Roman" panose="02020603050405020304" pitchFamily="18" charset="0"/>
                <a:cs typeface="Times New Roman" panose="02020603050405020304" pitchFamily="18" charset="0"/>
              </a:rPr>
              <a:t>A</a:t>
            </a:r>
            <a:r>
              <a:rPr lang="en-GB" sz="3200" b="0" i="0">
                <a:solidFill>
                  <a:srgbClr val="444444"/>
                </a:solidFill>
                <a:effectLst/>
                <a:latin typeface="Times New Roman" panose="02020603050405020304" pitchFamily="18" charset="0"/>
                <a:cs typeface="Times New Roman" panose="02020603050405020304" pitchFamily="18" charset="0"/>
              </a:rPr>
              <a:t> web-based application that perform analyses on user data on the cloud regardless of the user's computer resources</a:t>
            </a:r>
            <a:endParaRPr lang="en-IN" sz="3200"/>
          </a:p>
        </p:txBody>
      </p:sp>
    </p:spTree>
    <p:extLst>
      <p:ext uri="{BB962C8B-B14F-4D97-AF65-F5344CB8AC3E}">
        <p14:creationId xmlns:p14="http://schemas.microsoft.com/office/powerpoint/2010/main" val="2713926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2" name="Straight Connector 121">
            <a:extLst>
              <a:ext uri="{FF2B5EF4-FFF2-40B4-BE49-F238E27FC236}">
                <a16:creationId xmlns:a16="http://schemas.microsoft.com/office/drawing/2014/main" id="{A6433531-E699-0093-E010-24081F29FFFB}"/>
              </a:ext>
            </a:extLst>
          </p:cNvPr>
          <p:cNvCxnSpPr>
            <a:cxnSpLocks/>
          </p:cNvCxnSpPr>
          <p:nvPr/>
        </p:nvCxnSpPr>
        <p:spPr>
          <a:xfrm>
            <a:off x="8251335" y="3332681"/>
            <a:ext cx="20955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20F7E9F8-32F4-28BC-28B0-C75FE87B6499}"/>
              </a:ext>
            </a:extLst>
          </p:cNvPr>
          <p:cNvCxnSpPr>
            <a:cxnSpLocks/>
          </p:cNvCxnSpPr>
          <p:nvPr/>
        </p:nvCxnSpPr>
        <p:spPr>
          <a:xfrm>
            <a:off x="6046738" y="3332681"/>
            <a:ext cx="20955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9C6A185-4A8A-BD3D-E610-03AF8E940C8B}"/>
              </a:ext>
            </a:extLst>
          </p:cNvPr>
          <p:cNvSpPr txBox="1">
            <a:spLocks/>
          </p:cNvSpPr>
          <p:nvPr/>
        </p:nvSpPr>
        <p:spPr>
          <a:xfrm>
            <a:off x="-2880635" y="0"/>
            <a:ext cx="8740877" cy="76543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rgbClr val="C00000"/>
                </a:solidFill>
                <a:latin typeface="Times New Roman"/>
                <a:cs typeface="Times New Roman"/>
              </a:rPr>
              <a:t>Gantt Chart</a:t>
            </a:r>
            <a:endParaRPr lang="en-US"/>
          </a:p>
        </p:txBody>
      </p:sp>
      <p:cxnSp>
        <p:nvCxnSpPr>
          <p:cNvPr id="63" name="Straight Connector 62">
            <a:extLst>
              <a:ext uri="{FF2B5EF4-FFF2-40B4-BE49-F238E27FC236}">
                <a16:creationId xmlns:a16="http://schemas.microsoft.com/office/drawing/2014/main" id="{135F9333-C688-AE4A-8A36-67A48B4BC089}"/>
              </a:ext>
            </a:extLst>
          </p:cNvPr>
          <p:cNvCxnSpPr>
            <a:cxnSpLocks/>
            <a:endCxn id="82" idx="2"/>
          </p:cNvCxnSpPr>
          <p:nvPr/>
        </p:nvCxnSpPr>
        <p:spPr>
          <a:xfrm>
            <a:off x="3825357" y="3338960"/>
            <a:ext cx="20955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30D2086-F7D4-D599-CF06-63BF52E5641E}"/>
              </a:ext>
            </a:extLst>
          </p:cNvPr>
          <p:cNvCxnSpPr>
            <a:cxnSpLocks/>
          </p:cNvCxnSpPr>
          <p:nvPr/>
        </p:nvCxnSpPr>
        <p:spPr>
          <a:xfrm>
            <a:off x="1567467" y="3338960"/>
            <a:ext cx="20955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5" name="Arc 64">
            <a:extLst>
              <a:ext uri="{FF2B5EF4-FFF2-40B4-BE49-F238E27FC236}">
                <a16:creationId xmlns:a16="http://schemas.microsoft.com/office/drawing/2014/main" id="{775EC6C2-CCAC-99B1-81B4-782D9D4BDBAD}"/>
              </a:ext>
            </a:extLst>
          </p:cNvPr>
          <p:cNvSpPr/>
          <p:nvPr/>
        </p:nvSpPr>
        <p:spPr>
          <a:xfrm>
            <a:off x="1064615" y="2879379"/>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w Cen MT" panose="020B0602020104020603" pitchFamily="34" charset="0"/>
            </a:endParaRPr>
          </a:p>
        </p:txBody>
      </p:sp>
      <p:sp>
        <p:nvSpPr>
          <p:cNvPr id="66" name="Oval 65">
            <a:extLst>
              <a:ext uri="{FF2B5EF4-FFF2-40B4-BE49-F238E27FC236}">
                <a16:creationId xmlns:a16="http://schemas.microsoft.com/office/drawing/2014/main" id="{EC3C8E44-D8AE-42A7-24D8-2F5D473A78B4}"/>
              </a:ext>
            </a:extLst>
          </p:cNvPr>
          <p:cNvSpPr/>
          <p:nvPr/>
        </p:nvSpPr>
        <p:spPr>
          <a:xfrm>
            <a:off x="1428946" y="3243710"/>
            <a:ext cx="190500" cy="190500"/>
          </a:xfrm>
          <a:prstGeom prst="ellipse">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67" name="Circle: Hollow 66">
            <a:extLst>
              <a:ext uri="{FF2B5EF4-FFF2-40B4-BE49-F238E27FC236}">
                <a16:creationId xmlns:a16="http://schemas.microsoft.com/office/drawing/2014/main" id="{C91D0C23-A17D-EEAC-6576-5DD9AA2ED161}"/>
              </a:ext>
            </a:extLst>
          </p:cNvPr>
          <p:cNvSpPr/>
          <p:nvPr/>
        </p:nvSpPr>
        <p:spPr>
          <a:xfrm>
            <a:off x="1309883" y="3124647"/>
            <a:ext cx="428626" cy="428626"/>
          </a:xfrm>
          <a:prstGeom prst="donut">
            <a:avLst>
              <a:gd name="adj" fmla="val 5281"/>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sp>
        <p:nvSpPr>
          <p:cNvPr id="68" name="Circle: Hollow 67">
            <a:extLst>
              <a:ext uri="{FF2B5EF4-FFF2-40B4-BE49-F238E27FC236}">
                <a16:creationId xmlns:a16="http://schemas.microsoft.com/office/drawing/2014/main" id="{F277ADF2-41AC-1EFC-9572-E53C56956A52}"/>
              </a:ext>
            </a:extLst>
          </p:cNvPr>
          <p:cNvSpPr/>
          <p:nvPr/>
        </p:nvSpPr>
        <p:spPr>
          <a:xfrm>
            <a:off x="1177011" y="2991775"/>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cxnSp>
        <p:nvCxnSpPr>
          <p:cNvPr id="69" name="Straight Connector 68">
            <a:extLst>
              <a:ext uri="{FF2B5EF4-FFF2-40B4-BE49-F238E27FC236}">
                <a16:creationId xmlns:a16="http://schemas.microsoft.com/office/drawing/2014/main" id="{8BCB3B28-E226-8446-8EB4-E379179CAD9F}"/>
              </a:ext>
            </a:extLst>
          </p:cNvPr>
          <p:cNvCxnSpPr>
            <a:cxnSpLocks/>
          </p:cNvCxnSpPr>
          <p:nvPr/>
        </p:nvCxnSpPr>
        <p:spPr>
          <a:xfrm flipV="1">
            <a:off x="1524197" y="3686146"/>
            <a:ext cx="0" cy="1033387"/>
          </a:xfrm>
          <a:prstGeom prst="line">
            <a:avLst/>
          </a:prstGeom>
          <a:ln w="19050">
            <a:solidFill>
              <a:srgbClr val="52C9BD"/>
            </a:solidFill>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F5392EDE-61CF-0D39-6F7A-52AA22B7E067}"/>
              </a:ext>
            </a:extLst>
          </p:cNvPr>
          <p:cNvSpPr/>
          <p:nvPr/>
        </p:nvSpPr>
        <p:spPr>
          <a:xfrm>
            <a:off x="1462076" y="4694400"/>
            <a:ext cx="124240" cy="124240"/>
          </a:xfrm>
          <a:prstGeom prst="ellipse">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71" name="TextBox 70">
            <a:extLst>
              <a:ext uri="{FF2B5EF4-FFF2-40B4-BE49-F238E27FC236}">
                <a16:creationId xmlns:a16="http://schemas.microsoft.com/office/drawing/2014/main" id="{9F95352E-64AC-F7F4-23E6-1E2157891D8F}"/>
              </a:ext>
            </a:extLst>
          </p:cNvPr>
          <p:cNvSpPr txBox="1"/>
          <p:nvPr/>
        </p:nvSpPr>
        <p:spPr>
          <a:xfrm>
            <a:off x="469628" y="2305471"/>
            <a:ext cx="2109135" cy="584775"/>
          </a:xfrm>
          <a:prstGeom prst="rect">
            <a:avLst/>
          </a:prstGeom>
          <a:noFill/>
        </p:spPr>
        <p:txBody>
          <a:bodyPr wrap="square" rtlCol="0">
            <a:spAutoFit/>
          </a:bodyPr>
          <a:lstStyle/>
          <a:p>
            <a:pPr algn="ctr"/>
            <a:r>
              <a:rPr lang="en-US" sz="3200" b="1">
                <a:solidFill>
                  <a:srgbClr val="52C9BD"/>
                </a:solidFill>
                <a:latin typeface="Tw Cen MT" panose="020B0602020104020603" pitchFamily="34" charset="0"/>
              </a:rPr>
              <a:t>October </a:t>
            </a:r>
          </a:p>
        </p:txBody>
      </p:sp>
      <p:sp>
        <p:nvSpPr>
          <p:cNvPr id="72" name="TextBox 71">
            <a:extLst>
              <a:ext uri="{FF2B5EF4-FFF2-40B4-BE49-F238E27FC236}">
                <a16:creationId xmlns:a16="http://schemas.microsoft.com/office/drawing/2014/main" id="{B52C757B-B414-8AD5-26A4-B71AEA55B91C}"/>
              </a:ext>
            </a:extLst>
          </p:cNvPr>
          <p:cNvSpPr txBox="1"/>
          <p:nvPr/>
        </p:nvSpPr>
        <p:spPr>
          <a:xfrm>
            <a:off x="383255" y="4967520"/>
            <a:ext cx="3201043" cy="338554"/>
          </a:xfrm>
          <a:prstGeom prst="rect">
            <a:avLst/>
          </a:prstGeom>
          <a:noFill/>
        </p:spPr>
        <p:txBody>
          <a:bodyPr wrap="square" rtlCol="0">
            <a:spAutoFit/>
          </a:bodyPr>
          <a:lstStyle/>
          <a:p>
            <a:endParaRPr lang="en-US" sz="1600">
              <a:solidFill>
                <a:schemeClr val="bg2">
                  <a:lumMod val="50000"/>
                </a:schemeClr>
              </a:solidFill>
              <a:latin typeface="Tw Cen MT" panose="020B0602020104020603" pitchFamily="34" charset="0"/>
            </a:endParaRPr>
          </a:p>
        </p:txBody>
      </p:sp>
      <p:sp>
        <p:nvSpPr>
          <p:cNvPr id="73" name="Arc 72">
            <a:extLst>
              <a:ext uri="{FF2B5EF4-FFF2-40B4-BE49-F238E27FC236}">
                <a16:creationId xmlns:a16="http://schemas.microsoft.com/office/drawing/2014/main" id="{8BCE8BDC-DB6E-5B4E-2DA3-F9F30E371C55}"/>
              </a:ext>
            </a:extLst>
          </p:cNvPr>
          <p:cNvSpPr/>
          <p:nvPr/>
        </p:nvSpPr>
        <p:spPr>
          <a:xfrm rot="5400000">
            <a:off x="3303093" y="2879379"/>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w Cen MT" panose="020B0602020104020603" pitchFamily="34" charset="0"/>
            </a:endParaRPr>
          </a:p>
        </p:txBody>
      </p:sp>
      <p:sp>
        <p:nvSpPr>
          <p:cNvPr id="74" name="Oval 73">
            <a:extLst>
              <a:ext uri="{FF2B5EF4-FFF2-40B4-BE49-F238E27FC236}">
                <a16:creationId xmlns:a16="http://schemas.microsoft.com/office/drawing/2014/main" id="{A39AD095-B790-42AB-8473-2948D5763268}"/>
              </a:ext>
            </a:extLst>
          </p:cNvPr>
          <p:cNvSpPr/>
          <p:nvPr/>
        </p:nvSpPr>
        <p:spPr>
          <a:xfrm>
            <a:off x="3667424" y="3243710"/>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75" name="Circle: Hollow 74">
            <a:extLst>
              <a:ext uri="{FF2B5EF4-FFF2-40B4-BE49-F238E27FC236}">
                <a16:creationId xmlns:a16="http://schemas.microsoft.com/office/drawing/2014/main" id="{12FD71A8-9B07-A106-4F0F-C0CC937753E8}"/>
              </a:ext>
            </a:extLst>
          </p:cNvPr>
          <p:cNvSpPr/>
          <p:nvPr/>
        </p:nvSpPr>
        <p:spPr>
          <a:xfrm>
            <a:off x="3548361" y="3124647"/>
            <a:ext cx="428626" cy="428626"/>
          </a:xfrm>
          <a:prstGeom prst="donut">
            <a:avLst>
              <a:gd name="adj" fmla="val 5281"/>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sp>
        <p:nvSpPr>
          <p:cNvPr id="76" name="Circle: Hollow 75">
            <a:extLst>
              <a:ext uri="{FF2B5EF4-FFF2-40B4-BE49-F238E27FC236}">
                <a16:creationId xmlns:a16="http://schemas.microsoft.com/office/drawing/2014/main" id="{97BC3CE9-3D6F-BD64-B919-1524E74DD27E}"/>
              </a:ext>
            </a:extLst>
          </p:cNvPr>
          <p:cNvSpPr/>
          <p:nvPr/>
        </p:nvSpPr>
        <p:spPr>
          <a:xfrm>
            <a:off x="3415489" y="2991775"/>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cxnSp>
        <p:nvCxnSpPr>
          <p:cNvPr id="77" name="Straight Connector 76">
            <a:extLst>
              <a:ext uri="{FF2B5EF4-FFF2-40B4-BE49-F238E27FC236}">
                <a16:creationId xmlns:a16="http://schemas.microsoft.com/office/drawing/2014/main" id="{D43B144D-13FB-7C9C-9EB1-B273C88A7842}"/>
              </a:ext>
            </a:extLst>
          </p:cNvPr>
          <p:cNvCxnSpPr>
            <a:cxnSpLocks/>
          </p:cNvCxnSpPr>
          <p:nvPr/>
        </p:nvCxnSpPr>
        <p:spPr>
          <a:xfrm flipV="1">
            <a:off x="3762675" y="1958388"/>
            <a:ext cx="0" cy="1033387"/>
          </a:xfrm>
          <a:prstGeom prst="line">
            <a:avLst/>
          </a:prstGeom>
          <a:ln w="19050">
            <a:solidFill>
              <a:srgbClr val="FEC630"/>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44B17AC6-2DAE-BF86-E089-85AE15D9D111}"/>
              </a:ext>
            </a:extLst>
          </p:cNvPr>
          <p:cNvSpPr/>
          <p:nvPr/>
        </p:nvSpPr>
        <p:spPr>
          <a:xfrm>
            <a:off x="3700554" y="1912032"/>
            <a:ext cx="124240" cy="12424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79" name="TextBox 78">
            <a:extLst>
              <a:ext uri="{FF2B5EF4-FFF2-40B4-BE49-F238E27FC236}">
                <a16:creationId xmlns:a16="http://schemas.microsoft.com/office/drawing/2014/main" id="{D196F1DF-239F-CCAD-84A1-964A445D98F8}"/>
              </a:ext>
            </a:extLst>
          </p:cNvPr>
          <p:cNvSpPr txBox="1"/>
          <p:nvPr/>
        </p:nvSpPr>
        <p:spPr>
          <a:xfrm>
            <a:off x="2721987" y="3725211"/>
            <a:ext cx="2091967" cy="584775"/>
          </a:xfrm>
          <a:prstGeom prst="rect">
            <a:avLst/>
          </a:prstGeom>
          <a:noFill/>
        </p:spPr>
        <p:txBody>
          <a:bodyPr wrap="square" rtlCol="0">
            <a:spAutoFit/>
          </a:bodyPr>
          <a:lstStyle/>
          <a:p>
            <a:pPr algn="ctr"/>
            <a:r>
              <a:rPr lang="en-US" sz="3200" b="1">
                <a:solidFill>
                  <a:srgbClr val="FEC630"/>
                </a:solidFill>
                <a:latin typeface="Tw Cen MT" panose="020B0602020104020603" pitchFamily="34" charset="0"/>
              </a:rPr>
              <a:t>November</a:t>
            </a:r>
          </a:p>
        </p:txBody>
      </p:sp>
      <p:sp>
        <p:nvSpPr>
          <p:cNvPr id="80" name="TextBox 79">
            <a:extLst>
              <a:ext uri="{FF2B5EF4-FFF2-40B4-BE49-F238E27FC236}">
                <a16:creationId xmlns:a16="http://schemas.microsoft.com/office/drawing/2014/main" id="{DA88ED22-2434-A921-1C0F-48FDEBC8C3A6}"/>
              </a:ext>
            </a:extLst>
          </p:cNvPr>
          <p:cNvSpPr txBox="1"/>
          <p:nvPr/>
        </p:nvSpPr>
        <p:spPr>
          <a:xfrm>
            <a:off x="2721987" y="1196565"/>
            <a:ext cx="3201043" cy="369332"/>
          </a:xfrm>
          <a:prstGeom prst="rect">
            <a:avLst/>
          </a:prstGeom>
          <a:noFill/>
        </p:spPr>
        <p:txBody>
          <a:bodyPr wrap="square" rtlCol="0">
            <a:spAutoFit/>
          </a:bodyPr>
          <a:lstStyle/>
          <a:p>
            <a:r>
              <a:rPr lang="en-US">
                <a:solidFill>
                  <a:schemeClr val="bg2">
                    <a:lumMod val="50000"/>
                  </a:schemeClr>
                </a:solidFill>
                <a:latin typeface="Tw Cen MT" panose="020B0602020104020603" pitchFamily="34" charset="0"/>
              </a:rPr>
              <a:t>Learn Data analysis</a:t>
            </a:r>
          </a:p>
        </p:txBody>
      </p:sp>
      <p:sp>
        <p:nvSpPr>
          <p:cNvPr id="81" name="Arc 80">
            <a:extLst>
              <a:ext uri="{FF2B5EF4-FFF2-40B4-BE49-F238E27FC236}">
                <a16:creationId xmlns:a16="http://schemas.microsoft.com/office/drawing/2014/main" id="{63EF3649-5B36-1AA1-E7BA-B143DE64B566}"/>
              </a:ext>
            </a:extLst>
          </p:cNvPr>
          <p:cNvSpPr/>
          <p:nvPr/>
        </p:nvSpPr>
        <p:spPr>
          <a:xfrm>
            <a:off x="5556526" y="2879379"/>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w Cen MT" panose="020B0602020104020603" pitchFamily="34" charset="0"/>
            </a:endParaRPr>
          </a:p>
        </p:txBody>
      </p:sp>
      <p:sp>
        <p:nvSpPr>
          <p:cNvPr id="82" name="Oval 81">
            <a:extLst>
              <a:ext uri="{FF2B5EF4-FFF2-40B4-BE49-F238E27FC236}">
                <a16:creationId xmlns:a16="http://schemas.microsoft.com/office/drawing/2014/main" id="{CD04AD5E-3497-1490-CAD2-C013BE93BEF4}"/>
              </a:ext>
            </a:extLst>
          </p:cNvPr>
          <p:cNvSpPr/>
          <p:nvPr/>
        </p:nvSpPr>
        <p:spPr>
          <a:xfrm>
            <a:off x="5920857" y="3243710"/>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83" name="Circle: Hollow 82">
            <a:extLst>
              <a:ext uri="{FF2B5EF4-FFF2-40B4-BE49-F238E27FC236}">
                <a16:creationId xmlns:a16="http://schemas.microsoft.com/office/drawing/2014/main" id="{389135AF-B6DA-C034-1AA9-D716FF18165A}"/>
              </a:ext>
            </a:extLst>
          </p:cNvPr>
          <p:cNvSpPr/>
          <p:nvPr/>
        </p:nvSpPr>
        <p:spPr>
          <a:xfrm>
            <a:off x="5801794" y="3124647"/>
            <a:ext cx="428626" cy="428626"/>
          </a:xfrm>
          <a:prstGeom prst="donut">
            <a:avLst>
              <a:gd name="adj" fmla="val 5281"/>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sp>
        <p:nvSpPr>
          <p:cNvPr id="84" name="Circle: Hollow 83">
            <a:extLst>
              <a:ext uri="{FF2B5EF4-FFF2-40B4-BE49-F238E27FC236}">
                <a16:creationId xmlns:a16="http://schemas.microsoft.com/office/drawing/2014/main" id="{3B3241CB-A192-D562-DF11-DD1F51911DED}"/>
              </a:ext>
            </a:extLst>
          </p:cNvPr>
          <p:cNvSpPr/>
          <p:nvPr/>
        </p:nvSpPr>
        <p:spPr>
          <a:xfrm>
            <a:off x="5668922" y="2991775"/>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cxnSp>
        <p:nvCxnSpPr>
          <p:cNvPr id="85" name="Straight Connector 84">
            <a:extLst>
              <a:ext uri="{FF2B5EF4-FFF2-40B4-BE49-F238E27FC236}">
                <a16:creationId xmlns:a16="http://schemas.microsoft.com/office/drawing/2014/main" id="{1A8A5249-BF8B-A02F-B78F-5687B3361E5C}"/>
              </a:ext>
            </a:extLst>
          </p:cNvPr>
          <p:cNvCxnSpPr>
            <a:cxnSpLocks/>
          </p:cNvCxnSpPr>
          <p:nvPr/>
        </p:nvCxnSpPr>
        <p:spPr>
          <a:xfrm flipV="1">
            <a:off x="6016108" y="3686146"/>
            <a:ext cx="0" cy="1033387"/>
          </a:xfrm>
          <a:prstGeom prst="line">
            <a:avLst/>
          </a:prstGeom>
          <a:ln w="19050">
            <a:solidFill>
              <a:srgbClr val="FF5969"/>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DFA5E5BB-BAF4-3FEF-8D42-EE86E2157219}"/>
              </a:ext>
            </a:extLst>
          </p:cNvPr>
          <p:cNvSpPr/>
          <p:nvPr/>
        </p:nvSpPr>
        <p:spPr>
          <a:xfrm>
            <a:off x="5953987" y="4694400"/>
            <a:ext cx="124240" cy="12424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87" name="TextBox 86">
            <a:extLst>
              <a:ext uri="{FF2B5EF4-FFF2-40B4-BE49-F238E27FC236}">
                <a16:creationId xmlns:a16="http://schemas.microsoft.com/office/drawing/2014/main" id="{D7EB073E-4DBE-3757-A089-B38C04BE4B71}"/>
              </a:ext>
            </a:extLst>
          </p:cNvPr>
          <p:cNvSpPr txBox="1"/>
          <p:nvPr/>
        </p:nvSpPr>
        <p:spPr>
          <a:xfrm>
            <a:off x="4784329" y="1910739"/>
            <a:ext cx="2410929" cy="1077218"/>
          </a:xfrm>
          <a:prstGeom prst="rect">
            <a:avLst/>
          </a:prstGeom>
          <a:noFill/>
        </p:spPr>
        <p:txBody>
          <a:bodyPr wrap="square" rtlCol="0">
            <a:spAutoFit/>
          </a:bodyPr>
          <a:lstStyle/>
          <a:p>
            <a:pPr algn="ctr"/>
            <a:r>
              <a:rPr lang="en-US" sz="3200" b="1">
                <a:solidFill>
                  <a:srgbClr val="FF5969"/>
                </a:solidFill>
                <a:latin typeface="Tw Cen MT" panose="020B0602020104020603" pitchFamily="34" charset="0"/>
              </a:rPr>
              <a:t>Mid November</a:t>
            </a:r>
          </a:p>
        </p:txBody>
      </p:sp>
      <p:sp>
        <p:nvSpPr>
          <p:cNvPr id="88" name="TextBox 87">
            <a:extLst>
              <a:ext uri="{FF2B5EF4-FFF2-40B4-BE49-F238E27FC236}">
                <a16:creationId xmlns:a16="http://schemas.microsoft.com/office/drawing/2014/main" id="{29B51DB2-F9D0-F720-FB43-7E55C9B979A2}"/>
              </a:ext>
            </a:extLst>
          </p:cNvPr>
          <p:cNvSpPr txBox="1"/>
          <p:nvPr/>
        </p:nvSpPr>
        <p:spPr>
          <a:xfrm>
            <a:off x="5232730" y="5082377"/>
            <a:ext cx="3201043" cy="369332"/>
          </a:xfrm>
          <a:prstGeom prst="rect">
            <a:avLst/>
          </a:prstGeom>
          <a:noFill/>
        </p:spPr>
        <p:txBody>
          <a:bodyPr wrap="square" rtlCol="0">
            <a:spAutoFit/>
          </a:bodyPr>
          <a:lstStyle/>
          <a:p>
            <a:r>
              <a:rPr lang="en-US">
                <a:solidFill>
                  <a:schemeClr val="bg2">
                    <a:lumMod val="50000"/>
                  </a:schemeClr>
                </a:solidFill>
                <a:latin typeface="Tw Cen MT" panose="020B0602020104020603" pitchFamily="34" charset="0"/>
              </a:rPr>
              <a:t>Start Prototype</a:t>
            </a:r>
          </a:p>
        </p:txBody>
      </p:sp>
      <p:cxnSp>
        <p:nvCxnSpPr>
          <p:cNvPr id="89" name="Straight Connector 88">
            <a:extLst>
              <a:ext uri="{FF2B5EF4-FFF2-40B4-BE49-F238E27FC236}">
                <a16:creationId xmlns:a16="http://schemas.microsoft.com/office/drawing/2014/main" id="{429B14AE-15F7-D5A6-93A4-A0CA66A2AC25}"/>
              </a:ext>
            </a:extLst>
          </p:cNvPr>
          <p:cNvCxnSpPr>
            <a:cxnSpLocks/>
          </p:cNvCxnSpPr>
          <p:nvPr/>
        </p:nvCxnSpPr>
        <p:spPr>
          <a:xfrm>
            <a:off x="565675" y="5556017"/>
            <a:ext cx="2048865" cy="0"/>
          </a:xfrm>
          <a:prstGeom prst="line">
            <a:avLst/>
          </a:prstGeom>
          <a:ln w="19050">
            <a:solidFill>
              <a:srgbClr val="52C9BD"/>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EFC3182-48D1-7912-6E67-B5AD2D216231}"/>
              </a:ext>
            </a:extLst>
          </p:cNvPr>
          <p:cNvCxnSpPr>
            <a:cxnSpLocks/>
          </p:cNvCxnSpPr>
          <p:nvPr/>
        </p:nvCxnSpPr>
        <p:spPr>
          <a:xfrm>
            <a:off x="5045623" y="5556017"/>
            <a:ext cx="2048865" cy="0"/>
          </a:xfrm>
          <a:prstGeom prst="line">
            <a:avLst/>
          </a:prstGeom>
          <a:ln w="19050">
            <a:solidFill>
              <a:srgbClr val="FF5969"/>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A1ED4DA-DE10-4EC4-90E3-756A25ABC1AD}"/>
              </a:ext>
            </a:extLst>
          </p:cNvPr>
          <p:cNvCxnSpPr>
            <a:cxnSpLocks/>
          </p:cNvCxnSpPr>
          <p:nvPr/>
        </p:nvCxnSpPr>
        <p:spPr>
          <a:xfrm>
            <a:off x="2721987" y="1178953"/>
            <a:ext cx="2048865" cy="0"/>
          </a:xfrm>
          <a:prstGeom prst="line">
            <a:avLst/>
          </a:prstGeom>
          <a:ln w="19050">
            <a:solidFill>
              <a:srgbClr val="FEC630"/>
            </a:solidFill>
          </a:ln>
        </p:spPr>
        <p:style>
          <a:lnRef idx="1">
            <a:schemeClr val="accent1"/>
          </a:lnRef>
          <a:fillRef idx="0">
            <a:schemeClr val="accent1"/>
          </a:fillRef>
          <a:effectRef idx="0">
            <a:schemeClr val="accent1"/>
          </a:effectRef>
          <a:fontRef idx="minor">
            <a:schemeClr val="tx1"/>
          </a:fontRef>
        </p:style>
      </p:cxnSp>
      <p:sp>
        <p:nvSpPr>
          <p:cNvPr id="100" name="Arc 99">
            <a:extLst>
              <a:ext uri="{FF2B5EF4-FFF2-40B4-BE49-F238E27FC236}">
                <a16:creationId xmlns:a16="http://schemas.microsoft.com/office/drawing/2014/main" id="{A605567E-C360-18C0-2491-FF027751E7F8}"/>
              </a:ext>
            </a:extLst>
          </p:cNvPr>
          <p:cNvSpPr/>
          <p:nvPr/>
        </p:nvSpPr>
        <p:spPr>
          <a:xfrm>
            <a:off x="9918292" y="2873100"/>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w Cen MT" panose="020B0602020104020603" pitchFamily="34" charset="0"/>
            </a:endParaRPr>
          </a:p>
        </p:txBody>
      </p:sp>
      <p:sp>
        <p:nvSpPr>
          <p:cNvPr id="101" name="Oval 100">
            <a:extLst>
              <a:ext uri="{FF2B5EF4-FFF2-40B4-BE49-F238E27FC236}">
                <a16:creationId xmlns:a16="http://schemas.microsoft.com/office/drawing/2014/main" id="{1293DCD2-DBD6-8E5B-FF83-92C2D36F500C}"/>
              </a:ext>
            </a:extLst>
          </p:cNvPr>
          <p:cNvSpPr/>
          <p:nvPr/>
        </p:nvSpPr>
        <p:spPr>
          <a:xfrm>
            <a:off x="10288528" y="3238500"/>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102" name="Circle: Hollow 101">
            <a:extLst>
              <a:ext uri="{FF2B5EF4-FFF2-40B4-BE49-F238E27FC236}">
                <a16:creationId xmlns:a16="http://schemas.microsoft.com/office/drawing/2014/main" id="{2020471C-A35F-6752-5C40-25C6A5DA5CD3}"/>
              </a:ext>
            </a:extLst>
          </p:cNvPr>
          <p:cNvSpPr/>
          <p:nvPr/>
        </p:nvSpPr>
        <p:spPr>
          <a:xfrm>
            <a:off x="10169465" y="3119437"/>
            <a:ext cx="428626" cy="428626"/>
          </a:xfrm>
          <a:prstGeom prst="donut">
            <a:avLst>
              <a:gd name="adj" fmla="val 5281"/>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sp>
        <p:nvSpPr>
          <p:cNvPr id="103" name="Circle: Hollow 102">
            <a:extLst>
              <a:ext uri="{FF2B5EF4-FFF2-40B4-BE49-F238E27FC236}">
                <a16:creationId xmlns:a16="http://schemas.microsoft.com/office/drawing/2014/main" id="{36B7B97F-A82D-6224-8196-B1AB8E8CC7D3}"/>
              </a:ext>
            </a:extLst>
          </p:cNvPr>
          <p:cNvSpPr/>
          <p:nvPr/>
        </p:nvSpPr>
        <p:spPr>
          <a:xfrm>
            <a:off x="10036593" y="2986565"/>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cxnSp>
        <p:nvCxnSpPr>
          <p:cNvPr id="104" name="Straight Connector 103">
            <a:extLst>
              <a:ext uri="{FF2B5EF4-FFF2-40B4-BE49-F238E27FC236}">
                <a16:creationId xmlns:a16="http://schemas.microsoft.com/office/drawing/2014/main" id="{513CEA39-F333-1909-7427-74FE0A05F3B5}"/>
              </a:ext>
            </a:extLst>
          </p:cNvPr>
          <p:cNvCxnSpPr>
            <a:cxnSpLocks/>
          </p:cNvCxnSpPr>
          <p:nvPr/>
        </p:nvCxnSpPr>
        <p:spPr>
          <a:xfrm flipV="1">
            <a:off x="10383779" y="3680936"/>
            <a:ext cx="0" cy="1033387"/>
          </a:xfrm>
          <a:prstGeom prst="line">
            <a:avLst/>
          </a:prstGeom>
          <a:ln w="19050">
            <a:solidFill>
              <a:srgbClr val="FF5969"/>
            </a:solidFill>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a16="http://schemas.microsoft.com/office/drawing/2014/main" id="{0E719AF5-F8F5-3D31-17FD-E478740DB48A}"/>
              </a:ext>
            </a:extLst>
          </p:cNvPr>
          <p:cNvSpPr/>
          <p:nvPr/>
        </p:nvSpPr>
        <p:spPr>
          <a:xfrm>
            <a:off x="10321658" y="4689190"/>
            <a:ext cx="124240" cy="12424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106" name="TextBox 105">
            <a:extLst>
              <a:ext uri="{FF2B5EF4-FFF2-40B4-BE49-F238E27FC236}">
                <a16:creationId xmlns:a16="http://schemas.microsoft.com/office/drawing/2014/main" id="{2C6171C9-03A0-7A0F-4B6D-817142A25D9C}"/>
              </a:ext>
            </a:extLst>
          </p:cNvPr>
          <p:cNvSpPr txBox="1"/>
          <p:nvPr/>
        </p:nvSpPr>
        <p:spPr>
          <a:xfrm>
            <a:off x="9435099" y="1807819"/>
            <a:ext cx="2037934" cy="1077218"/>
          </a:xfrm>
          <a:prstGeom prst="rect">
            <a:avLst/>
          </a:prstGeom>
          <a:noFill/>
        </p:spPr>
        <p:txBody>
          <a:bodyPr wrap="square" rtlCol="0">
            <a:spAutoFit/>
          </a:bodyPr>
          <a:lstStyle/>
          <a:p>
            <a:pPr algn="ctr"/>
            <a:r>
              <a:rPr lang="en-US" sz="3200" b="1">
                <a:solidFill>
                  <a:srgbClr val="FF5969"/>
                </a:solidFill>
                <a:latin typeface="Tw Cen MT" panose="020B0602020104020603" pitchFamily="34" charset="0"/>
              </a:rPr>
              <a:t>Mid December </a:t>
            </a:r>
          </a:p>
        </p:txBody>
      </p:sp>
      <p:sp>
        <p:nvSpPr>
          <p:cNvPr id="111" name="Arc 110">
            <a:extLst>
              <a:ext uri="{FF2B5EF4-FFF2-40B4-BE49-F238E27FC236}">
                <a16:creationId xmlns:a16="http://schemas.microsoft.com/office/drawing/2014/main" id="{2DF755D7-B7DB-82E0-9CE8-72226D9CECD9}"/>
              </a:ext>
            </a:extLst>
          </p:cNvPr>
          <p:cNvSpPr/>
          <p:nvPr/>
        </p:nvSpPr>
        <p:spPr>
          <a:xfrm rot="5400000">
            <a:off x="7760110" y="2879379"/>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w Cen MT" panose="020B0602020104020603" pitchFamily="34" charset="0"/>
            </a:endParaRPr>
          </a:p>
        </p:txBody>
      </p:sp>
      <p:sp>
        <p:nvSpPr>
          <p:cNvPr id="112" name="Oval 111">
            <a:extLst>
              <a:ext uri="{FF2B5EF4-FFF2-40B4-BE49-F238E27FC236}">
                <a16:creationId xmlns:a16="http://schemas.microsoft.com/office/drawing/2014/main" id="{43552D08-1FC5-D33F-1B90-241EFCFCF27B}"/>
              </a:ext>
            </a:extLst>
          </p:cNvPr>
          <p:cNvSpPr/>
          <p:nvPr/>
        </p:nvSpPr>
        <p:spPr>
          <a:xfrm>
            <a:off x="8124441" y="3243710"/>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113" name="Circle: Hollow 112">
            <a:extLst>
              <a:ext uri="{FF2B5EF4-FFF2-40B4-BE49-F238E27FC236}">
                <a16:creationId xmlns:a16="http://schemas.microsoft.com/office/drawing/2014/main" id="{A5079C89-5D42-50D1-5EFE-9018580D5753}"/>
              </a:ext>
            </a:extLst>
          </p:cNvPr>
          <p:cNvSpPr/>
          <p:nvPr/>
        </p:nvSpPr>
        <p:spPr>
          <a:xfrm>
            <a:off x="8005378" y="3124647"/>
            <a:ext cx="428626" cy="428626"/>
          </a:xfrm>
          <a:prstGeom prst="donut">
            <a:avLst>
              <a:gd name="adj" fmla="val 5281"/>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sp>
        <p:nvSpPr>
          <p:cNvPr id="114" name="Circle: Hollow 113">
            <a:extLst>
              <a:ext uri="{FF2B5EF4-FFF2-40B4-BE49-F238E27FC236}">
                <a16:creationId xmlns:a16="http://schemas.microsoft.com/office/drawing/2014/main" id="{7B7FDE56-185E-29BE-0769-7EC533BBFEFC}"/>
              </a:ext>
            </a:extLst>
          </p:cNvPr>
          <p:cNvSpPr/>
          <p:nvPr/>
        </p:nvSpPr>
        <p:spPr>
          <a:xfrm>
            <a:off x="7872506" y="2991775"/>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cxnSp>
        <p:nvCxnSpPr>
          <p:cNvPr id="115" name="Straight Connector 114">
            <a:extLst>
              <a:ext uri="{FF2B5EF4-FFF2-40B4-BE49-F238E27FC236}">
                <a16:creationId xmlns:a16="http://schemas.microsoft.com/office/drawing/2014/main" id="{1E50E6AB-1478-1A9F-814A-FEDF1A0E6EB8}"/>
              </a:ext>
            </a:extLst>
          </p:cNvPr>
          <p:cNvCxnSpPr>
            <a:cxnSpLocks/>
          </p:cNvCxnSpPr>
          <p:nvPr/>
        </p:nvCxnSpPr>
        <p:spPr>
          <a:xfrm flipV="1">
            <a:off x="8219692" y="1958388"/>
            <a:ext cx="0" cy="1033387"/>
          </a:xfrm>
          <a:prstGeom prst="line">
            <a:avLst/>
          </a:prstGeom>
          <a:ln w="19050">
            <a:solidFill>
              <a:srgbClr val="FEC630"/>
            </a:solidFill>
          </a:ln>
        </p:spPr>
        <p:style>
          <a:lnRef idx="1">
            <a:schemeClr val="accent1"/>
          </a:lnRef>
          <a:fillRef idx="0">
            <a:schemeClr val="accent1"/>
          </a:fillRef>
          <a:effectRef idx="0">
            <a:schemeClr val="accent1"/>
          </a:effectRef>
          <a:fontRef idx="minor">
            <a:schemeClr val="tx1"/>
          </a:fontRef>
        </p:style>
      </p:cxnSp>
      <p:sp>
        <p:nvSpPr>
          <p:cNvPr id="116" name="Oval 115">
            <a:extLst>
              <a:ext uri="{FF2B5EF4-FFF2-40B4-BE49-F238E27FC236}">
                <a16:creationId xmlns:a16="http://schemas.microsoft.com/office/drawing/2014/main" id="{8C980344-15DE-BDDA-D3C3-4D3FB040DFEA}"/>
              </a:ext>
            </a:extLst>
          </p:cNvPr>
          <p:cNvSpPr/>
          <p:nvPr/>
        </p:nvSpPr>
        <p:spPr>
          <a:xfrm>
            <a:off x="8157571" y="1912032"/>
            <a:ext cx="124240" cy="12424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117" name="TextBox 116">
            <a:extLst>
              <a:ext uri="{FF2B5EF4-FFF2-40B4-BE49-F238E27FC236}">
                <a16:creationId xmlns:a16="http://schemas.microsoft.com/office/drawing/2014/main" id="{1C6A5D3D-4EA7-F60F-C43C-8E684FCB487E}"/>
              </a:ext>
            </a:extLst>
          </p:cNvPr>
          <p:cNvSpPr txBox="1"/>
          <p:nvPr/>
        </p:nvSpPr>
        <p:spPr>
          <a:xfrm>
            <a:off x="7177825" y="3849892"/>
            <a:ext cx="2091967" cy="1077218"/>
          </a:xfrm>
          <a:prstGeom prst="rect">
            <a:avLst/>
          </a:prstGeom>
          <a:noFill/>
        </p:spPr>
        <p:txBody>
          <a:bodyPr wrap="square" rtlCol="0">
            <a:spAutoFit/>
          </a:bodyPr>
          <a:lstStyle/>
          <a:p>
            <a:pPr algn="ctr"/>
            <a:r>
              <a:rPr lang="en-US" sz="3200" b="1">
                <a:solidFill>
                  <a:srgbClr val="FEC630"/>
                </a:solidFill>
                <a:latin typeface="Tw Cen MT" panose="020B0602020104020603" pitchFamily="34" charset="0"/>
              </a:rPr>
              <a:t>December </a:t>
            </a:r>
          </a:p>
          <a:p>
            <a:pPr algn="ctr"/>
            <a:r>
              <a:rPr lang="en-US" sz="3200" b="1">
                <a:solidFill>
                  <a:srgbClr val="FEC630"/>
                </a:solidFill>
                <a:latin typeface="Tw Cen MT" panose="020B0602020104020603" pitchFamily="34" charset="0"/>
              </a:rPr>
              <a:t>First week</a:t>
            </a:r>
          </a:p>
        </p:txBody>
      </p:sp>
      <p:cxnSp>
        <p:nvCxnSpPr>
          <p:cNvPr id="118" name="Straight Connector 117">
            <a:extLst>
              <a:ext uri="{FF2B5EF4-FFF2-40B4-BE49-F238E27FC236}">
                <a16:creationId xmlns:a16="http://schemas.microsoft.com/office/drawing/2014/main" id="{642F398B-4FD3-511F-332C-3D88384F589D}"/>
              </a:ext>
            </a:extLst>
          </p:cNvPr>
          <p:cNvCxnSpPr>
            <a:cxnSpLocks/>
          </p:cNvCxnSpPr>
          <p:nvPr/>
        </p:nvCxnSpPr>
        <p:spPr>
          <a:xfrm>
            <a:off x="7195258" y="1217286"/>
            <a:ext cx="2048865" cy="0"/>
          </a:xfrm>
          <a:prstGeom prst="line">
            <a:avLst/>
          </a:prstGeom>
          <a:ln w="19050">
            <a:solidFill>
              <a:srgbClr val="FEC630"/>
            </a:solidFill>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3F0B96A2-F35A-22DB-99C6-B5CE6EFDF7A1}"/>
              </a:ext>
            </a:extLst>
          </p:cNvPr>
          <p:cNvSpPr txBox="1"/>
          <p:nvPr/>
        </p:nvSpPr>
        <p:spPr>
          <a:xfrm>
            <a:off x="10123823" y="4956972"/>
            <a:ext cx="3201043" cy="369332"/>
          </a:xfrm>
          <a:prstGeom prst="rect">
            <a:avLst/>
          </a:prstGeom>
          <a:noFill/>
        </p:spPr>
        <p:txBody>
          <a:bodyPr wrap="square" rtlCol="0">
            <a:spAutoFit/>
          </a:bodyPr>
          <a:lstStyle/>
          <a:p>
            <a:r>
              <a:rPr lang="en-US">
                <a:solidFill>
                  <a:schemeClr val="bg2">
                    <a:lumMod val="50000"/>
                  </a:schemeClr>
                </a:solidFill>
                <a:latin typeface="Tw Cen MT" panose="020B0602020104020603" pitchFamily="34" charset="0"/>
              </a:rPr>
              <a:t>Deploy</a:t>
            </a:r>
          </a:p>
        </p:txBody>
      </p:sp>
      <p:cxnSp>
        <p:nvCxnSpPr>
          <p:cNvPr id="124" name="Straight Connector 123">
            <a:extLst>
              <a:ext uri="{FF2B5EF4-FFF2-40B4-BE49-F238E27FC236}">
                <a16:creationId xmlns:a16="http://schemas.microsoft.com/office/drawing/2014/main" id="{397CA978-235C-CE51-1A7C-F027C2BC7FB6}"/>
              </a:ext>
            </a:extLst>
          </p:cNvPr>
          <p:cNvCxnSpPr>
            <a:cxnSpLocks/>
          </p:cNvCxnSpPr>
          <p:nvPr/>
        </p:nvCxnSpPr>
        <p:spPr>
          <a:xfrm>
            <a:off x="9675480" y="5469846"/>
            <a:ext cx="2048865" cy="0"/>
          </a:xfrm>
          <a:prstGeom prst="line">
            <a:avLst/>
          </a:prstGeom>
          <a:ln w="19050">
            <a:solidFill>
              <a:srgbClr val="FF5969"/>
            </a:solidFill>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61148BD0-AC04-56B3-654A-C58E4F45C3C4}"/>
              </a:ext>
            </a:extLst>
          </p:cNvPr>
          <p:cNvSpPr txBox="1"/>
          <p:nvPr/>
        </p:nvSpPr>
        <p:spPr>
          <a:xfrm>
            <a:off x="7643601" y="1225693"/>
            <a:ext cx="3201043" cy="400110"/>
          </a:xfrm>
          <a:prstGeom prst="rect">
            <a:avLst/>
          </a:prstGeom>
          <a:noFill/>
        </p:spPr>
        <p:txBody>
          <a:bodyPr wrap="square" rtlCol="0">
            <a:spAutoFit/>
          </a:bodyPr>
          <a:lstStyle/>
          <a:p>
            <a:r>
              <a:rPr lang="en-US" sz="2000">
                <a:solidFill>
                  <a:schemeClr val="bg2">
                    <a:lumMod val="50000"/>
                  </a:schemeClr>
                </a:solidFill>
                <a:latin typeface="Tw Cen MT" panose="020B0602020104020603" pitchFamily="34" charset="0"/>
              </a:rPr>
              <a:t>Testing </a:t>
            </a:r>
          </a:p>
        </p:txBody>
      </p:sp>
      <p:sp>
        <p:nvSpPr>
          <p:cNvPr id="126" name="TextBox 125">
            <a:extLst>
              <a:ext uri="{FF2B5EF4-FFF2-40B4-BE49-F238E27FC236}">
                <a16:creationId xmlns:a16="http://schemas.microsoft.com/office/drawing/2014/main" id="{E87B0FA3-D12D-6EAF-9705-59B65EA436BA}"/>
              </a:ext>
            </a:extLst>
          </p:cNvPr>
          <p:cNvSpPr txBox="1"/>
          <p:nvPr/>
        </p:nvSpPr>
        <p:spPr>
          <a:xfrm>
            <a:off x="680890" y="5121408"/>
            <a:ext cx="3201043" cy="369332"/>
          </a:xfrm>
          <a:prstGeom prst="rect">
            <a:avLst/>
          </a:prstGeom>
          <a:noFill/>
        </p:spPr>
        <p:txBody>
          <a:bodyPr wrap="square" rtlCol="0">
            <a:spAutoFit/>
          </a:bodyPr>
          <a:lstStyle/>
          <a:p>
            <a:r>
              <a:rPr lang="en-US">
                <a:solidFill>
                  <a:schemeClr val="bg2">
                    <a:lumMod val="50000"/>
                  </a:schemeClr>
                </a:solidFill>
                <a:latin typeface="Tw Cen MT" panose="020B0602020104020603" pitchFamily="34" charset="0"/>
              </a:rPr>
              <a:t>Learn MERN Stack</a:t>
            </a:r>
          </a:p>
        </p:txBody>
      </p:sp>
    </p:spTree>
    <p:extLst>
      <p:ext uri="{BB962C8B-B14F-4D97-AF65-F5344CB8AC3E}">
        <p14:creationId xmlns:p14="http://schemas.microsoft.com/office/powerpoint/2010/main" val="3361356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C461BF52E7009468E2FD7AB3ED3B665" ma:contentTypeVersion="13" ma:contentTypeDescription="Create a new document." ma:contentTypeScope="" ma:versionID="f280016190eb910c398b0ac53fb19750">
  <xsd:schema xmlns:xsd="http://www.w3.org/2001/XMLSchema" xmlns:xs="http://www.w3.org/2001/XMLSchema" xmlns:p="http://schemas.microsoft.com/office/2006/metadata/properties" xmlns:ns3="4b1d6beb-b5a9-4d5b-aa7a-470884ba660c" xmlns:ns4="9e4c72ae-984c-4a21-8f71-0d6529ded1a6" targetNamespace="http://schemas.microsoft.com/office/2006/metadata/properties" ma:root="true" ma:fieldsID="a134c29f2e842e0f6f645e28acfbdab7" ns3:_="" ns4:_="">
    <xsd:import namespace="4b1d6beb-b5a9-4d5b-aa7a-470884ba660c"/>
    <xsd:import namespace="9e4c72ae-984c-4a21-8f71-0d6529ded1a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1d6beb-b5a9-4d5b-aa7a-470884ba66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e4c72ae-984c-4a21-8f71-0d6529ded1a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860C12-88C2-46A3-92E3-D0B24BE58CE2}">
  <ds:schemaRefs>
    <ds:schemaRef ds:uri="http://schemas.microsoft.com/sharepoint/v3/contenttype/forms"/>
  </ds:schemaRefs>
</ds:datastoreItem>
</file>

<file path=customXml/itemProps2.xml><?xml version="1.0" encoding="utf-8"?>
<ds:datastoreItem xmlns:ds="http://schemas.openxmlformats.org/officeDocument/2006/customXml" ds:itemID="{8594F6EB-F745-4882-90B4-87A646339BE8}">
  <ds:schemaRefs>
    <ds:schemaRef ds:uri="4b1d6beb-b5a9-4d5b-aa7a-470884ba660c"/>
    <ds:schemaRef ds:uri="9e4c72ae-984c-4a21-8f71-0d6529ded1a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2F270FC-D259-4B84-AA1A-CB0493DD43DD}">
  <ds:schemaRefs>
    <ds:schemaRef ds:uri="4b1d6beb-b5a9-4d5b-aa7a-470884ba660c"/>
    <ds:schemaRef ds:uri="9e4c72ae-984c-4a21-8f71-0d6529ded1a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Dhanushkumar S G . 20BCS026</dc:creator>
  <cp:revision>1</cp:revision>
  <dcterms:created xsi:type="dcterms:W3CDTF">2022-09-22T08:23:20Z</dcterms:created>
  <dcterms:modified xsi:type="dcterms:W3CDTF">2022-10-06T09:26:30Z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0x0101003C461BF52E7009468E2FD7AB3ED3B665</vt:lpwstr>
  </property>
</Properties>
</file>