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S.Dhanush kumar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3649</a:t>
            </a:r>
            <a:r>
              <a:rPr lang="en-US" sz="2400" dirty="0"/>
              <a:t> and asunm</a:t>
            </a:r>
            <a:r>
              <a:rPr lang="en-IN" altLang="en-US" sz="2400" dirty="0"/>
              <a:t>1455312213649</a:t>
            </a:r>
            <a:endParaRPr lang="zh-CN" altLang="en-US"/>
          </a:p>
          <a:p>
            <a:r>
              <a:rPr lang="en-US" sz="2400" dirty="0"/>
              <a:t>DEPARTMENT: B. COM( GENERAL) </a:t>
            </a:r>
            <a:endParaRPr lang="zh-CN" altLang="en-US"/>
          </a:p>
          <a:p>
            <a:r>
              <a:rPr lang="en-US" sz="2400" dirty="0"/>
              <a:t>COLLEGE: Tagore  college of arts and science chrompet chennai-44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8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1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3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Presentation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3</cp:revision>
  <dcterms:created xsi:type="dcterms:W3CDTF">2024-03-27T08:07:00Z</dcterms:created>
  <dcterms:modified xsi:type="dcterms:W3CDTF">2024-08-30T17:05:01Z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